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0" r:id="rId3"/>
    <p:sldId id="259" r:id="rId4"/>
    <p:sldId id="261" r:id="rId5"/>
    <p:sldId id="262" r:id="rId6"/>
    <p:sldId id="263" r:id="rId7"/>
    <p:sldId id="257" r:id="rId8"/>
    <p:sldId id="258" r:id="rId9"/>
    <p:sldId id="264" r:id="rId10"/>
    <p:sldId id="265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32264-18D2-4FDF-8A18-E384A1F93130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25073-5247-43BB-83F9-2DC21DE28E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0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E7A44A8-85FB-4044-98F4-3714FA042F39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281582-7334-456B-8EAE-E6E5570F75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09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81582-7334-456B-8EAE-E6E5570F75F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81582-7334-456B-8EAE-E6E5570F75F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8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81582-7334-456B-8EAE-E6E5570F75F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2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81582-7334-456B-8EAE-E6E5570F75F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58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81582-7334-456B-8EAE-E6E5570F75F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3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81582-7334-456B-8EAE-E6E5570F75F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02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81582-7334-456B-8EAE-E6E5570F75F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386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81582-7334-456B-8EAE-E6E5570F75F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6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81582-7334-456B-8EAE-E6E5570F75F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91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81582-7334-456B-8EAE-E6E5570F75F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7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2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9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61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39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00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4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3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04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857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5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0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B53BA-4207-45D2-B7DD-3449FEC4F5B1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764DE-D23E-4F94-94CA-102A840AC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8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067" y="3432704"/>
            <a:ext cx="9144000" cy="3425296"/>
          </a:xfrm>
        </p:spPr>
        <p:txBody>
          <a:bodyPr>
            <a:normAutofit fontScale="90000"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Revitalizing Downtowns</a:t>
            </a:r>
            <a:br>
              <a:rPr lang="en-US" sz="7200" b="1" dirty="0" smtClean="0">
                <a:solidFill>
                  <a:srgbClr val="C00000"/>
                </a:solidFill>
              </a:rPr>
            </a:br>
            <a:r>
              <a:rPr lang="en-US" sz="7200" b="1" dirty="0" smtClean="0">
                <a:solidFill>
                  <a:srgbClr val="C00000"/>
                </a:solidFill>
              </a:rPr>
              <a:t/>
            </a:r>
            <a:br>
              <a:rPr lang="en-US" sz="7200" b="1" dirty="0" smtClean="0">
                <a:solidFill>
                  <a:srgbClr val="C00000"/>
                </a:solidFill>
              </a:rPr>
            </a:br>
            <a:r>
              <a:rPr lang="en-US" sz="3900" b="1" dirty="0">
                <a:solidFill>
                  <a:srgbClr val="C00000"/>
                </a:solidFill>
              </a:rPr>
              <a:t>Mary Savage-Dunham</a:t>
            </a:r>
            <a:br>
              <a:rPr lang="en-US" sz="3900" b="1" dirty="0">
                <a:solidFill>
                  <a:srgbClr val="C00000"/>
                </a:solidFill>
              </a:rPr>
            </a:br>
            <a:r>
              <a:rPr lang="en-US" sz="3900" b="1" dirty="0">
                <a:solidFill>
                  <a:srgbClr val="C00000"/>
                </a:solidFill>
              </a:rPr>
              <a:t>Director of Community Planning</a:t>
            </a:r>
            <a:br>
              <a:rPr lang="en-US" sz="3900" b="1" dirty="0">
                <a:solidFill>
                  <a:srgbClr val="C00000"/>
                </a:solidFill>
              </a:rPr>
            </a:br>
            <a:r>
              <a:rPr lang="en-US" sz="3900" b="1" dirty="0">
                <a:solidFill>
                  <a:srgbClr val="C00000"/>
                </a:solidFill>
              </a:rPr>
              <a:t>Town of Hingham</a:t>
            </a:r>
            <a:br>
              <a:rPr lang="en-US" sz="3900" b="1" dirty="0">
                <a:solidFill>
                  <a:srgbClr val="C00000"/>
                </a:solidFill>
              </a:rPr>
            </a:br>
            <a:r>
              <a:rPr lang="en-US" sz="7200" b="1" dirty="0" smtClean="0">
                <a:solidFill>
                  <a:srgbClr val="C00000"/>
                </a:solidFill>
              </a:rPr>
              <a:t/>
            </a:r>
            <a:br>
              <a:rPr lang="en-US" sz="7200" b="1" dirty="0" smtClean="0">
                <a:solidFill>
                  <a:srgbClr val="C00000"/>
                </a:solidFill>
              </a:rPr>
            </a:b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Next Steps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For Lincoln Building:  wait and see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For Downtown Hingham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Evaluate ways to market the downtown and associated bed &amp; breakfasts – can this be done regionally on the south shore?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Look at expanding on street residential parking overnight 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Investigate creating more parking &amp; economic opportunity: Garage?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Activate the connection between Downtown and the Harbor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Rotary – will it stay or will it go?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More by-law changes to encourage residential downtown?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Hingham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Hingham’s Downtown:  Opportunities &amp; Challenges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Strategies to Date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Success Story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Next Steps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94852" y="-1256652"/>
            <a:ext cx="8609114" cy="111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4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Opportunities &amp; Challenges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Opportunities:  Great Bones; on-street parking; grid roadway network;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desirable location; proximity to coastline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b="1" dirty="0" smtClean="0">
                <a:solidFill>
                  <a:srgbClr val="C00000"/>
                </a:solidFill>
              </a:rPr>
              <a:t>Challenges: lack of critical mass of evening foot traffic;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perception that there is not sufficient parking; older buildings so renovating for mixed use can be costly per building code; most properties built out with little on-site parking; lack of support by some for on-street parking, Rotary &amp; Route 3A; incomplete pedestrian network</a:t>
            </a:r>
          </a:p>
        </p:txBody>
      </p:sp>
    </p:spTree>
    <p:extLst>
      <p:ext uri="{BB962C8B-B14F-4D97-AF65-F5344CB8AC3E}">
        <p14:creationId xmlns:p14="http://schemas.microsoft.com/office/powerpoint/2010/main" val="321510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Strategies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Downtown Manager 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Downtown Parking Study completed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Focused initiatives to improve Downtown including mitigation of the commuter rail installation impact through beautification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Zoning By-law changed to encourage Mixed Use Redevelopment in the Downtown Overlay District; other parking requirements reduced in this district also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0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Success Story: Lincoln Building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Italianate structure built in 1859, 3,930 sf footprint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Corner of Main &amp; South Streets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Collapsed in 2014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Required permits from Historic, ZBA, Planning Board, the Selectmen &amp; the MBTA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Recently *mostly* approved for redevelopment with 5 commercial units &amp; 8 upper level one bedroom Condominiums &amp; rooftop deck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12527995" y="3972200"/>
            <a:ext cx="10058400" cy="12994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65" y="-1269365"/>
            <a:ext cx="11304270" cy="90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4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" y="-320040"/>
            <a:ext cx="11384280" cy="776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Key Points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Leased overnight parking for residential units permitted on a parking lot ~340’ away.  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There is no designated 24-7 residential parking for this building.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Commercial parking will be on-street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Still needs Selectmen and the MBTA to approve their portions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4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332</Words>
  <Application>Microsoft Office PowerPoint</Application>
  <PresentationFormat>Widescreen</PresentationFormat>
  <Paragraphs>46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Revitalizing Downtowns  Mary Savage-Dunham Director of Community Planning Town of Hingham  </vt:lpstr>
      <vt:lpstr>Hingham</vt:lpstr>
      <vt:lpstr>PowerPoint Presentation</vt:lpstr>
      <vt:lpstr>Opportunities &amp; Challenges</vt:lpstr>
      <vt:lpstr>Strategies</vt:lpstr>
      <vt:lpstr>Success Story: Lincoln Building</vt:lpstr>
      <vt:lpstr>PowerPoint Presentation</vt:lpstr>
      <vt:lpstr>PowerPoint Presentation</vt:lpstr>
      <vt:lpstr>Key Points</vt:lpstr>
      <vt:lpstr>Next Steps</vt:lpstr>
    </vt:vector>
  </TitlesOfParts>
  <Company>Town of Hingham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Revitalizing Downtowns</dc:title>
  <dc:creator>Savage-Dunham, Mary</dc:creator>
  <cp:lastModifiedBy>Torres-Cullinane, Emily C.</cp:lastModifiedBy>
  <cp:revision>16</cp:revision>
  <cp:lastPrinted>2016-10-24T21:50:42Z</cp:lastPrinted>
  <dcterms:created xsi:type="dcterms:W3CDTF">2016-10-24T21:01:38Z</dcterms:created>
  <dcterms:modified xsi:type="dcterms:W3CDTF">2016-10-27T17:21:42Z</dcterms:modified>
</cp:coreProperties>
</file>