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4" r:id="rId2"/>
  </p:sldMasterIdLst>
  <p:notesMasterIdLst>
    <p:notesMasterId r:id="rId54"/>
  </p:notesMasterIdLst>
  <p:sldIdLst>
    <p:sldId id="259" r:id="rId3"/>
    <p:sldId id="290" r:id="rId4"/>
    <p:sldId id="336" r:id="rId5"/>
    <p:sldId id="276" r:id="rId6"/>
    <p:sldId id="280" r:id="rId7"/>
    <p:sldId id="281" r:id="rId8"/>
    <p:sldId id="284" r:id="rId9"/>
    <p:sldId id="285" r:id="rId10"/>
    <p:sldId id="293" r:id="rId11"/>
    <p:sldId id="318" r:id="rId12"/>
    <p:sldId id="294" r:id="rId13"/>
    <p:sldId id="295" r:id="rId14"/>
    <p:sldId id="297" r:id="rId15"/>
    <p:sldId id="298" r:id="rId16"/>
    <p:sldId id="299" r:id="rId17"/>
    <p:sldId id="300" r:id="rId18"/>
    <p:sldId id="302" r:id="rId19"/>
    <p:sldId id="303" r:id="rId20"/>
    <p:sldId id="289" r:id="rId21"/>
    <p:sldId id="304" r:id="rId22"/>
    <p:sldId id="337" r:id="rId23"/>
    <p:sldId id="307" r:id="rId24"/>
    <p:sldId id="339" r:id="rId25"/>
    <p:sldId id="319" r:id="rId26"/>
    <p:sldId id="340" r:id="rId27"/>
    <p:sldId id="308" r:id="rId28"/>
    <p:sldId id="309" r:id="rId29"/>
    <p:sldId id="310" r:id="rId30"/>
    <p:sldId id="321" r:id="rId31"/>
    <p:sldId id="315" r:id="rId32"/>
    <p:sldId id="316" r:id="rId33"/>
    <p:sldId id="286" r:id="rId34"/>
    <p:sldId id="326" r:id="rId35"/>
    <p:sldId id="325" r:id="rId36"/>
    <p:sldId id="331" r:id="rId37"/>
    <p:sldId id="332" r:id="rId38"/>
    <p:sldId id="341" r:id="rId39"/>
    <p:sldId id="334" r:id="rId40"/>
    <p:sldId id="342" r:id="rId41"/>
    <p:sldId id="264" r:id="rId42"/>
    <p:sldId id="346" r:id="rId43"/>
    <p:sldId id="362" r:id="rId44"/>
    <p:sldId id="361" r:id="rId45"/>
    <p:sldId id="347" r:id="rId46"/>
    <p:sldId id="351" r:id="rId47"/>
    <p:sldId id="360" r:id="rId48"/>
    <p:sldId id="366" r:id="rId49"/>
    <p:sldId id="363" r:id="rId50"/>
    <p:sldId id="367" r:id="rId51"/>
    <p:sldId id="365" r:id="rId52"/>
    <p:sldId id="312"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EE5FF8-CD0F-469F-A3F6-F5D795071CD7}">
          <p14:sldIdLst>
            <p14:sldId id="259"/>
            <p14:sldId id="290"/>
          </p14:sldIdLst>
        </p14:section>
        <p14:section name="Annual Town Meeting" id="{EF205A0D-6661-4CD2-8CFC-C251EA3D12B6}">
          <p14:sldIdLst>
            <p14:sldId id="336"/>
            <p14:sldId id="276"/>
            <p14:sldId id="280"/>
            <p14:sldId id="281"/>
            <p14:sldId id="284"/>
            <p14:sldId id="285"/>
            <p14:sldId id="293"/>
            <p14:sldId id="318"/>
            <p14:sldId id="294"/>
            <p14:sldId id="295"/>
            <p14:sldId id="297"/>
            <p14:sldId id="298"/>
            <p14:sldId id="299"/>
            <p14:sldId id="300"/>
            <p14:sldId id="302"/>
            <p14:sldId id="303"/>
            <p14:sldId id="289"/>
            <p14:sldId id="304"/>
            <p14:sldId id="337"/>
            <p14:sldId id="307"/>
            <p14:sldId id="339"/>
            <p14:sldId id="319"/>
            <p14:sldId id="340"/>
            <p14:sldId id="308"/>
            <p14:sldId id="309"/>
            <p14:sldId id="310"/>
            <p14:sldId id="321"/>
            <p14:sldId id="315"/>
            <p14:sldId id="316"/>
            <p14:sldId id="286"/>
            <p14:sldId id="326"/>
            <p14:sldId id="325"/>
            <p14:sldId id="331"/>
            <p14:sldId id="332"/>
            <p14:sldId id="341"/>
            <p14:sldId id="334"/>
            <p14:sldId id="342"/>
            <p14:sldId id="264"/>
            <p14:sldId id="346"/>
            <p14:sldId id="362"/>
            <p14:sldId id="361"/>
            <p14:sldId id="347"/>
            <p14:sldId id="351"/>
            <p14:sldId id="360"/>
            <p14:sldId id="366"/>
            <p14:sldId id="363"/>
            <p14:sldId id="367"/>
            <p14:sldId id="365"/>
            <p14:sldId id="31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45AA"/>
    <a:srgbClr val="CDEE84"/>
    <a:srgbClr val="CD31A0"/>
    <a:srgbClr val="D755B2"/>
    <a:srgbClr val="000000"/>
    <a:srgbClr val="30F05E"/>
    <a:srgbClr val="FF9900"/>
    <a:srgbClr val="73F592"/>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87752" autoAdjust="0"/>
  </p:normalViewPr>
  <p:slideViewPr>
    <p:cSldViewPr>
      <p:cViewPr varScale="1">
        <p:scale>
          <a:sx n="81" d="100"/>
          <a:sy n="81" d="100"/>
        </p:scale>
        <p:origin x="168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48"/>
    </p:cViewPr>
  </p:notesTextViewPr>
  <p:sorterViewPr>
    <p:cViewPr>
      <p:scale>
        <a:sx n="100" d="100"/>
        <a:sy n="100" d="100"/>
      </p:scale>
      <p:origin x="0" y="29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smtClean="0">
                <a:solidFill>
                  <a:schemeClr val="accent6">
                    <a:lumMod val="75000"/>
                  </a:schemeClr>
                </a:solidFill>
                <a:latin typeface="Tw Cen MT" panose="020B0602020104020603" pitchFamily="34" charset="0"/>
              </a:rPr>
              <a:t>Survey responders by Type</a:t>
            </a:r>
            <a:endParaRPr lang="en-US" sz="2400" dirty="0">
              <a:solidFill>
                <a:schemeClr val="accent6">
                  <a:lumMod val="75000"/>
                </a:schemeClr>
              </a:solidFill>
              <a:latin typeface="Tw Cen MT" panose="020B0602020104020603" pitchFamily="34" charset="0"/>
            </a:endParaRPr>
          </a:p>
        </c:rich>
      </c:tx>
      <c:layout>
        <c:manualLayout>
          <c:xMode val="edge"/>
          <c:yMode val="edge"/>
          <c:x val="0.27609956741518421"/>
          <c:y val="1.6836195965366927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1391926703606491E-2"/>
          <c:y val="0.13224854025541083"/>
          <c:w val="0.89780560416059108"/>
          <c:h val="0.71125261077034874"/>
        </c:manualLayout>
      </c:layout>
      <c:barChart>
        <c:barDir val="col"/>
        <c:grouping val="clustered"/>
        <c:varyColors val="0"/>
        <c:ser>
          <c:idx val="0"/>
          <c:order val="0"/>
          <c:tx>
            <c:strRef>
              <c:f>Sheet1!$A$2</c:f>
              <c:strCache>
                <c:ptCount val="1"/>
                <c:pt idx="0">
                  <c:v>Resident</c:v>
                </c:pt>
              </c:strCache>
            </c:strRef>
          </c:tx>
          <c:spPr>
            <a:solidFill>
              <a:schemeClr val="accent1"/>
            </a:solidFill>
            <a:ln>
              <a:noFill/>
            </a:ln>
            <a:effectLst/>
          </c:spPr>
          <c:invertIfNegative val="0"/>
          <c:cat>
            <c:strRef>
              <c:f>Sheet1!$B$1:$G$1</c:f>
              <c:strCache>
                <c:ptCount val="6"/>
                <c:pt idx="0">
                  <c:v>Ashland</c:v>
                </c:pt>
                <c:pt idx="1">
                  <c:v>Holliston</c:v>
                </c:pt>
                <c:pt idx="2">
                  <c:v>Wayland</c:v>
                </c:pt>
                <c:pt idx="3">
                  <c:v>Weston</c:v>
                </c:pt>
                <c:pt idx="4">
                  <c:v>Natick</c:v>
                </c:pt>
                <c:pt idx="5">
                  <c:v>Wellesley</c:v>
                </c:pt>
              </c:strCache>
            </c:strRef>
          </c:cat>
          <c:val>
            <c:numRef>
              <c:f>Sheet1!$B$2:$G$2</c:f>
              <c:numCache>
                <c:formatCode>0.00%</c:formatCode>
                <c:ptCount val="6"/>
                <c:pt idx="0">
                  <c:v>0.93479999999999996</c:v>
                </c:pt>
                <c:pt idx="1">
                  <c:v>0.96</c:v>
                </c:pt>
                <c:pt idx="2">
                  <c:v>0.96719999999999995</c:v>
                </c:pt>
                <c:pt idx="3">
                  <c:v>0.90910000000000002</c:v>
                </c:pt>
              </c:numCache>
            </c:numRef>
          </c:val>
        </c:ser>
        <c:ser>
          <c:idx val="1"/>
          <c:order val="1"/>
          <c:tx>
            <c:strRef>
              <c:f>Sheet1!$A$3</c:f>
              <c:strCache>
                <c:ptCount val="1"/>
                <c:pt idx="0">
                  <c:v>Elected office</c:v>
                </c:pt>
              </c:strCache>
            </c:strRef>
          </c:tx>
          <c:spPr>
            <a:solidFill>
              <a:schemeClr val="accent2"/>
            </a:solidFill>
            <a:ln>
              <a:noFill/>
            </a:ln>
            <a:effectLst/>
          </c:spPr>
          <c:invertIfNegative val="0"/>
          <c:cat>
            <c:strRef>
              <c:f>Sheet1!$B$1:$G$1</c:f>
              <c:strCache>
                <c:ptCount val="6"/>
                <c:pt idx="0">
                  <c:v>Ashland</c:v>
                </c:pt>
                <c:pt idx="1">
                  <c:v>Holliston</c:v>
                </c:pt>
                <c:pt idx="2">
                  <c:v>Wayland</c:v>
                </c:pt>
                <c:pt idx="3">
                  <c:v>Weston</c:v>
                </c:pt>
                <c:pt idx="4">
                  <c:v>Natick</c:v>
                </c:pt>
                <c:pt idx="5">
                  <c:v>Wellesley</c:v>
                </c:pt>
              </c:strCache>
            </c:strRef>
          </c:cat>
          <c:val>
            <c:numRef>
              <c:f>Sheet1!$B$3:$G$3</c:f>
              <c:numCache>
                <c:formatCode>0.00%</c:formatCode>
                <c:ptCount val="6"/>
                <c:pt idx="0">
                  <c:v>7.6100000000000001E-2</c:v>
                </c:pt>
                <c:pt idx="1">
                  <c:v>5.6000000000000001E-2</c:v>
                </c:pt>
                <c:pt idx="2">
                  <c:v>7.0999999999999994E-2</c:v>
                </c:pt>
                <c:pt idx="3">
                  <c:v>0.18179999999999999</c:v>
                </c:pt>
              </c:numCache>
            </c:numRef>
          </c:val>
        </c:ser>
        <c:ser>
          <c:idx val="2"/>
          <c:order val="2"/>
          <c:tx>
            <c:strRef>
              <c:f>Sheet1!$A$4</c:f>
              <c:strCache>
                <c:ptCount val="1"/>
                <c:pt idx="0">
                  <c:v>Appointed office</c:v>
                </c:pt>
              </c:strCache>
            </c:strRef>
          </c:tx>
          <c:spPr>
            <a:solidFill>
              <a:schemeClr val="accent3"/>
            </a:solidFill>
            <a:ln>
              <a:noFill/>
            </a:ln>
            <a:effectLst/>
          </c:spPr>
          <c:invertIfNegative val="0"/>
          <c:cat>
            <c:strRef>
              <c:f>Sheet1!$B$1:$G$1</c:f>
              <c:strCache>
                <c:ptCount val="6"/>
                <c:pt idx="0">
                  <c:v>Ashland</c:v>
                </c:pt>
                <c:pt idx="1">
                  <c:v>Holliston</c:v>
                </c:pt>
                <c:pt idx="2">
                  <c:v>Wayland</c:v>
                </c:pt>
                <c:pt idx="3">
                  <c:v>Weston</c:v>
                </c:pt>
                <c:pt idx="4">
                  <c:v>Natick</c:v>
                </c:pt>
                <c:pt idx="5">
                  <c:v>Wellesley</c:v>
                </c:pt>
              </c:strCache>
            </c:strRef>
          </c:cat>
          <c:val>
            <c:numRef>
              <c:f>Sheet1!$B$4:$G$4</c:f>
              <c:numCache>
                <c:formatCode>0.00%</c:formatCode>
                <c:ptCount val="6"/>
                <c:pt idx="0">
                  <c:v>0.13039999999999999</c:v>
                </c:pt>
                <c:pt idx="1">
                  <c:v>5.6000000000000001E-2</c:v>
                </c:pt>
                <c:pt idx="2">
                  <c:v>7.0999999999999994E-2</c:v>
                </c:pt>
                <c:pt idx="3">
                  <c:v>0.18179999999999999</c:v>
                </c:pt>
              </c:numCache>
            </c:numRef>
          </c:val>
        </c:ser>
        <c:ser>
          <c:idx val="3"/>
          <c:order val="3"/>
          <c:tx>
            <c:strRef>
              <c:f>Sheet1!$A$5</c:f>
              <c:strCache>
                <c:ptCount val="1"/>
                <c:pt idx="0">
                  <c:v>Employee</c:v>
                </c:pt>
              </c:strCache>
            </c:strRef>
          </c:tx>
          <c:spPr>
            <a:solidFill>
              <a:schemeClr val="accent4"/>
            </a:solidFill>
            <a:ln>
              <a:noFill/>
            </a:ln>
            <a:effectLst/>
          </c:spPr>
          <c:invertIfNegative val="0"/>
          <c:cat>
            <c:strRef>
              <c:f>Sheet1!$B$1:$G$1</c:f>
              <c:strCache>
                <c:ptCount val="6"/>
                <c:pt idx="0">
                  <c:v>Ashland</c:v>
                </c:pt>
                <c:pt idx="1">
                  <c:v>Holliston</c:v>
                </c:pt>
                <c:pt idx="2">
                  <c:v>Wayland</c:v>
                </c:pt>
                <c:pt idx="3">
                  <c:v>Weston</c:v>
                </c:pt>
                <c:pt idx="4">
                  <c:v>Natick</c:v>
                </c:pt>
                <c:pt idx="5">
                  <c:v>Wellesley</c:v>
                </c:pt>
              </c:strCache>
            </c:strRef>
          </c:cat>
          <c:val>
            <c:numRef>
              <c:f>Sheet1!$B$5:$G$5</c:f>
              <c:numCache>
                <c:formatCode>0.00%</c:formatCode>
                <c:ptCount val="6"/>
                <c:pt idx="0">
                  <c:v>6.5199999999999994E-2</c:v>
                </c:pt>
                <c:pt idx="1">
                  <c:v>0.104</c:v>
                </c:pt>
                <c:pt idx="2">
                  <c:v>1.6400000000000001E-2</c:v>
                </c:pt>
                <c:pt idx="3">
                  <c:v>0</c:v>
                </c:pt>
              </c:numCache>
            </c:numRef>
          </c:val>
        </c:ser>
        <c:ser>
          <c:idx val="4"/>
          <c:order val="4"/>
          <c:tx>
            <c:strRef>
              <c:f>Sheet1!$A$6</c:f>
              <c:strCache>
                <c:ptCount val="1"/>
                <c:pt idx="0">
                  <c:v>Current RTMM</c:v>
                </c:pt>
              </c:strCache>
            </c:strRef>
          </c:tx>
          <c:spPr>
            <a:solidFill>
              <a:schemeClr val="accent5"/>
            </a:solidFill>
            <a:ln>
              <a:noFill/>
            </a:ln>
            <a:effectLst/>
          </c:spPr>
          <c:invertIfNegative val="0"/>
          <c:cat>
            <c:strRef>
              <c:f>Sheet1!$B$1:$G$1</c:f>
              <c:strCache>
                <c:ptCount val="6"/>
                <c:pt idx="0">
                  <c:v>Ashland</c:v>
                </c:pt>
                <c:pt idx="1">
                  <c:v>Holliston</c:v>
                </c:pt>
                <c:pt idx="2">
                  <c:v>Wayland</c:v>
                </c:pt>
                <c:pt idx="3">
                  <c:v>Weston</c:v>
                </c:pt>
                <c:pt idx="4">
                  <c:v>Natick</c:v>
                </c:pt>
                <c:pt idx="5">
                  <c:v>Wellesley</c:v>
                </c:pt>
              </c:strCache>
            </c:strRef>
          </c:cat>
          <c:val>
            <c:numRef>
              <c:f>Sheet1!$B$6:$G$6</c:f>
              <c:numCache>
                <c:formatCode>General</c:formatCode>
                <c:ptCount val="6"/>
                <c:pt idx="4" formatCode="0.00%">
                  <c:v>0.61819999999999997</c:v>
                </c:pt>
                <c:pt idx="5" formatCode="0.00%">
                  <c:v>0.61360000000000003</c:v>
                </c:pt>
              </c:numCache>
            </c:numRef>
          </c:val>
        </c:ser>
        <c:ser>
          <c:idx val="5"/>
          <c:order val="5"/>
          <c:tx>
            <c:strRef>
              <c:f>Sheet1!$A$7</c:f>
              <c:strCache>
                <c:ptCount val="1"/>
                <c:pt idx="0">
                  <c:v>All others</c:v>
                </c:pt>
              </c:strCache>
            </c:strRef>
          </c:tx>
          <c:spPr>
            <a:solidFill>
              <a:schemeClr val="accent6"/>
            </a:solidFill>
            <a:ln>
              <a:noFill/>
            </a:ln>
            <a:effectLst/>
          </c:spPr>
          <c:invertIfNegative val="0"/>
          <c:cat>
            <c:strRef>
              <c:f>Sheet1!$B$1:$G$1</c:f>
              <c:strCache>
                <c:ptCount val="6"/>
                <c:pt idx="0">
                  <c:v>Ashland</c:v>
                </c:pt>
                <c:pt idx="1">
                  <c:v>Holliston</c:v>
                </c:pt>
                <c:pt idx="2">
                  <c:v>Wayland</c:v>
                </c:pt>
                <c:pt idx="3">
                  <c:v>Weston</c:v>
                </c:pt>
                <c:pt idx="4">
                  <c:v>Natick</c:v>
                </c:pt>
                <c:pt idx="5">
                  <c:v>Wellesley</c:v>
                </c:pt>
              </c:strCache>
            </c:strRef>
          </c:cat>
          <c:val>
            <c:numRef>
              <c:f>Sheet1!$B$7:$G$7</c:f>
              <c:numCache>
                <c:formatCode>General</c:formatCode>
                <c:ptCount val="6"/>
                <c:pt idx="4" formatCode="0.00%">
                  <c:v>0.31580000000000003</c:v>
                </c:pt>
                <c:pt idx="5" formatCode="0.00%">
                  <c:v>0.38640000000000002</c:v>
                </c:pt>
              </c:numCache>
            </c:numRef>
          </c:val>
        </c:ser>
        <c:dLbls>
          <c:showLegendKey val="0"/>
          <c:showVal val="0"/>
          <c:showCatName val="0"/>
          <c:showSerName val="0"/>
          <c:showPercent val="0"/>
          <c:showBubbleSize val="0"/>
        </c:dLbls>
        <c:gapWidth val="25"/>
        <c:overlap val="-27"/>
        <c:axId val="416037584"/>
        <c:axId val="416038760"/>
      </c:barChart>
      <c:catAx>
        <c:axId val="4160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6038760"/>
        <c:crosses val="autoZero"/>
        <c:auto val="1"/>
        <c:lblAlgn val="ctr"/>
        <c:lblOffset val="100"/>
        <c:noMultiLvlLbl val="0"/>
      </c:catAx>
      <c:valAx>
        <c:axId val="4160387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60375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lumMod val="20000"/>
          <a:lumOff val="80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95000"/>
                    <a:lumOff val="5000"/>
                  </a:schemeClr>
                </a:solidFill>
                <a:latin typeface="Tw Cen MT" panose="020B0602020104020603" pitchFamily="34" charset="0"/>
                <a:ea typeface="+mn-ea"/>
                <a:cs typeface="+mn-cs"/>
              </a:defRPr>
            </a:pPr>
            <a:r>
              <a:rPr lang="en-US" sz="1600" dirty="0">
                <a:solidFill>
                  <a:schemeClr val="tx1">
                    <a:lumMod val="95000"/>
                    <a:lumOff val="5000"/>
                  </a:schemeClr>
                </a:solidFill>
              </a:rPr>
              <a:t>Is Effective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95000"/>
                  <a:lumOff val="5000"/>
                </a:schemeClr>
              </a:solidFill>
              <a:latin typeface="Tw Cen MT" panose="020B0602020104020603" pitchFamily="34" charset="0"/>
              <a:ea typeface="+mn-ea"/>
              <a:cs typeface="+mn-cs"/>
            </a:defRPr>
          </a:pPr>
          <a:endParaRPr lang="en-US"/>
        </a:p>
      </c:txPr>
    </c:title>
    <c:autoTitleDeleted val="0"/>
    <c:plotArea>
      <c:layout>
        <c:manualLayout>
          <c:layoutTarget val="inner"/>
          <c:xMode val="edge"/>
          <c:yMode val="edge"/>
          <c:x val="0.23010441988105612"/>
          <c:y val="0.23365970558028076"/>
          <c:w val="0.65110420584323259"/>
          <c:h val="0.57649777473467989"/>
        </c:manualLayout>
      </c:layout>
      <c:barChart>
        <c:barDir val="bar"/>
        <c:grouping val="clustered"/>
        <c:varyColors val="0"/>
        <c:ser>
          <c:idx val="0"/>
          <c:order val="0"/>
          <c:tx>
            <c:strRef>
              <c:f>Sheet1!$A$15</c:f>
              <c:strCache>
                <c:ptCount val="1"/>
                <c:pt idx="0">
                  <c:v>Is Effective</c:v>
                </c:pt>
              </c:strCache>
            </c:strRef>
          </c:tx>
          <c:spPr>
            <a:solidFill>
              <a:srgbClr val="00B050"/>
            </a:solidFill>
            <a:ln>
              <a:noFill/>
            </a:ln>
            <a:effectLst/>
          </c:spPr>
          <c:invertIfNegative val="0"/>
          <c:cat>
            <c:strRef>
              <c:f>Sheet1!$B$14:$E$14</c:f>
              <c:strCache>
                <c:ptCount val="4"/>
                <c:pt idx="0">
                  <c:v>Ashland</c:v>
                </c:pt>
                <c:pt idx="1">
                  <c:v>Holliston</c:v>
                </c:pt>
                <c:pt idx="2">
                  <c:v>Wayland</c:v>
                </c:pt>
                <c:pt idx="3">
                  <c:v>Weston</c:v>
                </c:pt>
              </c:strCache>
            </c:strRef>
          </c:cat>
          <c:val>
            <c:numRef>
              <c:f>Sheet1!$B$15:$E$15</c:f>
              <c:numCache>
                <c:formatCode>0.00%</c:formatCode>
                <c:ptCount val="4"/>
                <c:pt idx="0">
                  <c:v>0.52170000000000005</c:v>
                </c:pt>
                <c:pt idx="1">
                  <c:v>0.52849999999999997</c:v>
                </c:pt>
                <c:pt idx="2">
                  <c:v>0.31869999999999998</c:v>
                </c:pt>
                <c:pt idx="3">
                  <c:v>0.63639999999999997</c:v>
                </c:pt>
              </c:numCache>
            </c:numRef>
          </c:val>
        </c:ser>
        <c:dLbls>
          <c:showLegendKey val="0"/>
          <c:showVal val="0"/>
          <c:showCatName val="0"/>
          <c:showSerName val="0"/>
          <c:showPercent val="0"/>
          <c:showBubbleSize val="0"/>
        </c:dLbls>
        <c:gapWidth val="182"/>
        <c:axId val="417664936"/>
        <c:axId val="417664544"/>
      </c:barChart>
      <c:catAx>
        <c:axId val="417664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endParaRPr lang="en-US"/>
          </a:p>
        </c:txPr>
        <c:crossAx val="417664544"/>
        <c:crosses val="autoZero"/>
        <c:auto val="1"/>
        <c:lblAlgn val="ctr"/>
        <c:lblOffset val="100"/>
        <c:noMultiLvlLbl val="0"/>
      </c:catAx>
      <c:valAx>
        <c:axId val="417664544"/>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endParaRPr lang="en-US"/>
          </a:p>
        </c:txPr>
        <c:crossAx val="417664936"/>
        <c:crosses val="autoZero"/>
        <c:crossBetween val="between"/>
      </c:valA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plotArea>
    <c:plotVisOnly val="1"/>
    <c:dispBlanksAs val="gap"/>
    <c:showDLblsOverMax val="0"/>
  </c:chart>
  <c:spPr>
    <a:solidFill>
      <a:schemeClr val="accent3">
        <a:lumMod val="20000"/>
        <a:lumOff val="80000"/>
      </a:schemeClr>
    </a:solid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a:solidFill>
                  <a:schemeClr val="tx1">
                    <a:lumMod val="50000"/>
                    <a:lumOff val="50000"/>
                  </a:schemeClr>
                </a:solidFill>
              </a:defRPr>
            </a:pPr>
            <a:r>
              <a:rPr lang="en-US" sz="1400" dirty="0" smtClean="0">
                <a:solidFill>
                  <a:schemeClr val="tx1">
                    <a:lumMod val="50000"/>
                    <a:lumOff val="50000"/>
                  </a:schemeClr>
                </a:solidFill>
                <a:latin typeface="Tw Cen MT" panose="020B0602020104020603" pitchFamily="34" charset="0"/>
              </a:rPr>
              <a:t>All OTM</a:t>
            </a:r>
            <a:endParaRPr lang="en-US" sz="1400" dirty="0">
              <a:solidFill>
                <a:schemeClr val="tx1">
                  <a:lumMod val="50000"/>
                  <a:lumOff val="50000"/>
                </a:schemeClr>
              </a:solidFill>
              <a:latin typeface="Tw Cen MT" panose="020B0602020104020603" pitchFamily="34" charset="0"/>
            </a:endParaRPr>
          </a:p>
        </c:rich>
      </c:tx>
      <c:layout>
        <c:manualLayout>
          <c:xMode val="edge"/>
          <c:yMode val="edge"/>
          <c:x val="0.37454772421739968"/>
          <c:y val="0.11432844708798703"/>
        </c:manualLayout>
      </c:layout>
      <c:overlay val="0"/>
      <c:spPr>
        <a:noFill/>
        <a:ln>
          <a:noFill/>
        </a:ln>
        <a:effectLst/>
      </c:spPr>
    </c:title>
    <c:autoTitleDeleted val="0"/>
    <c:plotArea>
      <c:layout>
        <c:manualLayout>
          <c:layoutTarget val="inner"/>
          <c:xMode val="edge"/>
          <c:yMode val="edge"/>
          <c:x val="0.2474908111170171"/>
          <c:y val="0.33353655255234843"/>
          <c:w val="0.65084628985360682"/>
          <c:h val="0.45785006811738282"/>
        </c:manualLayout>
      </c:layout>
      <c:barChart>
        <c:barDir val="bar"/>
        <c:grouping val="clustered"/>
        <c:varyColors val="0"/>
        <c:ser>
          <c:idx val="0"/>
          <c:order val="0"/>
          <c:tx>
            <c:strRef>
              <c:f>Sheet1!$A$23</c:f>
              <c:strCache>
                <c:ptCount val="1"/>
                <c:pt idx="0">
                  <c:v>Is Efficient</c:v>
                </c:pt>
              </c:strCache>
            </c:strRef>
          </c:tx>
          <c:spPr>
            <a:solidFill>
              <a:srgbClr val="00B050"/>
            </a:solidFill>
            <a:ln>
              <a:noFill/>
            </a:ln>
            <a:effectLst/>
          </c:spPr>
          <c:invertIfNegative val="0"/>
          <c:cat>
            <c:strRef>
              <c:f>Sheet1!$B$22:$E$22</c:f>
              <c:strCache>
                <c:ptCount val="4"/>
                <c:pt idx="0">
                  <c:v>Ashland</c:v>
                </c:pt>
                <c:pt idx="1">
                  <c:v>Holliston</c:v>
                </c:pt>
                <c:pt idx="2">
                  <c:v>Wayland</c:v>
                </c:pt>
                <c:pt idx="3">
                  <c:v>Weston</c:v>
                </c:pt>
              </c:strCache>
            </c:strRef>
          </c:cat>
          <c:val>
            <c:numRef>
              <c:f>Sheet1!$B$23:$E$23</c:f>
              <c:numCache>
                <c:formatCode>0.00%</c:formatCode>
                <c:ptCount val="4"/>
                <c:pt idx="0">
                  <c:v>0.23910000000000001</c:v>
                </c:pt>
                <c:pt idx="1">
                  <c:v>0.31709999999999999</c:v>
                </c:pt>
                <c:pt idx="2">
                  <c:v>0.16569999999999999</c:v>
                </c:pt>
                <c:pt idx="3">
                  <c:v>0.2727</c:v>
                </c:pt>
              </c:numCache>
            </c:numRef>
          </c:val>
        </c:ser>
        <c:dLbls>
          <c:showLegendKey val="0"/>
          <c:showVal val="0"/>
          <c:showCatName val="0"/>
          <c:showSerName val="0"/>
          <c:showPercent val="0"/>
          <c:showBubbleSize val="0"/>
        </c:dLbls>
        <c:gapWidth val="182"/>
        <c:axId val="417668856"/>
        <c:axId val="417665328"/>
      </c:barChart>
      <c:catAx>
        <c:axId val="417668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17665328"/>
        <c:crosses val="autoZero"/>
        <c:auto val="1"/>
        <c:lblAlgn val="ctr"/>
        <c:lblOffset val="100"/>
        <c:noMultiLvlLbl val="0"/>
      </c:catAx>
      <c:valAx>
        <c:axId val="417665328"/>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vert="horz"/>
          <a:lstStyle/>
          <a:p>
            <a:pPr>
              <a:defRPr/>
            </a:pPr>
            <a:endParaRPr lang="en-US"/>
          </a:p>
        </c:txPr>
        <c:crossAx val="417668856"/>
        <c:crosses val="autoZero"/>
        <c:crossBetween val="between"/>
      </c:valAx>
      <c:spPr>
        <a:noFill/>
        <a:ln>
          <a:noFill/>
        </a:ln>
        <a:effectLst/>
      </c:spPr>
    </c:plotArea>
    <c:plotVisOnly val="1"/>
    <c:dispBlanksAs val="gap"/>
    <c:showDLblsOverMax val="0"/>
  </c:chart>
  <c:spPr>
    <a:solidFill>
      <a:schemeClr val="accent3">
        <a:lumMod val="20000"/>
        <a:lumOff val="80000"/>
      </a:schemeClr>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Sheet1!$A$2</c:f>
              <c:strCache>
                <c:ptCount val="1"/>
                <c:pt idx="0">
                  <c:v>Very Satisfied</c:v>
                </c:pt>
              </c:strCache>
            </c:strRef>
          </c:tx>
          <c:spPr>
            <a:solidFill>
              <a:srgbClr val="00B050"/>
            </a:solidFill>
            <a:ln>
              <a:noFill/>
            </a:ln>
            <a:effectLst/>
          </c:spPr>
          <c:invertIfNegative val="0"/>
          <c:cat>
            <c:strRef>
              <c:f>Sheet1!$B$1:$E$1</c:f>
              <c:strCache>
                <c:ptCount val="4"/>
                <c:pt idx="0">
                  <c:v>Ashland</c:v>
                </c:pt>
                <c:pt idx="1">
                  <c:v>Holliston</c:v>
                </c:pt>
                <c:pt idx="2">
                  <c:v>Wayland</c:v>
                </c:pt>
                <c:pt idx="3">
                  <c:v>Weston</c:v>
                </c:pt>
              </c:strCache>
            </c:strRef>
          </c:cat>
          <c:val>
            <c:numRef>
              <c:f>Sheet1!$B$2:$E$2</c:f>
              <c:numCache>
                <c:formatCode>0.00%</c:formatCode>
                <c:ptCount val="4"/>
                <c:pt idx="0">
                  <c:v>8.0600000000000005E-2</c:v>
                </c:pt>
                <c:pt idx="1">
                  <c:v>0.15</c:v>
                </c:pt>
                <c:pt idx="2">
                  <c:v>8.5000000000000006E-2</c:v>
                </c:pt>
                <c:pt idx="3">
                  <c:v>0.42859999999999998</c:v>
                </c:pt>
              </c:numCache>
            </c:numRef>
          </c:val>
        </c:ser>
        <c:ser>
          <c:idx val="1"/>
          <c:order val="1"/>
          <c:tx>
            <c:strRef>
              <c:f>Sheet1!$A$3</c:f>
              <c:strCache>
                <c:ptCount val="1"/>
                <c:pt idx="0">
                  <c:v>Somewhat satisfied</c:v>
                </c:pt>
              </c:strCache>
            </c:strRef>
          </c:tx>
          <c:spPr>
            <a:solidFill>
              <a:schemeClr val="tx2">
                <a:lumMod val="60000"/>
                <a:lumOff val="40000"/>
              </a:schemeClr>
            </a:solidFill>
            <a:ln>
              <a:noFill/>
            </a:ln>
            <a:effectLst/>
          </c:spPr>
          <c:invertIfNegative val="0"/>
          <c:cat>
            <c:strRef>
              <c:f>Sheet1!$B$1:$E$1</c:f>
              <c:strCache>
                <c:ptCount val="4"/>
                <c:pt idx="0">
                  <c:v>Ashland</c:v>
                </c:pt>
                <c:pt idx="1">
                  <c:v>Holliston</c:v>
                </c:pt>
                <c:pt idx="2">
                  <c:v>Wayland</c:v>
                </c:pt>
                <c:pt idx="3">
                  <c:v>Weston</c:v>
                </c:pt>
              </c:strCache>
            </c:strRef>
          </c:cat>
          <c:val>
            <c:numRef>
              <c:f>Sheet1!$B$3:$E$3</c:f>
              <c:numCache>
                <c:formatCode>0.00%</c:formatCode>
                <c:ptCount val="4"/>
                <c:pt idx="0">
                  <c:v>0.5323</c:v>
                </c:pt>
                <c:pt idx="1">
                  <c:v>0.36249999999999999</c:v>
                </c:pt>
                <c:pt idx="2">
                  <c:v>0.2026</c:v>
                </c:pt>
                <c:pt idx="3">
                  <c:v>0.1429</c:v>
                </c:pt>
              </c:numCache>
            </c:numRef>
          </c:val>
        </c:ser>
        <c:ser>
          <c:idx val="2"/>
          <c:order val="2"/>
          <c:tx>
            <c:strRef>
              <c:f>Sheet1!$A$4</c:f>
              <c:strCache>
                <c:ptCount val="1"/>
                <c:pt idx="0">
                  <c:v>Somewhat dissatisfied</c:v>
                </c:pt>
              </c:strCache>
            </c:strRef>
          </c:tx>
          <c:spPr>
            <a:solidFill>
              <a:srgbClr val="FF9900"/>
            </a:solidFill>
            <a:ln>
              <a:noFill/>
            </a:ln>
            <a:effectLst/>
          </c:spPr>
          <c:invertIfNegative val="0"/>
          <c:cat>
            <c:strRef>
              <c:f>Sheet1!$B$1:$E$1</c:f>
              <c:strCache>
                <c:ptCount val="4"/>
                <c:pt idx="0">
                  <c:v>Ashland</c:v>
                </c:pt>
                <c:pt idx="1">
                  <c:v>Holliston</c:v>
                </c:pt>
                <c:pt idx="2">
                  <c:v>Wayland</c:v>
                </c:pt>
                <c:pt idx="3">
                  <c:v>Weston</c:v>
                </c:pt>
              </c:strCache>
            </c:strRef>
          </c:cat>
          <c:val>
            <c:numRef>
              <c:f>Sheet1!$B$4:$E$4</c:f>
              <c:numCache>
                <c:formatCode>0.00%</c:formatCode>
                <c:ptCount val="4"/>
                <c:pt idx="0">
                  <c:v>0.2581</c:v>
                </c:pt>
                <c:pt idx="1">
                  <c:v>0.32500000000000001</c:v>
                </c:pt>
                <c:pt idx="2">
                  <c:v>0.2288</c:v>
                </c:pt>
                <c:pt idx="3">
                  <c:v>0.1429</c:v>
                </c:pt>
              </c:numCache>
            </c:numRef>
          </c:val>
        </c:ser>
        <c:ser>
          <c:idx val="3"/>
          <c:order val="3"/>
          <c:tx>
            <c:strRef>
              <c:f>Sheet1!$A$5</c:f>
              <c:strCache>
                <c:ptCount val="1"/>
                <c:pt idx="0">
                  <c:v>Very Dissatisfied</c:v>
                </c:pt>
              </c:strCache>
            </c:strRef>
          </c:tx>
          <c:spPr>
            <a:solidFill>
              <a:schemeClr val="accent5"/>
            </a:solidFill>
            <a:ln>
              <a:noFill/>
            </a:ln>
            <a:effectLst/>
          </c:spPr>
          <c:invertIfNegative val="0"/>
          <c:cat>
            <c:strRef>
              <c:f>Sheet1!$B$1:$E$1</c:f>
              <c:strCache>
                <c:ptCount val="4"/>
                <c:pt idx="0">
                  <c:v>Ashland</c:v>
                </c:pt>
                <c:pt idx="1">
                  <c:v>Holliston</c:v>
                </c:pt>
                <c:pt idx="2">
                  <c:v>Wayland</c:v>
                </c:pt>
                <c:pt idx="3">
                  <c:v>Weston</c:v>
                </c:pt>
              </c:strCache>
            </c:strRef>
          </c:cat>
          <c:val>
            <c:numRef>
              <c:f>Sheet1!$B$5:$E$5</c:f>
              <c:numCache>
                <c:formatCode>0.00%</c:formatCode>
                <c:ptCount val="4"/>
                <c:pt idx="0">
                  <c:v>0.129</c:v>
                </c:pt>
                <c:pt idx="1">
                  <c:v>0.16250000000000001</c:v>
                </c:pt>
                <c:pt idx="2">
                  <c:v>0.48370000000000002</c:v>
                </c:pt>
                <c:pt idx="3">
                  <c:v>0.28570000000000001</c:v>
                </c:pt>
              </c:numCache>
            </c:numRef>
          </c:val>
        </c:ser>
        <c:dLbls>
          <c:showLegendKey val="0"/>
          <c:showVal val="0"/>
          <c:showCatName val="0"/>
          <c:showSerName val="0"/>
          <c:showPercent val="0"/>
          <c:showBubbleSize val="0"/>
        </c:dLbls>
        <c:gapWidth val="219"/>
        <c:axId val="516457504"/>
        <c:axId val="516457896"/>
      </c:barChart>
      <c:catAx>
        <c:axId val="516457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6457896"/>
        <c:crosses val="autoZero"/>
        <c:auto val="1"/>
        <c:lblAlgn val="ctr"/>
        <c:lblOffset val="100"/>
        <c:noMultiLvlLbl val="0"/>
      </c:catAx>
      <c:valAx>
        <c:axId val="5164578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6457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lumMod val="20000"/>
          <a:lumOff val="80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image" Target="../media/image74.png"/></Relationships>
</file>

<file path=ppt/diagrams/_rels/data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image" Target="../media/image77.jpeg"/></Relationships>
</file>

<file path=ppt/diagrams/_rels/data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image" Target="../media/image8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image" Target="../media/image7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image" Target="../media/image77.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image" Target="../media/image8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23DD98-1059-4E57-9D77-5CC1F7A91E56}" type="doc">
      <dgm:prSet loTypeId="urn:microsoft.com/office/officeart/2005/8/layout/hProcess9" loCatId="process" qsTypeId="urn:microsoft.com/office/officeart/2005/8/quickstyle/simple3" qsCatId="simple" csTypeId="urn:microsoft.com/office/officeart/2005/8/colors/accent1_2" csCatId="accent1" phldr="1"/>
      <dgm:spPr/>
    </dgm:pt>
    <dgm:pt modelId="{4ADD637E-3D7E-4430-BC3E-6196C4607822}">
      <dgm:prSet phldrT="[Text]" custT="1"/>
      <dgm:spPr/>
      <dgm:t>
        <a:bodyPr/>
        <a:lstStyle/>
        <a:p>
          <a:pPr>
            <a:spcAft>
              <a:spcPts val="0"/>
            </a:spcAft>
          </a:pPr>
          <a:r>
            <a:rPr lang="en-US" sz="2400" dirty="0" smtClean="0">
              <a:solidFill>
                <a:schemeClr val="tx1">
                  <a:lumMod val="65000"/>
                  <a:lumOff val="35000"/>
                </a:schemeClr>
              </a:solidFill>
              <a:latin typeface="Tw Cen MT" pitchFamily="34" charset="0"/>
            </a:rPr>
            <a:t>Reports</a:t>
          </a:r>
        </a:p>
        <a:p>
          <a:pPr>
            <a:spcAft>
              <a:spcPts val="0"/>
            </a:spcAft>
          </a:pPr>
          <a:r>
            <a:rPr lang="en-US" sz="2400" dirty="0" smtClean="0">
              <a:solidFill>
                <a:schemeClr val="tx1">
                  <a:lumMod val="65000"/>
                  <a:lumOff val="35000"/>
                </a:schemeClr>
              </a:solidFill>
              <a:latin typeface="Tw Cen MT" pitchFamily="34" charset="0"/>
            </a:rPr>
            <a:t>and other communities</a:t>
          </a:r>
          <a:endParaRPr lang="en-US" sz="2400" dirty="0">
            <a:solidFill>
              <a:schemeClr val="tx1">
                <a:lumMod val="65000"/>
                <a:lumOff val="35000"/>
              </a:schemeClr>
            </a:solidFill>
            <a:latin typeface="Tw Cen MT" pitchFamily="34" charset="0"/>
          </a:endParaRPr>
        </a:p>
      </dgm:t>
    </dgm:pt>
    <dgm:pt modelId="{4F28EA81-AC46-415B-932D-DDFEA2A7C7CE}" type="parTrans" cxnId="{2385CDC2-D34A-4CD4-B3EA-797690F1185D}">
      <dgm:prSet/>
      <dgm:spPr/>
      <dgm:t>
        <a:bodyPr/>
        <a:lstStyle/>
        <a:p>
          <a:endParaRPr lang="en-US"/>
        </a:p>
      </dgm:t>
    </dgm:pt>
    <dgm:pt modelId="{8040E169-4471-4E42-B109-C04F5EF9C58C}" type="sibTrans" cxnId="{2385CDC2-D34A-4CD4-B3EA-797690F1185D}">
      <dgm:prSet/>
      <dgm:spPr/>
      <dgm:t>
        <a:bodyPr/>
        <a:lstStyle/>
        <a:p>
          <a:endParaRPr lang="en-US"/>
        </a:p>
      </dgm:t>
    </dgm:pt>
    <dgm:pt modelId="{41306B2C-ABBD-4296-BC32-91ED09B97771}">
      <dgm:prSet custT="1"/>
      <dgm:spPr/>
      <dgm:t>
        <a:bodyPr/>
        <a:lstStyle/>
        <a:p>
          <a:r>
            <a:rPr lang="en-US" sz="2400" dirty="0" smtClean="0">
              <a:solidFill>
                <a:schemeClr val="tx1">
                  <a:lumMod val="65000"/>
                  <a:lumOff val="35000"/>
                </a:schemeClr>
              </a:solidFill>
              <a:latin typeface="Tw Cen MT" pitchFamily="34" charset="0"/>
            </a:rPr>
            <a:t>Survey Monkey </a:t>
          </a:r>
        </a:p>
      </dgm:t>
    </dgm:pt>
    <dgm:pt modelId="{45C9E495-062E-448F-8E82-0A0C733CC077}" type="parTrans" cxnId="{DE0AFFEB-319B-44EF-B70A-6F33F046EEF9}">
      <dgm:prSet/>
      <dgm:spPr/>
      <dgm:t>
        <a:bodyPr/>
        <a:lstStyle/>
        <a:p>
          <a:endParaRPr lang="en-US"/>
        </a:p>
      </dgm:t>
    </dgm:pt>
    <dgm:pt modelId="{B98CBF85-7329-4AEB-BB14-67CB475D2287}" type="sibTrans" cxnId="{DE0AFFEB-319B-44EF-B70A-6F33F046EEF9}">
      <dgm:prSet/>
      <dgm:spPr/>
      <dgm:t>
        <a:bodyPr/>
        <a:lstStyle/>
        <a:p>
          <a:endParaRPr lang="en-US"/>
        </a:p>
      </dgm:t>
    </dgm:pt>
    <dgm:pt modelId="{ACE234A5-86F4-4E19-B014-C784E435C96E}">
      <dgm:prSet custT="1"/>
      <dgm:spPr/>
      <dgm:t>
        <a:bodyPr/>
        <a:lstStyle/>
        <a:p>
          <a:r>
            <a:rPr lang="en-US" sz="1200" dirty="0" smtClean="0">
              <a:solidFill>
                <a:schemeClr val="tx1">
                  <a:lumMod val="65000"/>
                  <a:lumOff val="35000"/>
                </a:schemeClr>
              </a:solidFill>
              <a:latin typeface="Tw Cen MT" pitchFamily="34" charset="0"/>
            </a:rPr>
            <a:t>On-line and anonymous</a:t>
          </a:r>
        </a:p>
      </dgm:t>
    </dgm:pt>
    <dgm:pt modelId="{E9E228D2-E71D-4CA3-AB17-721BA5E9135E}" type="parTrans" cxnId="{CCAB8910-99CB-4109-A60D-168B6ED6BDFD}">
      <dgm:prSet/>
      <dgm:spPr/>
      <dgm:t>
        <a:bodyPr/>
        <a:lstStyle/>
        <a:p>
          <a:endParaRPr lang="en-US"/>
        </a:p>
      </dgm:t>
    </dgm:pt>
    <dgm:pt modelId="{7806A979-DB59-407A-953C-0E27C8396A44}" type="sibTrans" cxnId="{CCAB8910-99CB-4109-A60D-168B6ED6BDFD}">
      <dgm:prSet/>
      <dgm:spPr/>
      <dgm:t>
        <a:bodyPr/>
        <a:lstStyle/>
        <a:p>
          <a:endParaRPr lang="en-US"/>
        </a:p>
      </dgm:t>
    </dgm:pt>
    <dgm:pt modelId="{3DCE0EA2-803C-44C7-8C33-DAA43A85F225}">
      <dgm:prSet custT="1"/>
      <dgm:spPr/>
      <dgm:t>
        <a:bodyPr/>
        <a:lstStyle/>
        <a:p>
          <a:r>
            <a:rPr lang="en-US" sz="1200" dirty="0" smtClean="0">
              <a:solidFill>
                <a:schemeClr val="tx1">
                  <a:lumMod val="65000"/>
                  <a:lumOff val="35000"/>
                </a:schemeClr>
              </a:solidFill>
              <a:latin typeface="Tw Cen MT" pitchFamily="34" charset="0"/>
            </a:rPr>
            <a:t>Distribution methods</a:t>
          </a:r>
        </a:p>
      </dgm:t>
    </dgm:pt>
    <dgm:pt modelId="{C6DBE0FB-5B03-4271-9FEE-5B2763933F0E}" type="parTrans" cxnId="{5137637D-56A3-4994-9533-A5ABC5539EA9}">
      <dgm:prSet/>
      <dgm:spPr/>
      <dgm:t>
        <a:bodyPr/>
        <a:lstStyle/>
        <a:p>
          <a:endParaRPr lang="en-US"/>
        </a:p>
      </dgm:t>
    </dgm:pt>
    <dgm:pt modelId="{0D975346-74B0-45FD-984E-56D785EB9082}" type="sibTrans" cxnId="{5137637D-56A3-4994-9533-A5ABC5539EA9}">
      <dgm:prSet/>
      <dgm:spPr/>
      <dgm:t>
        <a:bodyPr/>
        <a:lstStyle/>
        <a:p>
          <a:endParaRPr lang="en-US"/>
        </a:p>
      </dgm:t>
    </dgm:pt>
    <dgm:pt modelId="{51D9F52A-D9C0-44BE-A0FE-440B5E2982E6}">
      <dgm:prSet custT="1"/>
      <dgm:spPr/>
      <dgm:t>
        <a:bodyPr/>
        <a:lstStyle/>
        <a:p>
          <a:r>
            <a:rPr lang="en-US" sz="1200" dirty="0" smtClean="0">
              <a:solidFill>
                <a:schemeClr val="tx1">
                  <a:lumMod val="65000"/>
                  <a:lumOff val="35000"/>
                </a:schemeClr>
              </a:solidFill>
              <a:latin typeface="Tw Cen MT" pitchFamily="34" charset="0"/>
            </a:rPr>
            <a:t>Open April/May/June – closed July 1, 2018</a:t>
          </a:r>
        </a:p>
      </dgm:t>
    </dgm:pt>
    <dgm:pt modelId="{BDE0ADB6-4F07-448B-AD1E-92D49C03413A}" type="parTrans" cxnId="{3D811301-A6C2-4692-82AB-BC9F2C7D754A}">
      <dgm:prSet/>
      <dgm:spPr/>
      <dgm:t>
        <a:bodyPr/>
        <a:lstStyle/>
        <a:p>
          <a:endParaRPr lang="en-US"/>
        </a:p>
      </dgm:t>
    </dgm:pt>
    <dgm:pt modelId="{51113DE5-17D7-42ED-97D4-2665FFC1D2B0}" type="sibTrans" cxnId="{3D811301-A6C2-4692-82AB-BC9F2C7D754A}">
      <dgm:prSet/>
      <dgm:spPr/>
      <dgm:t>
        <a:bodyPr/>
        <a:lstStyle/>
        <a:p>
          <a:endParaRPr lang="en-US"/>
        </a:p>
      </dgm:t>
    </dgm:pt>
    <dgm:pt modelId="{516EC4E9-09EE-4D05-AAF3-5304EAC40D18}">
      <dgm:prSet custT="1"/>
      <dgm:spPr/>
      <dgm:t>
        <a:bodyPr/>
        <a:lstStyle/>
        <a:p>
          <a:r>
            <a:rPr lang="en-US" sz="1200" dirty="0" smtClean="0">
              <a:solidFill>
                <a:schemeClr val="tx1">
                  <a:lumMod val="65000"/>
                  <a:lumOff val="35000"/>
                </a:schemeClr>
              </a:solidFill>
              <a:latin typeface="Tw Cen MT" pitchFamily="34" charset="0"/>
            </a:rPr>
            <a:t>Participating communities</a:t>
          </a:r>
        </a:p>
      </dgm:t>
    </dgm:pt>
    <dgm:pt modelId="{46B50E13-9312-4874-92B0-85FDDC25DF1B}" type="parTrans" cxnId="{C5E038BF-35C5-4647-9981-D270A5CBC60A}">
      <dgm:prSet/>
      <dgm:spPr/>
      <dgm:t>
        <a:bodyPr/>
        <a:lstStyle/>
        <a:p>
          <a:endParaRPr lang="en-US"/>
        </a:p>
      </dgm:t>
    </dgm:pt>
    <dgm:pt modelId="{BE253F43-1CBE-41B9-BB81-0007A0075F99}" type="sibTrans" cxnId="{C5E038BF-35C5-4647-9981-D270A5CBC60A}">
      <dgm:prSet/>
      <dgm:spPr/>
      <dgm:t>
        <a:bodyPr/>
        <a:lstStyle/>
        <a:p>
          <a:endParaRPr lang="en-US"/>
        </a:p>
      </dgm:t>
    </dgm:pt>
    <dgm:pt modelId="{D627A0D8-A200-4171-A8C3-D0C18BBE67E2}">
      <dgm:prSet custT="1"/>
      <dgm:spPr/>
      <dgm:t>
        <a:bodyPr/>
        <a:lstStyle/>
        <a:p>
          <a:r>
            <a:rPr lang="en-US" sz="1200" dirty="0" smtClean="0">
              <a:solidFill>
                <a:schemeClr val="tx1">
                  <a:lumMod val="65000"/>
                  <a:lumOff val="35000"/>
                </a:schemeClr>
              </a:solidFill>
              <a:latin typeface="Tw Cen MT" pitchFamily="34" charset="0"/>
            </a:rPr>
            <a:t>Question paths</a:t>
          </a:r>
        </a:p>
      </dgm:t>
    </dgm:pt>
    <dgm:pt modelId="{339FAD73-310A-48EB-B571-6456132876A3}" type="parTrans" cxnId="{28064C2B-1EFB-4D5F-B31E-6DE0B57CCBC5}">
      <dgm:prSet/>
      <dgm:spPr/>
      <dgm:t>
        <a:bodyPr/>
        <a:lstStyle/>
        <a:p>
          <a:endParaRPr lang="en-US"/>
        </a:p>
      </dgm:t>
    </dgm:pt>
    <dgm:pt modelId="{53F79466-17B6-4F3E-96AD-6AA81D6B77E4}" type="sibTrans" cxnId="{28064C2B-1EFB-4D5F-B31E-6DE0B57CCBC5}">
      <dgm:prSet/>
      <dgm:spPr/>
      <dgm:t>
        <a:bodyPr/>
        <a:lstStyle/>
        <a:p>
          <a:endParaRPr lang="en-US"/>
        </a:p>
      </dgm:t>
    </dgm:pt>
    <dgm:pt modelId="{0701E344-3784-4C7E-B04D-70D63FB64567}">
      <dgm:prSet custT="1"/>
      <dgm:spPr/>
      <dgm:t>
        <a:bodyPr/>
        <a:lstStyle/>
        <a:p>
          <a:r>
            <a:rPr lang="en-US" sz="1200" dirty="0" smtClean="0">
              <a:solidFill>
                <a:schemeClr val="tx1">
                  <a:lumMod val="65000"/>
                  <a:lumOff val="35000"/>
                </a:schemeClr>
              </a:solidFill>
              <a:latin typeface="Tw Cen MT" pitchFamily="34" charset="0"/>
            </a:rPr>
            <a:t>Disclaimers and limitations</a:t>
          </a:r>
        </a:p>
      </dgm:t>
    </dgm:pt>
    <dgm:pt modelId="{61A45AB9-7034-4109-A370-42B4AD3B5DDA}" type="parTrans" cxnId="{8409A7A9-0220-4946-8FFC-F054FC1C4E0C}">
      <dgm:prSet/>
      <dgm:spPr/>
      <dgm:t>
        <a:bodyPr/>
        <a:lstStyle/>
        <a:p>
          <a:endParaRPr lang="en-US"/>
        </a:p>
      </dgm:t>
    </dgm:pt>
    <dgm:pt modelId="{8B60CE9B-2231-46C4-BE4A-90DC7C52E8B5}" type="sibTrans" cxnId="{8409A7A9-0220-4946-8FFC-F054FC1C4E0C}">
      <dgm:prSet/>
      <dgm:spPr/>
      <dgm:t>
        <a:bodyPr/>
        <a:lstStyle/>
        <a:p>
          <a:endParaRPr lang="en-US"/>
        </a:p>
      </dgm:t>
    </dgm:pt>
    <dgm:pt modelId="{F5B6ED9E-FB94-4D57-89A2-48F15F8B9516}">
      <dgm:prSet custT="1"/>
      <dgm:spPr/>
      <dgm:t>
        <a:bodyPr/>
        <a:lstStyle/>
        <a:p>
          <a:pPr>
            <a:spcAft>
              <a:spcPts val="0"/>
            </a:spcAft>
          </a:pPr>
          <a:r>
            <a:rPr lang="en-US" sz="2400" dirty="0" smtClean="0">
              <a:solidFill>
                <a:schemeClr val="tx1">
                  <a:lumMod val="65000"/>
                  <a:lumOff val="35000"/>
                </a:schemeClr>
              </a:solidFill>
              <a:latin typeface="Tw Cen MT" pitchFamily="34" charset="0"/>
            </a:rPr>
            <a:t>Moderators and </a:t>
          </a:r>
        </a:p>
        <a:p>
          <a:pPr>
            <a:spcAft>
              <a:spcPts val="0"/>
            </a:spcAft>
          </a:pPr>
          <a:r>
            <a:rPr lang="en-US" sz="2400" dirty="0" smtClean="0">
              <a:solidFill>
                <a:schemeClr val="tx1">
                  <a:lumMod val="65000"/>
                  <a:lumOff val="35000"/>
                </a:schemeClr>
              </a:solidFill>
              <a:latin typeface="Tw Cen MT" pitchFamily="34" charset="0"/>
            </a:rPr>
            <a:t>other town officials </a:t>
          </a:r>
          <a:endParaRPr lang="en-US" sz="2400" dirty="0">
            <a:solidFill>
              <a:schemeClr val="tx1">
                <a:lumMod val="65000"/>
                <a:lumOff val="35000"/>
              </a:schemeClr>
            </a:solidFill>
          </a:endParaRPr>
        </a:p>
      </dgm:t>
    </dgm:pt>
    <dgm:pt modelId="{C25817CB-B9DD-44CF-8511-5A0809C001D8}" type="parTrans" cxnId="{55AEF2CE-66EA-4C6D-93BF-D3398B1CE14E}">
      <dgm:prSet/>
      <dgm:spPr/>
      <dgm:t>
        <a:bodyPr/>
        <a:lstStyle/>
        <a:p>
          <a:endParaRPr lang="en-US"/>
        </a:p>
      </dgm:t>
    </dgm:pt>
    <dgm:pt modelId="{9A2CF25E-B76B-40D1-BD9E-CEE8B75D4F5B}" type="sibTrans" cxnId="{55AEF2CE-66EA-4C6D-93BF-D3398B1CE14E}">
      <dgm:prSet/>
      <dgm:spPr/>
      <dgm:t>
        <a:bodyPr/>
        <a:lstStyle/>
        <a:p>
          <a:endParaRPr lang="en-US"/>
        </a:p>
      </dgm:t>
    </dgm:pt>
    <dgm:pt modelId="{53E26F7C-E4DA-43C2-BF4F-AF26260B6EA1}" type="pres">
      <dgm:prSet presAssocID="{DB23DD98-1059-4E57-9D77-5CC1F7A91E56}" presName="CompostProcess" presStyleCnt="0">
        <dgm:presLayoutVars>
          <dgm:dir/>
          <dgm:resizeHandles val="exact"/>
        </dgm:presLayoutVars>
      </dgm:prSet>
      <dgm:spPr/>
    </dgm:pt>
    <dgm:pt modelId="{7D80969A-9A22-4181-93E7-C2279EEAE8D1}" type="pres">
      <dgm:prSet presAssocID="{DB23DD98-1059-4E57-9D77-5CC1F7A91E56}" presName="arrow" presStyleLbl="bgShp" presStyleIdx="0" presStyleCnt="1" custScaleX="117647"/>
      <dgm:spPr/>
    </dgm:pt>
    <dgm:pt modelId="{E4422B5A-FD03-4F67-91FB-ADF046C302BA}" type="pres">
      <dgm:prSet presAssocID="{DB23DD98-1059-4E57-9D77-5CC1F7A91E56}" presName="linearProcess" presStyleCnt="0"/>
      <dgm:spPr/>
    </dgm:pt>
    <dgm:pt modelId="{0A5D15D3-C3F2-4F3C-B442-D38CFE0C5438}" type="pres">
      <dgm:prSet presAssocID="{41306B2C-ABBD-4296-BC32-91ED09B97771}" presName="textNode" presStyleLbl="node1" presStyleIdx="0" presStyleCnt="3">
        <dgm:presLayoutVars>
          <dgm:bulletEnabled val="1"/>
        </dgm:presLayoutVars>
      </dgm:prSet>
      <dgm:spPr/>
      <dgm:t>
        <a:bodyPr/>
        <a:lstStyle/>
        <a:p>
          <a:endParaRPr lang="en-US"/>
        </a:p>
      </dgm:t>
    </dgm:pt>
    <dgm:pt modelId="{72A3151C-43A8-4F51-9301-34EA775D82D3}" type="pres">
      <dgm:prSet presAssocID="{B98CBF85-7329-4AEB-BB14-67CB475D2287}" presName="sibTrans" presStyleCnt="0"/>
      <dgm:spPr/>
    </dgm:pt>
    <dgm:pt modelId="{80DFF4AD-84D4-4BAA-88D1-5F92503C70CB}" type="pres">
      <dgm:prSet presAssocID="{F5B6ED9E-FB94-4D57-89A2-48F15F8B9516}" presName="textNode" presStyleLbl="node1" presStyleIdx="1" presStyleCnt="3">
        <dgm:presLayoutVars>
          <dgm:bulletEnabled val="1"/>
        </dgm:presLayoutVars>
      </dgm:prSet>
      <dgm:spPr/>
      <dgm:t>
        <a:bodyPr/>
        <a:lstStyle/>
        <a:p>
          <a:endParaRPr lang="en-US"/>
        </a:p>
      </dgm:t>
    </dgm:pt>
    <dgm:pt modelId="{2234FB58-5811-4408-9465-4DF5D32954F5}" type="pres">
      <dgm:prSet presAssocID="{9A2CF25E-B76B-40D1-BD9E-CEE8B75D4F5B}" presName="sibTrans" presStyleCnt="0"/>
      <dgm:spPr/>
    </dgm:pt>
    <dgm:pt modelId="{C5553E6F-B467-4836-9F9B-338CCF2554DA}" type="pres">
      <dgm:prSet presAssocID="{4ADD637E-3D7E-4430-BC3E-6196C4607822}" presName="textNode" presStyleLbl="node1" presStyleIdx="2" presStyleCnt="3" custLinFactNeighborX="-19856" custLinFactNeighborY="-3446">
        <dgm:presLayoutVars>
          <dgm:bulletEnabled val="1"/>
        </dgm:presLayoutVars>
      </dgm:prSet>
      <dgm:spPr/>
      <dgm:t>
        <a:bodyPr/>
        <a:lstStyle/>
        <a:p>
          <a:endParaRPr lang="en-US"/>
        </a:p>
      </dgm:t>
    </dgm:pt>
  </dgm:ptLst>
  <dgm:cxnLst>
    <dgm:cxn modelId="{10672255-5008-4983-8057-F5D17649EB32}" type="presOf" srcId="{D627A0D8-A200-4171-A8C3-D0C18BBE67E2}" destId="{0A5D15D3-C3F2-4F3C-B442-D38CFE0C5438}" srcOrd="0" destOrd="5" presId="urn:microsoft.com/office/officeart/2005/8/layout/hProcess9"/>
    <dgm:cxn modelId="{C5E038BF-35C5-4647-9981-D270A5CBC60A}" srcId="{41306B2C-ABBD-4296-BC32-91ED09B97771}" destId="{516EC4E9-09EE-4D05-AAF3-5304EAC40D18}" srcOrd="3" destOrd="0" parTransId="{46B50E13-9312-4874-92B0-85FDDC25DF1B}" sibTransId="{BE253F43-1CBE-41B9-BB81-0007A0075F99}"/>
    <dgm:cxn modelId="{14B05C4F-308C-4A63-BD79-E389D9B4589B}" type="presOf" srcId="{4ADD637E-3D7E-4430-BC3E-6196C4607822}" destId="{C5553E6F-B467-4836-9F9B-338CCF2554DA}" srcOrd="0" destOrd="0" presId="urn:microsoft.com/office/officeart/2005/8/layout/hProcess9"/>
    <dgm:cxn modelId="{9E7E5A2E-7727-48ED-A80E-47A6768E1B54}" type="presOf" srcId="{ACE234A5-86F4-4E19-B014-C784E435C96E}" destId="{0A5D15D3-C3F2-4F3C-B442-D38CFE0C5438}" srcOrd="0" destOrd="1" presId="urn:microsoft.com/office/officeart/2005/8/layout/hProcess9"/>
    <dgm:cxn modelId="{4BC2313D-1E4B-4437-95F5-5B30FB4621A0}" type="presOf" srcId="{0701E344-3784-4C7E-B04D-70D63FB64567}" destId="{0A5D15D3-C3F2-4F3C-B442-D38CFE0C5438}" srcOrd="0" destOrd="6" presId="urn:microsoft.com/office/officeart/2005/8/layout/hProcess9"/>
    <dgm:cxn modelId="{DE0AFFEB-319B-44EF-B70A-6F33F046EEF9}" srcId="{DB23DD98-1059-4E57-9D77-5CC1F7A91E56}" destId="{41306B2C-ABBD-4296-BC32-91ED09B97771}" srcOrd="0" destOrd="0" parTransId="{45C9E495-062E-448F-8E82-0A0C733CC077}" sibTransId="{B98CBF85-7329-4AEB-BB14-67CB475D2287}"/>
    <dgm:cxn modelId="{1A4010A7-EF1E-467C-8E88-C84E4473D8B7}" type="presOf" srcId="{F5B6ED9E-FB94-4D57-89A2-48F15F8B9516}" destId="{80DFF4AD-84D4-4BAA-88D1-5F92503C70CB}" srcOrd="0" destOrd="0" presId="urn:microsoft.com/office/officeart/2005/8/layout/hProcess9"/>
    <dgm:cxn modelId="{5137637D-56A3-4994-9533-A5ABC5539EA9}" srcId="{41306B2C-ABBD-4296-BC32-91ED09B97771}" destId="{3DCE0EA2-803C-44C7-8C33-DAA43A85F225}" srcOrd="1" destOrd="0" parTransId="{C6DBE0FB-5B03-4271-9FEE-5B2763933F0E}" sibTransId="{0D975346-74B0-45FD-984E-56D785EB9082}"/>
    <dgm:cxn modelId="{78F070F0-DF60-4888-B278-40F3283011D2}" type="presOf" srcId="{51D9F52A-D9C0-44BE-A0FE-440B5E2982E6}" destId="{0A5D15D3-C3F2-4F3C-B442-D38CFE0C5438}" srcOrd="0" destOrd="3" presId="urn:microsoft.com/office/officeart/2005/8/layout/hProcess9"/>
    <dgm:cxn modelId="{8409A7A9-0220-4946-8FFC-F054FC1C4E0C}" srcId="{41306B2C-ABBD-4296-BC32-91ED09B97771}" destId="{0701E344-3784-4C7E-B04D-70D63FB64567}" srcOrd="5" destOrd="0" parTransId="{61A45AB9-7034-4109-A370-42B4AD3B5DDA}" sibTransId="{8B60CE9B-2231-46C4-BE4A-90DC7C52E8B5}"/>
    <dgm:cxn modelId="{28064C2B-1EFB-4D5F-B31E-6DE0B57CCBC5}" srcId="{41306B2C-ABBD-4296-BC32-91ED09B97771}" destId="{D627A0D8-A200-4171-A8C3-D0C18BBE67E2}" srcOrd="4" destOrd="0" parTransId="{339FAD73-310A-48EB-B571-6456132876A3}" sibTransId="{53F79466-17B6-4F3E-96AD-6AA81D6B77E4}"/>
    <dgm:cxn modelId="{DCC2EA69-A291-4968-90D8-AA377C5A9648}" type="presOf" srcId="{41306B2C-ABBD-4296-BC32-91ED09B97771}" destId="{0A5D15D3-C3F2-4F3C-B442-D38CFE0C5438}" srcOrd="0" destOrd="0" presId="urn:microsoft.com/office/officeart/2005/8/layout/hProcess9"/>
    <dgm:cxn modelId="{C367D50D-38C8-4C94-9955-29C1FE14CA55}" type="presOf" srcId="{3DCE0EA2-803C-44C7-8C33-DAA43A85F225}" destId="{0A5D15D3-C3F2-4F3C-B442-D38CFE0C5438}" srcOrd="0" destOrd="2" presId="urn:microsoft.com/office/officeart/2005/8/layout/hProcess9"/>
    <dgm:cxn modelId="{3D811301-A6C2-4692-82AB-BC9F2C7D754A}" srcId="{41306B2C-ABBD-4296-BC32-91ED09B97771}" destId="{51D9F52A-D9C0-44BE-A0FE-440B5E2982E6}" srcOrd="2" destOrd="0" parTransId="{BDE0ADB6-4F07-448B-AD1E-92D49C03413A}" sibTransId="{51113DE5-17D7-42ED-97D4-2665FFC1D2B0}"/>
    <dgm:cxn modelId="{2385CDC2-D34A-4CD4-B3EA-797690F1185D}" srcId="{DB23DD98-1059-4E57-9D77-5CC1F7A91E56}" destId="{4ADD637E-3D7E-4430-BC3E-6196C4607822}" srcOrd="2" destOrd="0" parTransId="{4F28EA81-AC46-415B-932D-DDFEA2A7C7CE}" sibTransId="{8040E169-4471-4E42-B109-C04F5EF9C58C}"/>
    <dgm:cxn modelId="{55AEF2CE-66EA-4C6D-93BF-D3398B1CE14E}" srcId="{DB23DD98-1059-4E57-9D77-5CC1F7A91E56}" destId="{F5B6ED9E-FB94-4D57-89A2-48F15F8B9516}" srcOrd="1" destOrd="0" parTransId="{C25817CB-B9DD-44CF-8511-5A0809C001D8}" sibTransId="{9A2CF25E-B76B-40D1-BD9E-CEE8B75D4F5B}"/>
    <dgm:cxn modelId="{05C4365B-5C8B-4FB1-9115-4B8E782E0DB3}" type="presOf" srcId="{DB23DD98-1059-4E57-9D77-5CC1F7A91E56}" destId="{53E26F7C-E4DA-43C2-BF4F-AF26260B6EA1}" srcOrd="0" destOrd="0" presId="urn:microsoft.com/office/officeart/2005/8/layout/hProcess9"/>
    <dgm:cxn modelId="{CCAB8910-99CB-4109-A60D-168B6ED6BDFD}" srcId="{41306B2C-ABBD-4296-BC32-91ED09B97771}" destId="{ACE234A5-86F4-4E19-B014-C784E435C96E}" srcOrd="0" destOrd="0" parTransId="{E9E228D2-E71D-4CA3-AB17-721BA5E9135E}" sibTransId="{7806A979-DB59-407A-953C-0E27C8396A44}"/>
    <dgm:cxn modelId="{0315C51F-FCBC-4120-8BEC-5869488A02FE}" type="presOf" srcId="{516EC4E9-09EE-4D05-AAF3-5304EAC40D18}" destId="{0A5D15D3-C3F2-4F3C-B442-D38CFE0C5438}" srcOrd="0" destOrd="4" presId="urn:microsoft.com/office/officeart/2005/8/layout/hProcess9"/>
    <dgm:cxn modelId="{55B8C606-80F7-4EA2-A552-E00F695063E4}" type="presParOf" srcId="{53E26F7C-E4DA-43C2-BF4F-AF26260B6EA1}" destId="{7D80969A-9A22-4181-93E7-C2279EEAE8D1}" srcOrd="0" destOrd="0" presId="urn:microsoft.com/office/officeart/2005/8/layout/hProcess9"/>
    <dgm:cxn modelId="{BF28FEED-0273-4257-ABE2-00DBFD4181D8}" type="presParOf" srcId="{53E26F7C-E4DA-43C2-BF4F-AF26260B6EA1}" destId="{E4422B5A-FD03-4F67-91FB-ADF046C302BA}" srcOrd="1" destOrd="0" presId="urn:microsoft.com/office/officeart/2005/8/layout/hProcess9"/>
    <dgm:cxn modelId="{226DA33A-7943-4A02-8FAA-638FAA3BD458}" type="presParOf" srcId="{E4422B5A-FD03-4F67-91FB-ADF046C302BA}" destId="{0A5D15D3-C3F2-4F3C-B442-D38CFE0C5438}" srcOrd="0" destOrd="0" presId="urn:microsoft.com/office/officeart/2005/8/layout/hProcess9"/>
    <dgm:cxn modelId="{E8C0BD2B-C6EE-4EA2-8D99-9A8C2E9F602D}" type="presParOf" srcId="{E4422B5A-FD03-4F67-91FB-ADF046C302BA}" destId="{72A3151C-43A8-4F51-9301-34EA775D82D3}" srcOrd="1" destOrd="0" presId="urn:microsoft.com/office/officeart/2005/8/layout/hProcess9"/>
    <dgm:cxn modelId="{0438368E-C9BF-4719-824C-197684B28CAB}" type="presParOf" srcId="{E4422B5A-FD03-4F67-91FB-ADF046C302BA}" destId="{80DFF4AD-84D4-4BAA-88D1-5F92503C70CB}" srcOrd="2" destOrd="0" presId="urn:microsoft.com/office/officeart/2005/8/layout/hProcess9"/>
    <dgm:cxn modelId="{17E13BA7-0E79-4AAD-A000-87E60494AB93}" type="presParOf" srcId="{E4422B5A-FD03-4F67-91FB-ADF046C302BA}" destId="{2234FB58-5811-4408-9465-4DF5D32954F5}" srcOrd="3" destOrd="0" presId="urn:microsoft.com/office/officeart/2005/8/layout/hProcess9"/>
    <dgm:cxn modelId="{A8335844-794B-4991-953B-C14514F418D2}" type="presParOf" srcId="{E4422B5A-FD03-4F67-91FB-ADF046C302BA}" destId="{C5553E6F-B467-4836-9F9B-338CCF2554DA}" srcOrd="4" destOrd="0" presId="urn:microsoft.com/office/officeart/2005/8/layout/hProcess9"/>
  </dgm:cxnLst>
  <dgm:bg/>
  <dgm:whole>
    <a:ln>
      <a:solidFill>
        <a:schemeClr val="accent1">
          <a:lumMod val="20000"/>
          <a:lumOff val="80000"/>
        </a:schemeClr>
      </a:solidFill>
    </a:ln>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176EAD5-7DF3-4156-94B7-91DB972089C1}"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67B89614-2C71-4D36-A504-D6D3BA81443C}">
      <dgm:prSet phldrT="[Text]" custT="1"/>
      <dgm:spPr>
        <a:solidFill>
          <a:schemeClr val="accent1">
            <a:lumMod val="40000"/>
            <a:lumOff val="60000"/>
          </a:schemeClr>
        </a:solidFill>
        <a:ln>
          <a:solidFill>
            <a:schemeClr val="accent2">
              <a:lumMod val="40000"/>
              <a:lumOff val="60000"/>
            </a:schemeClr>
          </a:solidFill>
        </a:ln>
      </dgm:spPr>
      <dgm:t>
        <a:bodyPr/>
        <a:lstStyle/>
        <a:p>
          <a:r>
            <a:rPr lang="en-US" sz="1100" dirty="0" smtClean="0">
              <a:solidFill>
                <a:schemeClr val="tx1">
                  <a:lumMod val="75000"/>
                  <a:lumOff val="25000"/>
                </a:schemeClr>
              </a:solidFill>
              <a:latin typeface="Tw Cen MT" panose="020B0602020104020603" pitchFamily="34" charset="0"/>
            </a:rPr>
            <a:t>Establish a civics leadership program</a:t>
          </a:r>
          <a:endParaRPr lang="en-US" sz="1100" dirty="0">
            <a:solidFill>
              <a:schemeClr val="tx1">
                <a:lumMod val="75000"/>
                <a:lumOff val="25000"/>
              </a:schemeClr>
            </a:solidFill>
            <a:latin typeface="Tw Cen MT" panose="020B0602020104020603" pitchFamily="34" charset="0"/>
          </a:endParaRPr>
        </a:p>
      </dgm:t>
    </dgm:pt>
    <dgm:pt modelId="{3D1CF1F9-230A-4304-B508-6D85ED78C9D2}" type="parTrans" cxnId="{8E04A63D-28F9-4F86-AE3F-2E1CCE9E64E4}">
      <dgm:prSet/>
      <dgm:spPr/>
      <dgm:t>
        <a:bodyPr/>
        <a:lstStyle/>
        <a:p>
          <a:endParaRPr lang="en-US"/>
        </a:p>
      </dgm:t>
    </dgm:pt>
    <dgm:pt modelId="{9646C64B-3104-49B8-AF06-8CB38E05963C}" type="sibTrans" cxnId="{8E04A63D-28F9-4F86-AE3F-2E1CCE9E64E4}">
      <dgm:prSet/>
      <dgm:spPr/>
      <dgm:t>
        <a:bodyPr/>
        <a:lstStyle/>
        <a:p>
          <a:endParaRPr lang="en-US"/>
        </a:p>
      </dgm:t>
    </dgm:pt>
    <dgm:pt modelId="{F3C75C0F-BA9A-4A00-B6D9-2B9C79B14140}">
      <dgm:prSet phldrT="[Text]" custT="1"/>
      <dgm:spPr>
        <a:solidFill>
          <a:schemeClr val="accent1">
            <a:lumMod val="20000"/>
            <a:lumOff val="80000"/>
          </a:schemeClr>
        </a:solidFill>
        <a:ln>
          <a:solidFill>
            <a:schemeClr val="accent2">
              <a:lumMod val="40000"/>
              <a:lumOff val="60000"/>
            </a:schemeClr>
          </a:solidFill>
        </a:ln>
      </dgm:spPr>
      <dgm:t>
        <a:bodyPr/>
        <a:lstStyle/>
        <a:p>
          <a:r>
            <a:rPr lang="en-US" sz="1100" dirty="0" smtClean="0">
              <a:solidFill>
                <a:schemeClr val="tx1">
                  <a:lumMod val="75000"/>
                  <a:lumOff val="25000"/>
                </a:schemeClr>
              </a:solidFill>
              <a:latin typeface="Tw Cen MT" panose="020B0602020104020603" pitchFamily="34" charset="0"/>
            </a:rPr>
            <a:t>Hold meetings in community clubs or wherever convenient for the missing demographics</a:t>
          </a:r>
          <a:endParaRPr lang="en-US" sz="1100" dirty="0">
            <a:solidFill>
              <a:schemeClr val="tx1">
                <a:lumMod val="75000"/>
                <a:lumOff val="25000"/>
              </a:schemeClr>
            </a:solidFill>
            <a:latin typeface="Tw Cen MT" panose="020B0602020104020603" pitchFamily="34" charset="0"/>
          </a:endParaRPr>
        </a:p>
      </dgm:t>
    </dgm:pt>
    <dgm:pt modelId="{CCDD4478-D981-4ED5-B303-E18B15337659}" type="parTrans" cxnId="{6CD70B08-4FE0-4447-8F34-EC5832F5B02E}">
      <dgm:prSet/>
      <dgm:spPr/>
      <dgm:t>
        <a:bodyPr/>
        <a:lstStyle/>
        <a:p>
          <a:endParaRPr lang="en-US"/>
        </a:p>
      </dgm:t>
    </dgm:pt>
    <dgm:pt modelId="{8D04AECD-9089-40A6-8DB8-A34D98A5F553}" type="sibTrans" cxnId="{6CD70B08-4FE0-4447-8F34-EC5832F5B02E}">
      <dgm:prSet/>
      <dgm:spPr/>
      <dgm:t>
        <a:bodyPr/>
        <a:lstStyle/>
        <a:p>
          <a:endParaRPr lang="en-US"/>
        </a:p>
      </dgm:t>
    </dgm:pt>
    <dgm:pt modelId="{50B802A7-B0DC-4956-ADCE-500B4E150E9E}">
      <dgm:prSet phldrT="[Text]" custT="1"/>
      <dgm:spPr>
        <a:solidFill>
          <a:schemeClr val="accent1">
            <a:lumMod val="20000"/>
            <a:lumOff val="80000"/>
          </a:schemeClr>
        </a:solidFill>
        <a:ln>
          <a:solidFill>
            <a:schemeClr val="accent2">
              <a:lumMod val="40000"/>
              <a:lumOff val="60000"/>
            </a:schemeClr>
          </a:solidFill>
        </a:ln>
      </dgm:spPr>
      <dgm:t>
        <a:bodyPr/>
        <a:lstStyle/>
        <a:p>
          <a:pPr algn="ctr"/>
          <a:r>
            <a:rPr lang="en-US" sz="1100" dirty="0" smtClean="0">
              <a:solidFill>
                <a:schemeClr val="tx1">
                  <a:lumMod val="75000"/>
                  <a:lumOff val="25000"/>
                </a:schemeClr>
              </a:solidFill>
              <a:latin typeface="Tw Cen MT" panose="020B0602020104020603" pitchFamily="34" charset="0"/>
            </a:rPr>
            <a:t>Partner with non-profits/orgs. to provide information days, etc. for ethnic minorities</a:t>
          </a:r>
          <a:endParaRPr lang="en-US" sz="1100" dirty="0">
            <a:solidFill>
              <a:schemeClr val="tx1">
                <a:lumMod val="75000"/>
                <a:lumOff val="25000"/>
              </a:schemeClr>
            </a:solidFill>
            <a:latin typeface="Tw Cen MT" panose="020B0602020104020603" pitchFamily="34" charset="0"/>
          </a:endParaRPr>
        </a:p>
      </dgm:t>
    </dgm:pt>
    <dgm:pt modelId="{D96D55F4-5EED-4432-825B-9A6DD82EB0A2}" type="parTrans" cxnId="{D7189533-FDFE-4D5B-B653-851062C76B8B}">
      <dgm:prSet/>
      <dgm:spPr/>
      <dgm:t>
        <a:bodyPr/>
        <a:lstStyle/>
        <a:p>
          <a:endParaRPr lang="en-US"/>
        </a:p>
      </dgm:t>
    </dgm:pt>
    <dgm:pt modelId="{0D3DC8CA-54EB-41E0-8145-D66B14DFE529}" type="sibTrans" cxnId="{D7189533-FDFE-4D5B-B653-851062C76B8B}">
      <dgm:prSet/>
      <dgm:spPr/>
      <dgm:t>
        <a:bodyPr/>
        <a:lstStyle/>
        <a:p>
          <a:endParaRPr lang="en-US"/>
        </a:p>
      </dgm:t>
    </dgm:pt>
    <dgm:pt modelId="{46142B5D-B92A-45AB-836C-C945B7195C51}">
      <dgm:prSet custT="1"/>
      <dgm:spPr>
        <a:solidFill>
          <a:schemeClr val="accent1">
            <a:lumMod val="20000"/>
            <a:lumOff val="80000"/>
          </a:schemeClr>
        </a:solidFill>
        <a:ln>
          <a:solidFill>
            <a:schemeClr val="accent2">
              <a:lumMod val="40000"/>
              <a:lumOff val="60000"/>
            </a:schemeClr>
          </a:solidFill>
        </a:ln>
      </dgm:spPr>
      <dgm:t>
        <a:bodyPr/>
        <a:lstStyle/>
        <a:p>
          <a:r>
            <a:rPr lang="en-US" sz="1100" dirty="0" smtClean="0">
              <a:solidFill>
                <a:schemeClr val="tx1">
                  <a:lumMod val="75000"/>
                  <a:lumOff val="25000"/>
                </a:schemeClr>
              </a:solidFill>
              <a:latin typeface="Tw Cen MT" panose="020B0602020104020603" pitchFamily="34" charset="0"/>
            </a:rPr>
            <a:t>Establish a youth council or commission</a:t>
          </a:r>
          <a:endParaRPr lang="en-US" sz="1100" dirty="0">
            <a:solidFill>
              <a:schemeClr val="tx1">
                <a:lumMod val="75000"/>
                <a:lumOff val="25000"/>
              </a:schemeClr>
            </a:solidFill>
            <a:latin typeface="Tw Cen MT" panose="020B0602020104020603" pitchFamily="34" charset="0"/>
          </a:endParaRPr>
        </a:p>
      </dgm:t>
    </dgm:pt>
    <dgm:pt modelId="{5A84CB7D-4C41-421B-A490-40C3BAE9B45A}" type="parTrans" cxnId="{CABE70F9-AE23-44A9-BCBB-DDF37D11833B}">
      <dgm:prSet/>
      <dgm:spPr/>
      <dgm:t>
        <a:bodyPr/>
        <a:lstStyle/>
        <a:p>
          <a:endParaRPr lang="en-US"/>
        </a:p>
      </dgm:t>
    </dgm:pt>
    <dgm:pt modelId="{0964F724-4CC0-4419-916E-6DD6665B28BD}" type="sibTrans" cxnId="{CABE70F9-AE23-44A9-BCBB-DDF37D11833B}">
      <dgm:prSet/>
      <dgm:spPr/>
      <dgm:t>
        <a:bodyPr/>
        <a:lstStyle/>
        <a:p>
          <a:endParaRPr lang="en-US"/>
        </a:p>
      </dgm:t>
    </dgm:pt>
    <dgm:pt modelId="{2D0258A2-741C-4578-959D-93B00BBAC0E7}">
      <dgm:prSet phldrT="[Text]" custT="1"/>
      <dgm:spPr>
        <a:solidFill>
          <a:schemeClr val="tx2">
            <a:lumMod val="20000"/>
            <a:lumOff val="80000"/>
          </a:schemeClr>
        </a:solidFill>
        <a:ln>
          <a:solidFill>
            <a:schemeClr val="accent2">
              <a:lumMod val="40000"/>
              <a:lumOff val="60000"/>
            </a:schemeClr>
          </a:solidFill>
        </a:ln>
      </dgm:spPr>
      <dgm:t>
        <a:bodyPr/>
        <a:lstStyle/>
        <a:p>
          <a:pPr algn="ctr"/>
          <a:r>
            <a:rPr lang="en-US" sz="1100" dirty="0" smtClean="0">
              <a:solidFill>
                <a:schemeClr val="tx1">
                  <a:lumMod val="75000"/>
                  <a:lumOff val="25000"/>
                </a:schemeClr>
              </a:solidFill>
              <a:latin typeface="Tw Cen MT" panose="020B0602020104020603" pitchFamily="34" charset="0"/>
            </a:rPr>
            <a:t>Invite student to attend meetings and speak on youth issues and school issues</a:t>
          </a:r>
          <a:endParaRPr lang="en-US" sz="1100" dirty="0">
            <a:solidFill>
              <a:schemeClr val="tx1">
                <a:lumMod val="75000"/>
                <a:lumOff val="25000"/>
              </a:schemeClr>
            </a:solidFill>
            <a:latin typeface="Tw Cen MT" panose="020B0602020104020603" pitchFamily="34" charset="0"/>
          </a:endParaRPr>
        </a:p>
      </dgm:t>
    </dgm:pt>
    <dgm:pt modelId="{E33AE26B-29E8-45C9-8A67-873DD072AA7C}" type="parTrans" cxnId="{2AFACBDC-342F-4BF9-ADDA-BC2BC0DFCAA1}">
      <dgm:prSet/>
      <dgm:spPr/>
      <dgm:t>
        <a:bodyPr/>
        <a:lstStyle/>
        <a:p>
          <a:endParaRPr lang="en-US"/>
        </a:p>
      </dgm:t>
    </dgm:pt>
    <dgm:pt modelId="{4084DAB6-870B-4D60-B1CD-92DC6C85C520}" type="sibTrans" cxnId="{2AFACBDC-342F-4BF9-ADDA-BC2BC0DFCAA1}">
      <dgm:prSet/>
      <dgm:spPr/>
      <dgm:t>
        <a:bodyPr/>
        <a:lstStyle/>
        <a:p>
          <a:endParaRPr lang="en-US"/>
        </a:p>
      </dgm:t>
    </dgm:pt>
    <dgm:pt modelId="{87F3219F-6B96-410E-A6D4-7ED84B8BEF13}">
      <dgm:prSet phldrT="[Text]" custT="1"/>
      <dgm:spPr>
        <a:solidFill>
          <a:schemeClr val="accent1">
            <a:lumMod val="20000"/>
            <a:lumOff val="80000"/>
          </a:schemeClr>
        </a:solidFill>
        <a:ln>
          <a:solidFill>
            <a:schemeClr val="accent2">
              <a:lumMod val="40000"/>
              <a:lumOff val="60000"/>
            </a:schemeClr>
          </a:solidFill>
        </a:ln>
      </dgm:spPr>
      <dgm:t>
        <a:bodyPr/>
        <a:lstStyle/>
        <a:p>
          <a:pPr algn="ctr">
            <a:spcAft>
              <a:spcPct val="35000"/>
            </a:spcAft>
          </a:pPr>
          <a:r>
            <a:rPr lang="en-US" sz="1100" b="1" dirty="0" smtClean="0">
              <a:solidFill>
                <a:schemeClr val="tx1">
                  <a:lumMod val="75000"/>
                  <a:lumOff val="25000"/>
                </a:schemeClr>
              </a:solidFill>
              <a:latin typeface="Tw Cen MT" panose="020B0602020104020603" pitchFamily="34" charset="0"/>
            </a:rPr>
            <a:t>Boston Office of Civic Engagement</a:t>
          </a:r>
          <a:endParaRPr lang="en-US" sz="1100" dirty="0">
            <a:solidFill>
              <a:schemeClr val="tx1">
                <a:lumMod val="75000"/>
                <a:lumOff val="25000"/>
              </a:schemeClr>
            </a:solidFill>
            <a:latin typeface="Tw Cen MT" panose="020B0602020104020603" pitchFamily="34" charset="0"/>
          </a:endParaRPr>
        </a:p>
      </dgm:t>
    </dgm:pt>
    <dgm:pt modelId="{6A78B8A0-5005-4EBC-876F-0291B643347D}" type="parTrans" cxnId="{110D7DC2-5D00-4D58-8015-716EEB4C957E}">
      <dgm:prSet/>
      <dgm:spPr/>
      <dgm:t>
        <a:bodyPr/>
        <a:lstStyle/>
        <a:p>
          <a:endParaRPr lang="en-US"/>
        </a:p>
      </dgm:t>
    </dgm:pt>
    <dgm:pt modelId="{B621D1A4-D0FA-4D97-A513-AE8A30969B2D}" type="sibTrans" cxnId="{110D7DC2-5D00-4D58-8015-716EEB4C957E}">
      <dgm:prSet/>
      <dgm:spPr/>
      <dgm:t>
        <a:bodyPr/>
        <a:lstStyle/>
        <a:p>
          <a:endParaRPr lang="en-US"/>
        </a:p>
      </dgm:t>
    </dgm:pt>
    <dgm:pt modelId="{387DADCE-F237-4A29-BD0C-05B5F740B66A}">
      <dgm:prSet phldrT="[Text]" custT="1"/>
      <dgm:spPr>
        <a:solidFill>
          <a:schemeClr val="tx2">
            <a:lumMod val="20000"/>
            <a:lumOff val="80000"/>
          </a:schemeClr>
        </a:solidFill>
        <a:ln>
          <a:solidFill>
            <a:schemeClr val="accent2">
              <a:lumMod val="40000"/>
              <a:lumOff val="60000"/>
            </a:schemeClr>
          </a:solidFill>
        </a:ln>
      </dgm:spPr>
      <dgm:t>
        <a:bodyPr/>
        <a:lstStyle/>
        <a:p>
          <a:r>
            <a:rPr lang="en-US" sz="1100" dirty="0" smtClean="0">
              <a:solidFill>
                <a:schemeClr val="tx1">
                  <a:lumMod val="75000"/>
                  <a:lumOff val="25000"/>
                </a:schemeClr>
              </a:solidFill>
              <a:latin typeface="Tw Cen MT" panose="020B0602020104020603" pitchFamily="34" charset="0"/>
            </a:rPr>
            <a:t>Provide non-voting seats for youth members on various advisory boards (esp. ones related to parks, libraries, human services, the arts)</a:t>
          </a:r>
          <a:endParaRPr lang="en-US" sz="1100" dirty="0">
            <a:solidFill>
              <a:schemeClr val="tx1">
                <a:lumMod val="75000"/>
                <a:lumOff val="25000"/>
              </a:schemeClr>
            </a:solidFill>
            <a:latin typeface="Tw Cen MT" panose="020B0602020104020603" pitchFamily="34" charset="0"/>
          </a:endParaRPr>
        </a:p>
      </dgm:t>
    </dgm:pt>
    <dgm:pt modelId="{860C87CC-5984-44F0-8AA4-095AB71D5055}" type="parTrans" cxnId="{670FB5CA-5EB0-4EA9-BD19-B7021B035FE2}">
      <dgm:prSet/>
      <dgm:spPr/>
      <dgm:t>
        <a:bodyPr/>
        <a:lstStyle/>
        <a:p>
          <a:endParaRPr lang="en-US"/>
        </a:p>
      </dgm:t>
    </dgm:pt>
    <dgm:pt modelId="{1DF7D28F-B250-4F32-B63A-DF9F8D470D93}" type="sibTrans" cxnId="{670FB5CA-5EB0-4EA9-BD19-B7021B035FE2}">
      <dgm:prSet/>
      <dgm:spPr/>
      <dgm:t>
        <a:bodyPr/>
        <a:lstStyle/>
        <a:p>
          <a:endParaRPr lang="en-US"/>
        </a:p>
      </dgm:t>
    </dgm:pt>
    <dgm:pt modelId="{45EB0C4D-1EEB-4951-B1BF-881C872C5C6F}">
      <dgm:prSet phldrT="[Text]" custT="1"/>
      <dgm:spPr>
        <a:solidFill>
          <a:schemeClr val="accent1">
            <a:lumMod val="20000"/>
            <a:lumOff val="80000"/>
          </a:schemeClr>
        </a:solidFill>
        <a:ln>
          <a:solidFill>
            <a:schemeClr val="accent2">
              <a:lumMod val="40000"/>
              <a:lumOff val="60000"/>
            </a:schemeClr>
          </a:solidFill>
        </a:ln>
      </dgm:spPr>
      <dgm:t>
        <a:bodyPr/>
        <a:lstStyle/>
        <a:p>
          <a:pPr algn="l">
            <a:spcAft>
              <a:spcPts val="0"/>
            </a:spcAft>
          </a:pPr>
          <a:r>
            <a:rPr lang="en-US" sz="1100" b="0" dirty="0" smtClean="0">
              <a:solidFill>
                <a:schemeClr val="tx1">
                  <a:lumMod val="75000"/>
                  <a:lumOff val="25000"/>
                </a:schemeClr>
              </a:solidFill>
              <a:latin typeface="Tw Cen MT" panose="020B0602020104020603" pitchFamily="34" charset="0"/>
            </a:rPr>
            <a:t>Love Your Block</a:t>
          </a:r>
          <a:endParaRPr lang="en-US" sz="1100" b="0" dirty="0">
            <a:solidFill>
              <a:schemeClr val="tx1">
                <a:lumMod val="75000"/>
                <a:lumOff val="25000"/>
              </a:schemeClr>
            </a:solidFill>
            <a:latin typeface="Tw Cen MT" panose="020B0602020104020603" pitchFamily="34" charset="0"/>
          </a:endParaRPr>
        </a:p>
      </dgm:t>
    </dgm:pt>
    <dgm:pt modelId="{8528C8A9-E59D-44DE-9636-0FFC125794A1}" type="parTrans" cxnId="{ADB0C42D-0876-4C2D-B44B-F6257F34B4CA}">
      <dgm:prSet/>
      <dgm:spPr/>
      <dgm:t>
        <a:bodyPr/>
        <a:lstStyle/>
        <a:p>
          <a:endParaRPr lang="en-US"/>
        </a:p>
      </dgm:t>
    </dgm:pt>
    <dgm:pt modelId="{EA63C54A-D9B6-440A-B6FC-5BEADB27F1AE}" type="sibTrans" cxnId="{ADB0C42D-0876-4C2D-B44B-F6257F34B4CA}">
      <dgm:prSet/>
      <dgm:spPr/>
      <dgm:t>
        <a:bodyPr/>
        <a:lstStyle/>
        <a:p>
          <a:endParaRPr lang="en-US"/>
        </a:p>
      </dgm:t>
    </dgm:pt>
    <dgm:pt modelId="{794BF863-189C-4946-8B47-46775188B734}">
      <dgm:prSet phldrT="[Text]" custT="1"/>
      <dgm:spPr>
        <a:solidFill>
          <a:schemeClr val="accent1">
            <a:lumMod val="20000"/>
            <a:lumOff val="80000"/>
          </a:schemeClr>
        </a:solidFill>
        <a:ln>
          <a:solidFill>
            <a:schemeClr val="accent2">
              <a:lumMod val="40000"/>
              <a:lumOff val="60000"/>
            </a:schemeClr>
          </a:solidFill>
        </a:ln>
      </dgm:spPr>
      <dgm:t>
        <a:bodyPr/>
        <a:lstStyle/>
        <a:p>
          <a:pPr algn="ctr">
            <a:spcAft>
              <a:spcPct val="15000"/>
            </a:spcAft>
          </a:pPr>
          <a:endParaRPr lang="en-US" sz="1100" b="1" dirty="0" smtClean="0">
            <a:solidFill>
              <a:schemeClr val="tx1">
                <a:lumMod val="75000"/>
                <a:lumOff val="25000"/>
              </a:schemeClr>
            </a:solidFill>
            <a:latin typeface="Tw Cen MT" panose="020B0602020104020603" pitchFamily="34" charset="0"/>
          </a:endParaRPr>
        </a:p>
        <a:p>
          <a:pPr algn="l">
            <a:spcAft>
              <a:spcPct val="15000"/>
            </a:spcAft>
          </a:pPr>
          <a:r>
            <a:rPr lang="en-US" sz="1100" dirty="0" smtClean="0">
              <a:solidFill>
                <a:schemeClr val="tx1">
                  <a:lumMod val="75000"/>
                  <a:lumOff val="25000"/>
                </a:schemeClr>
              </a:solidFill>
              <a:latin typeface="Tw Cen MT" panose="020B0602020104020603" pitchFamily="34" charset="0"/>
            </a:rPr>
            <a:t>	           </a:t>
          </a:r>
          <a:endParaRPr lang="en-US" sz="1100" dirty="0">
            <a:solidFill>
              <a:schemeClr val="tx1">
                <a:lumMod val="75000"/>
                <a:lumOff val="25000"/>
              </a:schemeClr>
            </a:solidFill>
            <a:latin typeface="Tw Cen MT" panose="020B0602020104020603" pitchFamily="34" charset="0"/>
          </a:endParaRPr>
        </a:p>
      </dgm:t>
    </dgm:pt>
    <dgm:pt modelId="{0B4327EE-9CB2-491C-9A71-5B56582EE67F}" type="parTrans" cxnId="{610E87B4-864F-4372-A2A8-B78386F0ED4A}">
      <dgm:prSet/>
      <dgm:spPr/>
      <dgm:t>
        <a:bodyPr/>
        <a:lstStyle/>
        <a:p>
          <a:endParaRPr lang="en-US"/>
        </a:p>
      </dgm:t>
    </dgm:pt>
    <dgm:pt modelId="{E87BEDBE-8EE6-4A8B-A36F-42222E631429}" type="sibTrans" cxnId="{610E87B4-864F-4372-A2A8-B78386F0ED4A}">
      <dgm:prSet/>
      <dgm:spPr/>
      <dgm:t>
        <a:bodyPr/>
        <a:lstStyle/>
        <a:p>
          <a:endParaRPr lang="en-US"/>
        </a:p>
      </dgm:t>
    </dgm:pt>
    <dgm:pt modelId="{3D46E3E2-3D6F-441C-BDDF-D8D9A38E0D6F}">
      <dgm:prSet phldrT="[Text]" custT="1"/>
      <dgm:spPr>
        <a:solidFill>
          <a:schemeClr val="accent1">
            <a:lumMod val="20000"/>
            <a:lumOff val="80000"/>
          </a:schemeClr>
        </a:solidFill>
        <a:ln>
          <a:solidFill>
            <a:schemeClr val="accent2">
              <a:lumMod val="40000"/>
              <a:lumOff val="60000"/>
            </a:schemeClr>
          </a:solidFill>
        </a:ln>
      </dgm:spPr>
      <dgm:t>
        <a:bodyPr/>
        <a:lstStyle/>
        <a:p>
          <a:pPr algn="l">
            <a:spcAft>
              <a:spcPts val="0"/>
            </a:spcAft>
          </a:pPr>
          <a:r>
            <a:rPr lang="en-US" sz="1100" b="0" dirty="0" smtClean="0">
              <a:solidFill>
                <a:schemeClr val="tx1">
                  <a:lumMod val="75000"/>
                  <a:lumOff val="25000"/>
                </a:schemeClr>
              </a:solidFill>
              <a:latin typeface="Tw Cen MT" panose="020B0602020104020603" pitchFamily="34" charset="0"/>
            </a:rPr>
            <a:t>Civic Engagement Week</a:t>
          </a:r>
          <a:endParaRPr lang="en-US" sz="1100" b="0" dirty="0">
            <a:solidFill>
              <a:schemeClr val="tx1">
                <a:lumMod val="75000"/>
                <a:lumOff val="25000"/>
              </a:schemeClr>
            </a:solidFill>
            <a:latin typeface="Tw Cen MT" panose="020B0602020104020603" pitchFamily="34" charset="0"/>
          </a:endParaRPr>
        </a:p>
      </dgm:t>
    </dgm:pt>
    <dgm:pt modelId="{BE9BF183-BEB4-4363-94BE-2CB7056846E2}" type="parTrans" cxnId="{6560D762-1F60-418A-9765-B5018BB5AB98}">
      <dgm:prSet/>
      <dgm:spPr/>
      <dgm:t>
        <a:bodyPr/>
        <a:lstStyle/>
        <a:p>
          <a:endParaRPr lang="en-US"/>
        </a:p>
      </dgm:t>
    </dgm:pt>
    <dgm:pt modelId="{4E47DAE7-4CE0-4CFF-B7E0-8AA6F4CA96BA}" type="sibTrans" cxnId="{6560D762-1F60-418A-9765-B5018BB5AB98}">
      <dgm:prSet/>
      <dgm:spPr/>
      <dgm:t>
        <a:bodyPr/>
        <a:lstStyle/>
        <a:p>
          <a:endParaRPr lang="en-US"/>
        </a:p>
      </dgm:t>
    </dgm:pt>
    <dgm:pt modelId="{14BDD625-681A-4B81-B276-66A262C9ADD3}">
      <dgm:prSet phldrT="[Text]" custT="1"/>
      <dgm:spPr>
        <a:solidFill>
          <a:schemeClr val="accent1">
            <a:lumMod val="20000"/>
            <a:lumOff val="80000"/>
          </a:schemeClr>
        </a:solidFill>
        <a:ln>
          <a:solidFill>
            <a:schemeClr val="accent2">
              <a:lumMod val="40000"/>
              <a:lumOff val="60000"/>
            </a:schemeClr>
          </a:solidFill>
        </a:ln>
      </dgm:spPr>
      <dgm:t>
        <a:bodyPr/>
        <a:lstStyle/>
        <a:p>
          <a:pPr algn="l">
            <a:spcAft>
              <a:spcPts val="0"/>
            </a:spcAft>
          </a:pPr>
          <a:r>
            <a:rPr lang="en-US" sz="1100" b="0" dirty="0" smtClean="0">
              <a:solidFill>
                <a:schemeClr val="tx1">
                  <a:lumMod val="75000"/>
                  <a:lumOff val="25000"/>
                </a:schemeClr>
              </a:solidFill>
              <a:latin typeface="Tw Cen MT" panose="020B0602020104020603" pitchFamily="34" charset="0"/>
            </a:rPr>
            <a:t>Office of Neighborhood Services</a:t>
          </a:r>
          <a:endParaRPr lang="en-US" sz="1100" b="0" dirty="0">
            <a:solidFill>
              <a:schemeClr val="tx1">
                <a:lumMod val="75000"/>
                <a:lumOff val="25000"/>
              </a:schemeClr>
            </a:solidFill>
            <a:latin typeface="Tw Cen MT" panose="020B0602020104020603" pitchFamily="34" charset="0"/>
          </a:endParaRPr>
        </a:p>
      </dgm:t>
    </dgm:pt>
    <dgm:pt modelId="{FC503D49-857C-4181-B51D-C08BD48580B6}" type="parTrans" cxnId="{C85F7E78-14F3-4F30-BE67-E9DF393D69EF}">
      <dgm:prSet/>
      <dgm:spPr/>
      <dgm:t>
        <a:bodyPr/>
        <a:lstStyle/>
        <a:p>
          <a:endParaRPr lang="en-US"/>
        </a:p>
      </dgm:t>
    </dgm:pt>
    <dgm:pt modelId="{7489AA9F-68F4-4911-A019-7B60AF1532DC}" type="sibTrans" cxnId="{C85F7E78-14F3-4F30-BE67-E9DF393D69EF}">
      <dgm:prSet/>
      <dgm:spPr/>
      <dgm:t>
        <a:bodyPr/>
        <a:lstStyle/>
        <a:p>
          <a:endParaRPr lang="en-US"/>
        </a:p>
      </dgm:t>
    </dgm:pt>
    <dgm:pt modelId="{A373D465-7BC4-44DB-9728-E11BB2F2A89A}" type="pres">
      <dgm:prSet presAssocID="{6176EAD5-7DF3-4156-94B7-91DB972089C1}" presName="cycle" presStyleCnt="0">
        <dgm:presLayoutVars>
          <dgm:dir/>
          <dgm:resizeHandles val="exact"/>
        </dgm:presLayoutVars>
      </dgm:prSet>
      <dgm:spPr/>
      <dgm:t>
        <a:bodyPr/>
        <a:lstStyle/>
        <a:p>
          <a:endParaRPr lang="en-US"/>
        </a:p>
      </dgm:t>
    </dgm:pt>
    <dgm:pt modelId="{E5AE9F66-0CFA-4157-AB6D-C2FA3249C09A}" type="pres">
      <dgm:prSet presAssocID="{67B89614-2C71-4D36-A504-D6D3BA81443C}" presName="node" presStyleLbl="node1" presStyleIdx="0" presStyleCnt="7">
        <dgm:presLayoutVars>
          <dgm:bulletEnabled val="1"/>
        </dgm:presLayoutVars>
      </dgm:prSet>
      <dgm:spPr/>
      <dgm:t>
        <a:bodyPr/>
        <a:lstStyle/>
        <a:p>
          <a:endParaRPr lang="en-US"/>
        </a:p>
      </dgm:t>
    </dgm:pt>
    <dgm:pt modelId="{08548208-3070-4FEA-8B52-05503745E8E2}" type="pres">
      <dgm:prSet presAssocID="{67B89614-2C71-4D36-A504-D6D3BA81443C}" presName="spNode" presStyleCnt="0"/>
      <dgm:spPr/>
    </dgm:pt>
    <dgm:pt modelId="{1F3887E3-2710-4C7A-ADA9-F29CC8BBAE2B}" type="pres">
      <dgm:prSet presAssocID="{9646C64B-3104-49B8-AF06-8CB38E05963C}" presName="sibTrans" presStyleLbl="sibTrans1D1" presStyleIdx="0" presStyleCnt="7"/>
      <dgm:spPr/>
      <dgm:t>
        <a:bodyPr/>
        <a:lstStyle/>
        <a:p>
          <a:endParaRPr lang="en-US"/>
        </a:p>
      </dgm:t>
    </dgm:pt>
    <dgm:pt modelId="{B62458E9-098B-4F97-9CD7-02E31EEACE5E}" type="pres">
      <dgm:prSet presAssocID="{46142B5D-B92A-45AB-836C-C945B7195C51}" presName="node" presStyleLbl="node1" presStyleIdx="1" presStyleCnt="7">
        <dgm:presLayoutVars>
          <dgm:bulletEnabled val="1"/>
        </dgm:presLayoutVars>
      </dgm:prSet>
      <dgm:spPr/>
      <dgm:t>
        <a:bodyPr/>
        <a:lstStyle/>
        <a:p>
          <a:endParaRPr lang="en-US"/>
        </a:p>
      </dgm:t>
    </dgm:pt>
    <dgm:pt modelId="{FFF94235-3AD0-465D-8508-FD7404EBA517}" type="pres">
      <dgm:prSet presAssocID="{46142B5D-B92A-45AB-836C-C945B7195C51}" presName="spNode" presStyleCnt="0"/>
      <dgm:spPr/>
    </dgm:pt>
    <dgm:pt modelId="{27ABC4B4-5DD6-4398-98D4-6FECC79003A2}" type="pres">
      <dgm:prSet presAssocID="{0964F724-4CC0-4419-916E-6DD6665B28BD}" presName="sibTrans" presStyleLbl="sibTrans1D1" presStyleIdx="1" presStyleCnt="7"/>
      <dgm:spPr/>
      <dgm:t>
        <a:bodyPr/>
        <a:lstStyle/>
        <a:p>
          <a:endParaRPr lang="en-US"/>
        </a:p>
      </dgm:t>
    </dgm:pt>
    <dgm:pt modelId="{9A6977C2-1235-40B1-976F-E08506B2F0F4}" type="pres">
      <dgm:prSet presAssocID="{387DADCE-F237-4A29-BD0C-05B5F740B66A}" presName="node" presStyleLbl="node1" presStyleIdx="2" presStyleCnt="7" custScaleY="181030">
        <dgm:presLayoutVars>
          <dgm:bulletEnabled val="1"/>
        </dgm:presLayoutVars>
      </dgm:prSet>
      <dgm:spPr/>
      <dgm:t>
        <a:bodyPr/>
        <a:lstStyle/>
        <a:p>
          <a:endParaRPr lang="en-US"/>
        </a:p>
      </dgm:t>
    </dgm:pt>
    <dgm:pt modelId="{7B7B0B49-0D05-4226-AC86-4904496D0D37}" type="pres">
      <dgm:prSet presAssocID="{387DADCE-F237-4A29-BD0C-05B5F740B66A}" presName="spNode" presStyleCnt="0"/>
      <dgm:spPr/>
    </dgm:pt>
    <dgm:pt modelId="{9BEC394E-7572-4F9B-AA6C-538CCF5F51A5}" type="pres">
      <dgm:prSet presAssocID="{1DF7D28F-B250-4F32-B63A-DF9F8D470D93}" presName="sibTrans" presStyleLbl="sibTrans1D1" presStyleIdx="2" presStyleCnt="7"/>
      <dgm:spPr/>
      <dgm:t>
        <a:bodyPr/>
        <a:lstStyle/>
        <a:p>
          <a:endParaRPr lang="en-US"/>
        </a:p>
      </dgm:t>
    </dgm:pt>
    <dgm:pt modelId="{EE1BEE53-40CA-482D-A986-502FF48D8E8F}" type="pres">
      <dgm:prSet presAssocID="{F3C75C0F-BA9A-4A00-B6D9-2B9C79B14140}" presName="node" presStyleLbl="node1" presStyleIdx="3" presStyleCnt="7" custScaleX="114947">
        <dgm:presLayoutVars>
          <dgm:bulletEnabled val="1"/>
        </dgm:presLayoutVars>
      </dgm:prSet>
      <dgm:spPr/>
      <dgm:t>
        <a:bodyPr/>
        <a:lstStyle/>
        <a:p>
          <a:endParaRPr lang="en-US"/>
        </a:p>
      </dgm:t>
    </dgm:pt>
    <dgm:pt modelId="{801C16C1-3F24-42D9-B164-0A7F52832A80}" type="pres">
      <dgm:prSet presAssocID="{F3C75C0F-BA9A-4A00-B6D9-2B9C79B14140}" presName="spNode" presStyleCnt="0"/>
      <dgm:spPr/>
    </dgm:pt>
    <dgm:pt modelId="{54E31980-D83F-4DE6-976E-FE9BF3DA8BF8}" type="pres">
      <dgm:prSet presAssocID="{8D04AECD-9089-40A6-8DB8-A34D98A5F553}" presName="sibTrans" presStyleLbl="sibTrans1D1" presStyleIdx="3" presStyleCnt="7"/>
      <dgm:spPr/>
      <dgm:t>
        <a:bodyPr/>
        <a:lstStyle/>
        <a:p>
          <a:endParaRPr lang="en-US"/>
        </a:p>
      </dgm:t>
    </dgm:pt>
    <dgm:pt modelId="{C7B1B144-724D-4270-B0A6-C407C49312CA}" type="pres">
      <dgm:prSet presAssocID="{50B802A7-B0DC-4956-ADCE-500B4E150E9E}" presName="node" presStyleLbl="node1" presStyleIdx="4" presStyleCnt="7" custScaleX="121596" custScaleY="97769">
        <dgm:presLayoutVars>
          <dgm:bulletEnabled val="1"/>
        </dgm:presLayoutVars>
      </dgm:prSet>
      <dgm:spPr/>
      <dgm:t>
        <a:bodyPr/>
        <a:lstStyle/>
        <a:p>
          <a:endParaRPr lang="en-US"/>
        </a:p>
      </dgm:t>
    </dgm:pt>
    <dgm:pt modelId="{13DAADC6-7478-413C-BEB6-25D501D39D3B}" type="pres">
      <dgm:prSet presAssocID="{50B802A7-B0DC-4956-ADCE-500B4E150E9E}" presName="spNode" presStyleCnt="0"/>
      <dgm:spPr/>
    </dgm:pt>
    <dgm:pt modelId="{668F8480-5D5C-4573-BC78-2D07FB699D58}" type="pres">
      <dgm:prSet presAssocID="{0D3DC8CA-54EB-41E0-8145-D66B14DFE529}" presName="sibTrans" presStyleLbl="sibTrans1D1" presStyleIdx="4" presStyleCnt="7"/>
      <dgm:spPr/>
      <dgm:t>
        <a:bodyPr/>
        <a:lstStyle/>
        <a:p>
          <a:endParaRPr lang="en-US"/>
        </a:p>
      </dgm:t>
    </dgm:pt>
    <dgm:pt modelId="{A7645FF4-17A8-4C0F-B87B-646DD2F3403C}" type="pres">
      <dgm:prSet presAssocID="{2D0258A2-741C-4578-959D-93B00BBAC0E7}" presName="node" presStyleLbl="node1" presStyleIdx="5" presStyleCnt="7">
        <dgm:presLayoutVars>
          <dgm:bulletEnabled val="1"/>
        </dgm:presLayoutVars>
      </dgm:prSet>
      <dgm:spPr/>
      <dgm:t>
        <a:bodyPr/>
        <a:lstStyle/>
        <a:p>
          <a:endParaRPr lang="en-US"/>
        </a:p>
      </dgm:t>
    </dgm:pt>
    <dgm:pt modelId="{AC742FCC-826C-41F2-A8F4-2749595166CE}" type="pres">
      <dgm:prSet presAssocID="{2D0258A2-741C-4578-959D-93B00BBAC0E7}" presName="spNode" presStyleCnt="0"/>
      <dgm:spPr/>
    </dgm:pt>
    <dgm:pt modelId="{BBA9D2D9-EFF6-458F-9299-73AB38D9BBCC}" type="pres">
      <dgm:prSet presAssocID="{4084DAB6-870B-4D60-B1CD-92DC6C85C520}" presName="sibTrans" presStyleLbl="sibTrans1D1" presStyleIdx="5" presStyleCnt="7"/>
      <dgm:spPr/>
      <dgm:t>
        <a:bodyPr/>
        <a:lstStyle/>
        <a:p>
          <a:endParaRPr lang="en-US"/>
        </a:p>
      </dgm:t>
    </dgm:pt>
    <dgm:pt modelId="{39917C26-DC81-47C1-BA95-91FCDA8AD534}" type="pres">
      <dgm:prSet presAssocID="{87F3219F-6B96-410E-A6D4-7ED84B8BEF13}" presName="node" presStyleLbl="node1" presStyleIdx="6" presStyleCnt="7" custScaleX="113905" custScaleY="172212">
        <dgm:presLayoutVars>
          <dgm:bulletEnabled val="1"/>
        </dgm:presLayoutVars>
      </dgm:prSet>
      <dgm:spPr/>
      <dgm:t>
        <a:bodyPr/>
        <a:lstStyle/>
        <a:p>
          <a:endParaRPr lang="en-US"/>
        </a:p>
      </dgm:t>
    </dgm:pt>
    <dgm:pt modelId="{E7DB7E3A-3231-4A92-8075-D3AB26C53BAF}" type="pres">
      <dgm:prSet presAssocID="{87F3219F-6B96-410E-A6D4-7ED84B8BEF13}" presName="spNode" presStyleCnt="0"/>
      <dgm:spPr/>
    </dgm:pt>
    <dgm:pt modelId="{7DCDDC59-7C7B-4050-9F09-B43A8BEC852F}" type="pres">
      <dgm:prSet presAssocID="{B621D1A4-D0FA-4D97-A513-AE8A30969B2D}" presName="sibTrans" presStyleLbl="sibTrans1D1" presStyleIdx="6" presStyleCnt="7"/>
      <dgm:spPr/>
      <dgm:t>
        <a:bodyPr/>
        <a:lstStyle/>
        <a:p>
          <a:endParaRPr lang="en-US"/>
        </a:p>
      </dgm:t>
    </dgm:pt>
  </dgm:ptLst>
  <dgm:cxnLst>
    <dgm:cxn modelId="{0E15180E-88FC-4644-BFF1-EEF2B2834C88}" type="presOf" srcId="{0964F724-4CC0-4419-916E-6DD6665B28BD}" destId="{27ABC4B4-5DD6-4398-98D4-6FECC79003A2}" srcOrd="0" destOrd="0" presId="urn:microsoft.com/office/officeart/2005/8/layout/cycle6"/>
    <dgm:cxn modelId="{F2EE7B3B-629F-46A3-A229-6C4930286B90}" type="presOf" srcId="{F3C75C0F-BA9A-4A00-B6D9-2B9C79B14140}" destId="{EE1BEE53-40CA-482D-A986-502FF48D8E8F}" srcOrd="0" destOrd="0" presId="urn:microsoft.com/office/officeart/2005/8/layout/cycle6"/>
    <dgm:cxn modelId="{6CD70B08-4FE0-4447-8F34-EC5832F5B02E}" srcId="{6176EAD5-7DF3-4156-94B7-91DB972089C1}" destId="{F3C75C0F-BA9A-4A00-B6D9-2B9C79B14140}" srcOrd="3" destOrd="0" parTransId="{CCDD4478-D981-4ED5-B303-E18B15337659}" sibTransId="{8D04AECD-9089-40A6-8DB8-A34D98A5F553}"/>
    <dgm:cxn modelId="{ADB0C42D-0876-4C2D-B44B-F6257F34B4CA}" srcId="{87F3219F-6B96-410E-A6D4-7ED84B8BEF13}" destId="{45EB0C4D-1EEB-4951-B1BF-881C872C5C6F}" srcOrd="0" destOrd="0" parTransId="{8528C8A9-E59D-44DE-9636-0FFC125794A1}" sibTransId="{EA63C54A-D9B6-440A-B6FC-5BEADB27F1AE}"/>
    <dgm:cxn modelId="{173DF98B-ED2E-406F-A608-66A23F090842}" type="presOf" srcId="{45EB0C4D-1EEB-4951-B1BF-881C872C5C6F}" destId="{39917C26-DC81-47C1-BA95-91FCDA8AD534}" srcOrd="0" destOrd="1" presId="urn:microsoft.com/office/officeart/2005/8/layout/cycle6"/>
    <dgm:cxn modelId="{72467629-17A7-412B-A7AF-7B10254010C4}" type="presOf" srcId="{4084DAB6-870B-4D60-B1CD-92DC6C85C520}" destId="{BBA9D2D9-EFF6-458F-9299-73AB38D9BBCC}" srcOrd="0" destOrd="0" presId="urn:microsoft.com/office/officeart/2005/8/layout/cycle6"/>
    <dgm:cxn modelId="{610E87B4-864F-4372-A2A8-B78386F0ED4A}" srcId="{87F3219F-6B96-410E-A6D4-7ED84B8BEF13}" destId="{794BF863-189C-4946-8B47-46775188B734}" srcOrd="3" destOrd="0" parTransId="{0B4327EE-9CB2-491C-9A71-5B56582EE67F}" sibTransId="{E87BEDBE-8EE6-4A8B-A36F-42222E631429}"/>
    <dgm:cxn modelId="{6560D762-1F60-418A-9765-B5018BB5AB98}" srcId="{87F3219F-6B96-410E-A6D4-7ED84B8BEF13}" destId="{3D46E3E2-3D6F-441C-BDDF-D8D9A38E0D6F}" srcOrd="1" destOrd="0" parTransId="{BE9BF183-BEB4-4363-94BE-2CB7056846E2}" sibTransId="{4E47DAE7-4CE0-4CFF-B7E0-8AA6F4CA96BA}"/>
    <dgm:cxn modelId="{5B3C3671-E30B-4BB4-8862-713EA9FB6C48}" type="presOf" srcId="{14BDD625-681A-4B81-B276-66A262C9ADD3}" destId="{39917C26-DC81-47C1-BA95-91FCDA8AD534}" srcOrd="0" destOrd="3" presId="urn:microsoft.com/office/officeart/2005/8/layout/cycle6"/>
    <dgm:cxn modelId="{0A3315DF-94FE-404A-B687-17BE13A6F60E}" type="presOf" srcId="{387DADCE-F237-4A29-BD0C-05B5F740B66A}" destId="{9A6977C2-1235-40B1-976F-E08506B2F0F4}" srcOrd="0" destOrd="0" presId="urn:microsoft.com/office/officeart/2005/8/layout/cycle6"/>
    <dgm:cxn modelId="{670FB5CA-5EB0-4EA9-BD19-B7021B035FE2}" srcId="{6176EAD5-7DF3-4156-94B7-91DB972089C1}" destId="{387DADCE-F237-4A29-BD0C-05B5F740B66A}" srcOrd="2" destOrd="0" parTransId="{860C87CC-5984-44F0-8AA4-095AB71D5055}" sibTransId="{1DF7D28F-B250-4F32-B63A-DF9F8D470D93}"/>
    <dgm:cxn modelId="{CF65DC33-51EF-4520-81D3-F5F5247E2878}" type="presOf" srcId="{9646C64B-3104-49B8-AF06-8CB38E05963C}" destId="{1F3887E3-2710-4C7A-ADA9-F29CC8BBAE2B}" srcOrd="0" destOrd="0" presId="urn:microsoft.com/office/officeart/2005/8/layout/cycle6"/>
    <dgm:cxn modelId="{CD93CA18-0F33-4966-A15B-2AA938FBDBCC}" type="presOf" srcId="{87F3219F-6B96-410E-A6D4-7ED84B8BEF13}" destId="{39917C26-DC81-47C1-BA95-91FCDA8AD534}" srcOrd="0" destOrd="0" presId="urn:microsoft.com/office/officeart/2005/8/layout/cycle6"/>
    <dgm:cxn modelId="{DE6A4B97-5CF2-490E-A2FB-270399BDD0EF}" type="presOf" srcId="{1DF7D28F-B250-4F32-B63A-DF9F8D470D93}" destId="{9BEC394E-7572-4F9B-AA6C-538CCF5F51A5}" srcOrd="0" destOrd="0" presId="urn:microsoft.com/office/officeart/2005/8/layout/cycle6"/>
    <dgm:cxn modelId="{CABE70F9-AE23-44A9-BCBB-DDF37D11833B}" srcId="{6176EAD5-7DF3-4156-94B7-91DB972089C1}" destId="{46142B5D-B92A-45AB-836C-C945B7195C51}" srcOrd="1" destOrd="0" parTransId="{5A84CB7D-4C41-421B-A490-40C3BAE9B45A}" sibTransId="{0964F724-4CC0-4419-916E-6DD6665B28BD}"/>
    <dgm:cxn modelId="{C85F7E78-14F3-4F30-BE67-E9DF393D69EF}" srcId="{87F3219F-6B96-410E-A6D4-7ED84B8BEF13}" destId="{14BDD625-681A-4B81-B276-66A262C9ADD3}" srcOrd="2" destOrd="0" parTransId="{FC503D49-857C-4181-B51D-C08BD48580B6}" sibTransId="{7489AA9F-68F4-4911-A019-7B60AF1532DC}"/>
    <dgm:cxn modelId="{548BC90D-D6C1-4F6C-916E-729500B2FEBE}" type="presOf" srcId="{B621D1A4-D0FA-4D97-A513-AE8A30969B2D}" destId="{7DCDDC59-7C7B-4050-9F09-B43A8BEC852F}" srcOrd="0" destOrd="0" presId="urn:microsoft.com/office/officeart/2005/8/layout/cycle6"/>
    <dgm:cxn modelId="{C374D322-158F-4843-9FBB-697143A468C2}" type="presOf" srcId="{2D0258A2-741C-4578-959D-93B00BBAC0E7}" destId="{A7645FF4-17A8-4C0F-B87B-646DD2F3403C}" srcOrd="0" destOrd="0" presId="urn:microsoft.com/office/officeart/2005/8/layout/cycle6"/>
    <dgm:cxn modelId="{0D316194-B0CA-4AD1-AAC2-FDD069D9483D}" type="presOf" srcId="{8D04AECD-9089-40A6-8DB8-A34D98A5F553}" destId="{54E31980-D83F-4DE6-976E-FE9BF3DA8BF8}" srcOrd="0" destOrd="0" presId="urn:microsoft.com/office/officeart/2005/8/layout/cycle6"/>
    <dgm:cxn modelId="{8E04A63D-28F9-4F86-AE3F-2E1CCE9E64E4}" srcId="{6176EAD5-7DF3-4156-94B7-91DB972089C1}" destId="{67B89614-2C71-4D36-A504-D6D3BA81443C}" srcOrd="0" destOrd="0" parTransId="{3D1CF1F9-230A-4304-B508-6D85ED78C9D2}" sibTransId="{9646C64B-3104-49B8-AF06-8CB38E05963C}"/>
    <dgm:cxn modelId="{D7189533-FDFE-4D5B-B653-851062C76B8B}" srcId="{6176EAD5-7DF3-4156-94B7-91DB972089C1}" destId="{50B802A7-B0DC-4956-ADCE-500B4E150E9E}" srcOrd="4" destOrd="0" parTransId="{D96D55F4-5EED-4432-825B-9A6DD82EB0A2}" sibTransId="{0D3DC8CA-54EB-41E0-8145-D66B14DFE529}"/>
    <dgm:cxn modelId="{C1C0E745-43CB-433E-843A-B88503FB5731}" type="presOf" srcId="{0D3DC8CA-54EB-41E0-8145-D66B14DFE529}" destId="{668F8480-5D5C-4573-BC78-2D07FB699D58}" srcOrd="0" destOrd="0" presId="urn:microsoft.com/office/officeart/2005/8/layout/cycle6"/>
    <dgm:cxn modelId="{B8DB4446-404F-46FD-B999-D3271F4161DA}" type="presOf" srcId="{3D46E3E2-3D6F-441C-BDDF-D8D9A38E0D6F}" destId="{39917C26-DC81-47C1-BA95-91FCDA8AD534}" srcOrd="0" destOrd="2" presId="urn:microsoft.com/office/officeart/2005/8/layout/cycle6"/>
    <dgm:cxn modelId="{60986D88-F0AE-41B9-8E05-D7A5578A5715}" type="presOf" srcId="{794BF863-189C-4946-8B47-46775188B734}" destId="{39917C26-DC81-47C1-BA95-91FCDA8AD534}" srcOrd="0" destOrd="4" presId="urn:microsoft.com/office/officeart/2005/8/layout/cycle6"/>
    <dgm:cxn modelId="{E6F8F124-C620-42E6-B3BF-C095D58FEAB6}" type="presOf" srcId="{67B89614-2C71-4D36-A504-D6D3BA81443C}" destId="{E5AE9F66-0CFA-4157-AB6D-C2FA3249C09A}" srcOrd="0" destOrd="0" presId="urn:microsoft.com/office/officeart/2005/8/layout/cycle6"/>
    <dgm:cxn modelId="{5BC6066B-3A49-4758-B115-E68320831988}" type="presOf" srcId="{50B802A7-B0DC-4956-ADCE-500B4E150E9E}" destId="{C7B1B144-724D-4270-B0A6-C407C49312CA}" srcOrd="0" destOrd="0" presId="urn:microsoft.com/office/officeart/2005/8/layout/cycle6"/>
    <dgm:cxn modelId="{309B4A15-B0CF-410C-A676-3F61E08A92B3}" type="presOf" srcId="{6176EAD5-7DF3-4156-94B7-91DB972089C1}" destId="{A373D465-7BC4-44DB-9728-E11BB2F2A89A}" srcOrd="0" destOrd="0" presId="urn:microsoft.com/office/officeart/2005/8/layout/cycle6"/>
    <dgm:cxn modelId="{110D7DC2-5D00-4D58-8015-716EEB4C957E}" srcId="{6176EAD5-7DF3-4156-94B7-91DB972089C1}" destId="{87F3219F-6B96-410E-A6D4-7ED84B8BEF13}" srcOrd="6" destOrd="0" parTransId="{6A78B8A0-5005-4EBC-876F-0291B643347D}" sibTransId="{B621D1A4-D0FA-4D97-A513-AE8A30969B2D}"/>
    <dgm:cxn modelId="{2AFACBDC-342F-4BF9-ADDA-BC2BC0DFCAA1}" srcId="{6176EAD5-7DF3-4156-94B7-91DB972089C1}" destId="{2D0258A2-741C-4578-959D-93B00BBAC0E7}" srcOrd="5" destOrd="0" parTransId="{E33AE26B-29E8-45C9-8A67-873DD072AA7C}" sibTransId="{4084DAB6-870B-4D60-B1CD-92DC6C85C520}"/>
    <dgm:cxn modelId="{79C93832-DFAD-4334-831B-E3D46A22677E}" type="presOf" srcId="{46142B5D-B92A-45AB-836C-C945B7195C51}" destId="{B62458E9-098B-4F97-9CD7-02E31EEACE5E}" srcOrd="0" destOrd="0" presId="urn:microsoft.com/office/officeart/2005/8/layout/cycle6"/>
    <dgm:cxn modelId="{EC9159F3-E363-46E7-BDDC-136E22848ABB}" type="presParOf" srcId="{A373D465-7BC4-44DB-9728-E11BB2F2A89A}" destId="{E5AE9F66-0CFA-4157-AB6D-C2FA3249C09A}" srcOrd="0" destOrd="0" presId="urn:microsoft.com/office/officeart/2005/8/layout/cycle6"/>
    <dgm:cxn modelId="{EE24F9AC-EB4E-4CB4-9F77-89DE799C82DD}" type="presParOf" srcId="{A373D465-7BC4-44DB-9728-E11BB2F2A89A}" destId="{08548208-3070-4FEA-8B52-05503745E8E2}" srcOrd="1" destOrd="0" presId="urn:microsoft.com/office/officeart/2005/8/layout/cycle6"/>
    <dgm:cxn modelId="{2F90A536-EB04-4910-BC7D-A0A8814D2890}" type="presParOf" srcId="{A373D465-7BC4-44DB-9728-E11BB2F2A89A}" destId="{1F3887E3-2710-4C7A-ADA9-F29CC8BBAE2B}" srcOrd="2" destOrd="0" presId="urn:microsoft.com/office/officeart/2005/8/layout/cycle6"/>
    <dgm:cxn modelId="{748804F1-AC03-4F2B-8BA4-C7D423B027BA}" type="presParOf" srcId="{A373D465-7BC4-44DB-9728-E11BB2F2A89A}" destId="{B62458E9-098B-4F97-9CD7-02E31EEACE5E}" srcOrd="3" destOrd="0" presId="urn:microsoft.com/office/officeart/2005/8/layout/cycle6"/>
    <dgm:cxn modelId="{1C5A50C3-AA89-496B-93A9-973AAAE23A6E}" type="presParOf" srcId="{A373D465-7BC4-44DB-9728-E11BB2F2A89A}" destId="{FFF94235-3AD0-465D-8508-FD7404EBA517}" srcOrd="4" destOrd="0" presId="urn:microsoft.com/office/officeart/2005/8/layout/cycle6"/>
    <dgm:cxn modelId="{B2052117-A6E2-4811-AA6D-63AB81109B40}" type="presParOf" srcId="{A373D465-7BC4-44DB-9728-E11BB2F2A89A}" destId="{27ABC4B4-5DD6-4398-98D4-6FECC79003A2}" srcOrd="5" destOrd="0" presId="urn:microsoft.com/office/officeart/2005/8/layout/cycle6"/>
    <dgm:cxn modelId="{31C8929C-28EB-47CC-9A6F-EA037F056922}" type="presParOf" srcId="{A373D465-7BC4-44DB-9728-E11BB2F2A89A}" destId="{9A6977C2-1235-40B1-976F-E08506B2F0F4}" srcOrd="6" destOrd="0" presId="urn:microsoft.com/office/officeart/2005/8/layout/cycle6"/>
    <dgm:cxn modelId="{8EAA6FFC-1FDE-4D8A-AA60-AF9E125C9373}" type="presParOf" srcId="{A373D465-7BC4-44DB-9728-E11BB2F2A89A}" destId="{7B7B0B49-0D05-4226-AC86-4904496D0D37}" srcOrd="7" destOrd="0" presId="urn:microsoft.com/office/officeart/2005/8/layout/cycle6"/>
    <dgm:cxn modelId="{B09DFC89-CF24-48EB-9990-44E94593F268}" type="presParOf" srcId="{A373D465-7BC4-44DB-9728-E11BB2F2A89A}" destId="{9BEC394E-7572-4F9B-AA6C-538CCF5F51A5}" srcOrd="8" destOrd="0" presId="urn:microsoft.com/office/officeart/2005/8/layout/cycle6"/>
    <dgm:cxn modelId="{CC04C218-B4A8-4819-BB21-335EBE3EFCBC}" type="presParOf" srcId="{A373D465-7BC4-44DB-9728-E11BB2F2A89A}" destId="{EE1BEE53-40CA-482D-A986-502FF48D8E8F}" srcOrd="9" destOrd="0" presId="urn:microsoft.com/office/officeart/2005/8/layout/cycle6"/>
    <dgm:cxn modelId="{F0C839C3-C5F1-42E1-8E23-DDB1A345DF42}" type="presParOf" srcId="{A373D465-7BC4-44DB-9728-E11BB2F2A89A}" destId="{801C16C1-3F24-42D9-B164-0A7F52832A80}" srcOrd="10" destOrd="0" presId="urn:microsoft.com/office/officeart/2005/8/layout/cycle6"/>
    <dgm:cxn modelId="{E8639B37-D10E-421D-BDB2-F77B081C86E1}" type="presParOf" srcId="{A373D465-7BC4-44DB-9728-E11BB2F2A89A}" destId="{54E31980-D83F-4DE6-976E-FE9BF3DA8BF8}" srcOrd="11" destOrd="0" presId="urn:microsoft.com/office/officeart/2005/8/layout/cycle6"/>
    <dgm:cxn modelId="{985BAD6B-1495-41F7-A66E-7D62D97DC2B5}" type="presParOf" srcId="{A373D465-7BC4-44DB-9728-E11BB2F2A89A}" destId="{C7B1B144-724D-4270-B0A6-C407C49312CA}" srcOrd="12" destOrd="0" presId="urn:microsoft.com/office/officeart/2005/8/layout/cycle6"/>
    <dgm:cxn modelId="{C4EA6872-7843-4CF4-9458-25267AF3661F}" type="presParOf" srcId="{A373D465-7BC4-44DB-9728-E11BB2F2A89A}" destId="{13DAADC6-7478-413C-BEB6-25D501D39D3B}" srcOrd="13" destOrd="0" presId="urn:microsoft.com/office/officeart/2005/8/layout/cycle6"/>
    <dgm:cxn modelId="{C23555A8-A418-464E-83F7-5515013F4A92}" type="presParOf" srcId="{A373D465-7BC4-44DB-9728-E11BB2F2A89A}" destId="{668F8480-5D5C-4573-BC78-2D07FB699D58}" srcOrd="14" destOrd="0" presId="urn:microsoft.com/office/officeart/2005/8/layout/cycle6"/>
    <dgm:cxn modelId="{FC1E5F31-0257-4793-8E23-DD66FFA0854D}" type="presParOf" srcId="{A373D465-7BC4-44DB-9728-E11BB2F2A89A}" destId="{A7645FF4-17A8-4C0F-B87B-646DD2F3403C}" srcOrd="15" destOrd="0" presId="urn:microsoft.com/office/officeart/2005/8/layout/cycle6"/>
    <dgm:cxn modelId="{2CC16301-2A7E-453A-9723-296C253C9103}" type="presParOf" srcId="{A373D465-7BC4-44DB-9728-E11BB2F2A89A}" destId="{AC742FCC-826C-41F2-A8F4-2749595166CE}" srcOrd="16" destOrd="0" presId="urn:microsoft.com/office/officeart/2005/8/layout/cycle6"/>
    <dgm:cxn modelId="{9A4A469B-07DF-4ABD-B9EA-78E0792D9F92}" type="presParOf" srcId="{A373D465-7BC4-44DB-9728-E11BB2F2A89A}" destId="{BBA9D2D9-EFF6-458F-9299-73AB38D9BBCC}" srcOrd="17" destOrd="0" presId="urn:microsoft.com/office/officeart/2005/8/layout/cycle6"/>
    <dgm:cxn modelId="{E200DAC5-CE31-44E9-AABC-87F81E9C8FCC}" type="presParOf" srcId="{A373D465-7BC4-44DB-9728-E11BB2F2A89A}" destId="{39917C26-DC81-47C1-BA95-91FCDA8AD534}" srcOrd="18" destOrd="0" presId="urn:microsoft.com/office/officeart/2005/8/layout/cycle6"/>
    <dgm:cxn modelId="{ADE08341-0DF9-4750-BDCA-B5F6EDD67A72}" type="presParOf" srcId="{A373D465-7BC4-44DB-9728-E11BB2F2A89A}" destId="{E7DB7E3A-3231-4A92-8075-D3AB26C53BAF}" srcOrd="19" destOrd="0" presId="urn:microsoft.com/office/officeart/2005/8/layout/cycle6"/>
    <dgm:cxn modelId="{C8B65404-2F6E-469E-B691-F10AC4AE32C2}" type="presParOf" srcId="{A373D465-7BC4-44DB-9728-E11BB2F2A89A}" destId="{7DCDDC59-7C7B-4050-9F09-B43A8BEC852F}" srcOrd="20" destOrd="0" presId="urn:microsoft.com/office/officeart/2005/8/layout/cycle6"/>
  </dgm:cxnLst>
  <dgm:bg/>
  <dgm:whole>
    <a:ln>
      <a:solidFill>
        <a:schemeClr val="tx2">
          <a:lumMod val="40000"/>
          <a:lumOff val="60000"/>
        </a:schemeClr>
      </a:solidFill>
    </a:ln>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506CF8C-010F-4F46-92E7-EF8B6E6CC237}"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404DC3A1-F087-40AE-8252-FC1C48E71CDE}">
      <dgm:prSet phldrT="[Text]" custT="1"/>
      <dgm:spPr>
        <a:solidFill>
          <a:schemeClr val="accent6">
            <a:lumMod val="60000"/>
            <a:lumOff val="40000"/>
          </a:schemeClr>
        </a:solidFill>
        <a:ln>
          <a:solidFill>
            <a:schemeClr val="accent1">
              <a:lumMod val="40000"/>
              <a:lumOff val="60000"/>
            </a:schemeClr>
          </a:solidFill>
        </a:ln>
      </dgm:spPr>
      <dgm:t>
        <a:bodyPr/>
        <a:lstStyle/>
        <a:p>
          <a:r>
            <a:rPr lang="en-US" sz="2000" dirty="0" smtClean="0">
              <a:solidFill>
                <a:schemeClr val="tx2">
                  <a:lumMod val="75000"/>
                </a:schemeClr>
              </a:solidFill>
              <a:latin typeface="Tw Cen MT" panose="020B0602020104020603" pitchFamily="34" charset="0"/>
            </a:rPr>
            <a:t>E-Democracy: </a:t>
          </a:r>
        </a:p>
        <a:p>
          <a:r>
            <a:rPr lang="en-US" sz="2000" dirty="0" smtClean="0">
              <a:solidFill>
                <a:schemeClr val="tx2">
                  <a:lumMod val="75000"/>
                </a:schemeClr>
              </a:solidFill>
              <a:latin typeface="Tw Cen MT" panose="020B0602020104020603" pitchFamily="34" charset="0"/>
            </a:rPr>
            <a:t>What are other communities using?  </a:t>
          </a:r>
          <a:endParaRPr lang="en-US" sz="2000" dirty="0">
            <a:solidFill>
              <a:schemeClr val="tx2">
                <a:lumMod val="75000"/>
              </a:schemeClr>
            </a:solidFill>
            <a:latin typeface="Tw Cen MT" panose="020B0602020104020603" pitchFamily="34" charset="0"/>
          </a:endParaRPr>
        </a:p>
      </dgm:t>
    </dgm:pt>
    <dgm:pt modelId="{BB039719-2328-4DF7-9B46-E108BA55106A}" type="parTrans" cxnId="{76ED7964-D2A6-4BC8-8D8A-219EFD98788F}">
      <dgm:prSet/>
      <dgm:spPr/>
      <dgm:t>
        <a:bodyPr/>
        <a:lstStyle/>
        <a:p>
          <a:endParaRPr lang="en-US"/>
        </a:p>
      </dgm:t>
    </dgm:pt>
    <dgm:pt modelId="{08235D8D-C544-40F8-97BE-87EADB4D3653}" type="sibTrans" cxnId="{76ED7964-D2A6-4BC8-8D8A-219EFD98788F}">
      <dgm:prSet/>
      <dgm:spPr/>
      <dgm:t>
        <a:bodyPr/>
        <a:lstStyle/>
        <a:p>
          <a:endParaRPr lang="en-US"/>
        </a:p>
      </dgm:t>
    </dgm:pt>
    <dgm:pt modelId="{15231B6D-5795-4E0C-95D6-2DB62F0E07D3}">
      <dgm:prSet phldrT="[Text]"/>
      <dgm:spPr>
        <a:solidFill>
          <a:schemeClr val="accent6">
            <a:lumMod val="20000"/>
            <a:lumOff val="80000"/>
          </a:schemeClr>
        </a:solidFill>
      </dgm:spPr>
      <dgm:t>
        <a:bodyPr/>
        <a:lstStyle/>
        <a:p>
          <a:r>
            <a:rPr lang="en-US" dirty="0" smtClean="0">
              <a:solidFill>
                <a:schemeClr val="tx2">
                  <a:lumMod val="75000"/>
                </a:schemeClr>
              </a:solidFill>
            </a:rPr>
            <a:t> </a:t>
          </a:r>
          <a:endParaRPr lang="en-US" dirty="0">
            <a:solidFill>
              <a:schemeClr val="tx2">
                <a:lumMod val="75000"/>
              </a:schemeClr>
            </a:solidFill>
          </a:endParaRPr>
        </a:p>
      </dgm:t>
    </dgm:pt>
    <dgm:pt modelId="{F0BA7E2D-463C-49C1-ADEC-1C5AD6C8DC10}" type="parTrans" cxnId="{AF4D5D4B-D14C-439A-BB49-26C1B55BF4B2}">
      <dgm:prSet/>
      <dgm:spPr/>
      <dgm:t>
        <a:bodyPr/>
        <a:lstStyle/>
        <a:p>
          <a:endParaRPr lang="en-US"/>
        </a:p>
      </dgm:t>
    </dgm:pt>
    <dgm:pt modelId="{BAD3F225-0107-45FD-B027-D62C35E890DE}" type="sibTrans" cxnId="{AF4D5D4B-D14C-439A-BB49-26C1B55BF4B2}">
      <dgm:prSet/>
      <dgm:spPr/>
      <dgm:t>
        <a:bodyPr/>
        <a:lstStyle/>
        <a:p>
          <a:endParaRPr lang="en-US"/>
        </a:p>
      </dgm:t>
    </dgm:pt>
    <dgm:pt modelId="{D9BCB46F-1EDC-4343-A893-7C6C168C945F}">
      <dgm:prSet phldrT="[Text]" custT="1"/>
      <dgm:spPr>
        <a:ln>
          <a:solidFill>
            <a:schemeClr val="accent1">
              <a:lumMod val="40000"/>
              <a:lumOff val="60000"/>
            </a:schemeClr>
          </a:solidFill>
        </a:ln>
      </dgm:spPr>
      <dgm:t>
        <a:bodyPr anchor="ctr"/>
        <a:lstStyle/>
        <a:p>
          <a:endParaRPr lang="en-US" sz="1100" b="1" dirty="0" smtClean="0">
            <a:solidFill>
              <a:schemeClr val="tx2">
                <a:lumMod val="75000"/>
              </a:schemeClr>
            </a:solidFill>
            <a:latin typeface="Tw Cen MT" panose="020B0602020104020603" pitchFamily="34" charset="0"/>
          </a:endParaRPr>
        </a:p>
        <a:p>
          <a:r>
            <a:rPr lang="en-US" sz="1100" b="1" dirty="0" smtClean="0">
              <a:solidFill>
                <a:schemeClr val="tx2">
                  <a:lumMod val="75000"/>
                </a:schemeClr>
              </a:solidFill>
              <a:latin typeface="Tw Cen MT" panose="020B0602020104020603" pitchFamily="34" charset="0"/>
            </a:rPr>
            <a:t>TELEPHONE TOWN HALL</a:t>
          </a:r>
          <a:endParaRPr lang="en-US" sz="1100" b="1" dirty="0">
            <a:solidFill>
              <a:schemeClr val="tx2">
                <a:lumMod val="75000"/>
              </a:schemeClr>
            </a:solidFill>
            <a:latin typeface="Tw Cen MT" panose="020B0602020104020603" pitchFamily="34" charset="0"/>
          </a:endParaRPr>
        </a:p>
      </dgm:t>
    </dgm:pt>
    <dgm:pt modelId="{7924B5DD-7F9A-490A-A1FD-2245C3210A02}" type="parTrans" cxnId="{C3615CC4-B2B2-4EFB-91A3-6B49C53DFA37}">
      <dgm:prSet/>
      <dgm:spPr/>
      <dgm:t>
        <a:bodyPr/>
        <a:lstStyle/>
        <a:p>
          <a:endParaRPr lang="en-US"/>
        </a:p>
      </dgm:t>
    </dgm:pt>
    <dgm:pt modelId="{1216E8DE-F733-459D-B84B-E1B07580F81D}" type="sibTrans" cxnId="{C3615CC4-B2B2-4EFB-91A3-6B49C53DFA37}">
      <dgm:prSet/>
      <dgm:spPr/>
      <dgm:t>
        <a:bodyPr/>
        <a:lstStyle/>
        <a:p>
          <a:endParaRPr lang="en-US"/>
        </a:p>
      </dgm:t>
    </dgm:pt>
    <dgm:pt modelId="{8A19CFD8-DD51-43ED-894A-9537BFFA101C}">
      <dgm:prSet phldrT="[Text]" custT="1"/>
      <dgm:spPr>
        <a:solidFill>
          <a:schemeClr val="accent6">
            <a:lumMod val="40000"/>
            <a:lumOff val="60000"/>
          </a:schemeClr>
        </a:solidFill>
        <a:ln>
          <a:solidFill>
            <a:schemeClr val="accent1">
              <a:lumMod val="20000"/>
              <a:lumOff val="80000"/>
            </a:schemeClr>
          </a:solidFill>
        </a:ln>
      </dgm:spPr>
      <dgm:t>
        <a:bodyPr anchor="ctr"/>
        <a:lstStyle/>
        <a:p>
          <a:endParaRPr lang="en-US" sz="1100" b="1" dirty="0" smtClean="0">
            <a:solidFill>
              <a:schemeClr val="tx2">
                <a:lumMod val="75000"/>
              </a:schemeClr>
            </a:solidFill>
            <a:latin typeface="Tw Cen MT" panose="020B0602020104020603" pitchFamily="34" charset="0"/>
          </a:endParaRPr>
        </a:p>
        <a:p>
          <a:endParaRPr lang="en-US" sz="1100" b="1" dirty="0" smtClean="0">
            <a:solidFill>
              <a:schemeClr val="tx2">
                <a:lumMod val="75000"/>
              </a:schemeClr>
            </a:solidFill>
            <a:latin typeface="Tw Cen MT" panose="020B0602020104020603" pitchFamily="34" charset="0"/>
          </a:endParaRPr>
        </a:p>
        <a:p>
          <a:endParaRPr lang="en-US" sz="1100" b="1" dirty="0" smtClean="0">
            <a:solidFill>
              <a:schemeClr val="tx2">
                <a:lumMod val="75000"/>
              </a:schemeClr>
            </a:solidFill>
            <a:latin typeface="Tw Cen MT" panose="020B0602020104020603" pitchFamily="34" charset="0"/>
          </a:endParaRPr>
        </a:p>
        <a:p>
          <a:endParaRPr lang="en-US" sz="1100" b="1" dirty="0" smtClean="0">
            <a:solidFill>
              <a:schemeClr val="tx2">
                <a:lumMod val="75000"/>
              </a:schemeClr>
            </a:solidFill>
            <a:latin typeface="Tw Cen MT" panose="020B0602020104020603" pitchFamily="34" charset="0"/>
          </a:endParaRPr>
        </a:p>
        <a:p>
          <a:r>
            <a:rPr lang="en-US" sz="1100" b="1" dirty="0" smtClean="0">
              <a:solidFill>
                <a:schemeClr val="tx2">
                  <a:lumMod val="75000"/>
                </a:schemeClr>
              </a:solidFill>
              <a:latin typeface="Tw Cen MT" panose="020B0602020104020603" pitchFamily="34" charset="0"/>
            </a:rPr>
            <a:t>VOATZ</a:t>
          </a:r>
          <a:endParaRPr lang="en-US" sz="1100" b="1" dirty="0">
            <a:solidFill>
              <a:schemeClr val="tx2">
                <a:lumMod val="75000"/>
              </a:schemeClr>
            </a:solidFill>
            <a:latin typeface="Tw Cen MT" panose="020B0602020104020603" pitchFamily="34" charset="0"/>
          </a:endParaRPr>
        </a:p>
      </dgm:t>
    </dgm:pt>
    <dgm:pt modelId="{754D126F-FCFF-4BBF-952D-07B397E60753}" type="parTrans" cxnId="{AF4EF54C-03F9-44D7-BBE5-33613E476384}">
      <dgm:prSet/>
      <dgm:spPr/>
      <dgm:t>
        <a:bodyPr/>
        <a:lstStyle/>
        <a:p>
          <a:endParaRPr lang="en-US"/>
        </a:p>
      </dgm:t>
    </dgm:pt>
    <dgm:pt modelId="{0834B781-6666-4705-9192-9B166133A185}" type="sibTrans" cxnId="{AF4EF54C-03F9-44D7-BBE5-33613E476384}">
      <dgm:prSet/>
      <dgm:spPr/>
      <dgm:t>
        <a:bodyPr/>
        <a:lstStyle/>
        <a:p>
          <a:endParaRPr lang="en-US"/>
        </a:p>
      </dgm:t>
    </dgm:pt>
    <dgm:pt modelId="{E3E7E85A-6358-4621-8391-8BEE29B6F803}">
      <dgm:prSet custT="1"/>
      <dgm:spPr>
        <a:ln>
          <a:solidFill>
            <a:schemeClr val="accent1">
              <a:lumMod val="40000"/>
              <a:lumOff val="60000"/>
            </a:schemeClr>
          </a:solidFill>
        </a:ln>
      </dgm:spPr>
      <dgm:t>
        <a:bodyPr anchor="ctr"/>
        <a:lstStyle/>
        <a:p>
          <a:r>
            <a:rPr lang="en-US" sz="1050" dirty="0" smtClean="0">
              <a:solidFill>
                <a:schemeClr val="tx2">
                  <a:lumMod val="75000"/>
                </a:schemeClr>
              </a:solidFill>
              <a:latin typeface="Tw Cen MT" panose="020B0602020104020603" pitchFamily="34" charset="0"/>
            </a:rPr>
            <a:t>Provided phone numbers are rapidly dialed.  The targeted audience receives a personalized, pre-recorded message inviting them to remain on the line if they wish to be transferred to a live telephone town hall event.</a:t>
          </a:r>
          <a:endParaRPr lang="en-US" sz="1050" dirty="0">
            <a:solidFill>
              <a:schemeClr val="tx2">
                <a:lumMod val="75000"/>
              </a:schemeClr>
            </a:solidFill>
            <a:latin typeface="Tw Cen MT" panose="020B0602020104020603" pitchFamily="34" charset="0"/>
          </a:endParaRPr>
        </a:p>
      </dgm:t>
    </dgm:pt>
    <dgm:pt modelId="{EB436AAB-3BC0-4976-8829-D6F1AC460288}" type="parTrans" cxnId="{D24FE849-2FED-40DC-9F8F-1F99883A1F65}">
      <dgm:prSet/>
      <dgm:spPr/>
      <dgm:t>
        <a:bodyPr/>
        <a:lstStyle/>
        <a:p>
          <a:endParaRPr lang="en-US"/>
        </a:p>
      </dgm:t>
    </dgm:pt>
    <dgm:pt modelId="{607DADDD-6AAE-4E13-B2B1-5A7BC7BE643F}" type="sibTrans" cxnId="{D24FE849-2FED-40DC-9F8F-1F99883A1F65}">
      <dgm:prSet/>
      <dgm:spPr/>
      <dgm:t>
        <a:bodyPr/>
        <a:lstStyle/>
        <a:p>
          <a:endParaRPr lang="en-US"/>
        </a:p>
      </dgm:t>
    </dgm:pt>
    <dgm:pt modelId="{8ADCEECD-6849-4DCB-B09F-FA4957BB5305}">
      <dgm:prSet custT="1"/>
      <dgm:spPr>
        <a:solidFill>
          <a:schemeClr val="accent6">
            <a:lumMod val="40000"/>
            <a:lumOff val="60000"/>
          </a:schemeClr>
        </a:solidFill>
        <a:ln>
          <a:solidFill>
            <a:schemeClr val="accent1">
              <a:lumMod val="20000"/>
              <a:lumOff val="80000"/>
            </a:schemeClr>
          </a:solidFill>
        </a:ln>
      </dgm:spPr>
      <dgm:t>
        <a:bodyPr anchor="ctr"/>
        <a:lstStyle/>
        <a:p>
          <a:endParaRPr lang="en-US" sz="1000" dirty="0" smtClean="0">
            <a:solidFill>
              <a:schemeClr val="tx2">
                <a:lumMod val="75000"/>
              </a:schemeClr>
            </a:solidFill>
            <a:latin typeface="Tw Cen MT" panose="020B0602020104020603" pitchFamily="34" charset="0"/>
          </a:endParaRPr>
        </a:p>
      </dgm:t>
    </dgm:pt>
    <dgm:pt modelId="{2DA7B01C-3055-4C71-B56C-B0DE5C4A70AB}" type="parTrans" cxnId="{BAE8D0AA-13A8-4206-B56E-F8EB96E41DBE}">
      <dgm:prSet/>
      <dgm:spPr/>
      <dgm:t>
        <a:bodyPr/>
        <a:lstStyle/>
        <a:p>
          <a:endParaRPr lang="en-US"/>
        </a:p>
      </dgm:t>
    </dgm:pt>
    <dgm:pt modelId="{DB3E86EC-0315-4423-A425-EDA33BBD65D3}" type="sibTrans" cxnId="{BAE8D0AA-13A8-4206-B56E-F8EB96E41DBE}">
      <dgm:prSet/>
      <dgm:spPr/>
      <dgm:t>
        <a:bodyPr/>
        <a:lstStyle/>
        <a:p>
          <a:endParaRPr lang="en-US"/>
        </a:p>
      </dgm:t>
    </dgm:pt>
    <dgm:pt modelId="{D29AA7DA-97EA-4D13-9056-ABB25E5E4B9C}">
      <dgm:prSet custT="1"/>
      <dgm:spPr>
        <a:solidFill>
          <a:schemeClr val="accent6">
            <a:lumMod val="40000"/>
            <a:lumOff val="60000"/>
          </a:schemeClr>
        </a:solidFill>
        <a:ln>
          <a:solidFill>
            <a:schemeClr val="accent1">
              <a:lumMod val="20000"/>
              <a:lumOff val="80000"/>
            </a:schemeClr>
          </a:solidFill>
        </a:ln>
      </dgm:spPr>
      <dgm:t>
        <a:bodyPr anchor="ctr"/>
        <a:lstStyle/>
        <a:p>
          <a:endParaRPr lang="en-US" sz="1000" dirty="0" smtClean="0">
            <a:solidFill>
              <a:schemeClr val="tx2">
                <a:lumMod val="75000"/>
              </a:schemeClr>
            </a:solidFill>
            <a:latin typeface="Tw Cen MT" panose="020B0602020104020603" pitchFamily="34" charset="0"/>
          </a:endParaRPr>
        </a:p>
      </dgm:t>
    </dgm:pt>
    <dgm:pt modelId="{29610EAE-3B08-4634-833F-EA65CF6B4E15}" type="parTrans" cxnId="{FD49DBDD-4B6B-4D40-8E27-3C8499E4D5CE}">
      <dgm:prSet/>
      <dgm:spPr/>
      <dgm:t>
        <a:bodyPr/>
        <a:lstStyle/>
        <a:p>
          <a:endParaRPr lang="en-US"/>
        </a:p>
      </dgm:t>
    </dgm:pt>
    <dgm:pt modelId="{E27EA848-89AD-47AC-989E-C9EBBEB68E79}" type="sibTrans" cxnId="{FD49DBDD-4B6B-4D40-8E27-3C8499E4D5CE}">
      <dgm:prSet/>
      <dgm:spPr/>
      <dgm:t>
        <a:bodyPr/>
        <a:lstStyle/>
        <a:p>
          <a:endParaRPr lang="en-US"/>
        </a:p>
      </dgm:t>
    </dgm:pt>
    <dgm:pt modelId="{D79BC4A3-24CB-4A2F-B249-A38B60D220F2}">
      <dgm:prSet custT="1"/>
      <dgm:spPr>
        <a:solidFill>
          <a:schemeClr val="accent6">
            <a:lumMod val="20000"/>
            <a:lumOff val="80000"/>
          </a:schemeClr>
        </a:solidFill>
        <a:ln>
          <a:solidFill>
            <a:schemeClr val="accent1">
              <a:lumMod val="20000"/>
              <a:lumOff val="80000"/>
            </a:schemeClr>
          </a:solidFill>
        </a:ln>
      </dgm:spPr>
      <dgm:t>
        <a:bodyPr/>
        <a:lstStyle/>
        <a:p>
          <a:endParaRPr lang="en-US" sz="1100" dirty="0" smtClean="0">
            <a:solidFill>
              <a:schemeClr val="tx2">
                <a:lumMod val="75000"/>
              </a:schemeClr>
            </a:solidFill>
            <a:latin typeface="Tw Cen MT" panose="020B0602020104020603" pitchFamily="34" charset="0"/>
          </a:endParaRPr>
        </a:p>
      </dgm:t>
    </dgm:pt>
    <dgm:pt modelId="{D4B50F75-8CF3-4F40-860D-78C7854FD2AE}" type="sibTrans" cxnId="{715D2851-9D19-48ED-8E7C-71D393A4ED67}">
      <dgm:prSet/>
      <dgm:spPr/>
      <dgm:t>
        <a:bodyPr/>
        <a:lstStyle/>
        <a:p>
          <a:endParaRPr lang="en-US"/>
        </a:p>
      </dgm:t>
    </dgm:pt>
    <dgm:pt modelId="{0C777EF1-B43C-4065-AA95-59E8AF1DFEA1}" type="parTrans" cxnId="{715D2851-9D19-48ED-8E7C-71D393A4ED67}">
      <dgm:prSet/>
      <dgm:spPr/>
      <dgm:t>
        <a:bodyPr/>
        <a:lstStyle/>
        <a:p>
          <a:endParaRPr lang="en-US"/>
        </a:p>
      </dgm:t>
    </dgm:pt>
    <dgm:pt modelId="{876BD247-BC1D-4B51-8BC0-C979C99D6B4A}">
      <dgm:prSet custT="1"/>
      <dgm:spPr>
        <a:solidFill>
          <a:schemeClr val="accent6">
            <a:lumMod val="20000"/>
            <a:lumOff val="80000"/>
          </a:schemeClr>
        </a:solidFill>
      </dgm:spPr>
      <dgm:t>
        <a:bodyPr anchor="ctr"/>
        <a:lstStyle/>
        <a:p>
          <a:endParaRPr lang="en-US" sz="1100" dirty="0" smtClean="0">
            <a:solidFill>
              <a:schemeClr val="tx2">
                <a:lumMod val="75000"/>
              </a:schemeClr>
            </a:solidFill>
            <a:latin typeface="Tw Cen MT" panose="020B0602020104020603" pitchFamily="34" charset="0"/>
          </a:endParaRPr>
        </a:p>
        <a:p>
          <a:r>
            <a:rPr lang="en-US" sz="1100" b="1" dirty="0" smtClean="0">
              <a:solidFill>
                <a:schemeClr val="tx2">
                  <a:lumMod val="75000"/>
                </a:schemeClr>
              </a:solidFill>
              <a:latin typeface="Tw Cen MT" panose="020B0602020104020603" pitchFamily="34" charset="0"/>
            </a:rPr>
            <a:t>Erin Stewart, A 30-year old mayor of New Britain CT, elected at age 26</a:t>
          </a:r>
          <a:r>
            <a:rPr lang="en-US" sz="1100" dirty="0" smtClean="0">
              <a:solidFill>
                <a:schemeClr val="tx2">
                  <a:lumMod val="75000"/>
                </a:schemeClr>
              </a:solidFill>
              <a:latin typeface="Tw Cen MT" panose="020B0602020104020603" pitchFamily="34" charset="0"/>
            </a:rPr>
            <a:t>.  </a:t>
          </a:r>
          <a:endParaRPr lang="en-US" sz="1100" dirty="0" smtClean="0">
            <a:solidFill>
              <a:schemeClr val="tx2">
                <a:lumMod val="75000"/>
              </a:schemeClr>
            </a:solidFill>
          </a:endParaRPr>
        </a:p>
      </dgm:t>
    </dgm:pt>
    <dgm:pt modelId="{EA230790-EDD6-46DC-91AE-330653707E6F}" type="parTrans" cxnId="{04BDDB66-A018-4FCF-A66E-9E5F2918CA81}">
      <dgm:prSet/>
      <dgm:spPr/>
      <dgm:t>
        <a:bodyPr/>
        <a:lstStyle/>
        <a:p>
          <a:endParaRPr lang="en-US"/>
        </a:p>
      </dgm:t>
    </dgm:pt>
    <dgm:pt modelId="{38ADA6E4-BF2A-44B7-9A6B-68DDD22F6DC3}" type="sibTrans" cxnId="{04BDDB66-A018-4FCF-A66E-9E5F2918CA81}">
      <dgm:prSet/>
      <dgm:spPr/>
      <dgm:t>
        <a:bodyPr/>
        <a:lstStyle/>
        <a:p>
          <a:endParaRPr lang="en-US"/>
        </a:p>
      </dgm:t>
    </dgm:pt>
    <dgm:pt modelId="{F55934E3-5269-40A3-B840-FA6F0FD3966D}">
      <dgm:prSet custT="1"/>
      <dgm:spPr>
        <a:solidFill>
          <a:schemeClr val="accent6">
            <a:lumMod val="20000"/>
            <a:lumOff val="80000"/>
          </a:schemeClr>
        </a:solidFill>
      </dgm:spPr>
      <dgm:t>
        <a:bodyPr anchor="ctr"/>
        <a:lstStyle/>
        <a:p>
          <a:endParaRPr lang="en-US" sz="1100" dirty="0" smtClean="0"/>
        </a:p>
      </dgm:t>
    </dgm:pt>
    <dgm:pt modelId="{BD088541-A9A7-49D3-A9E6-89984A047DE2}" type="parTrans" cxnId="{C0372C60-E364-4959-A76F-DD7102CD0A72}">
      <dgm:prSet/>
      <dgm:spPr/>
      <dgm:t>
        <a:bodyPr/>
        <a:lstStyle/>
        <a:p>
          <a:endParaRPr lang="en-US"/>
        </a:p>
      </dgm:t>
    </dgm:pt>
    <dgm:pt modelId="{D319EA59-B5DB-4FF0-8BFC-7DB53DAF7026}" type="sibTrans" cxnId="{C0372C60-E364-4959-A76F-DD7102CD0A72}">
      <dgm:prSet/>
      <dgm:spPr/>
      <dgm:t>
        <a:bodyPr/>
        <a:lstStyle/>
        <a:p>
          <a:endParaRPr lang="en-US"/>
        </a:p>
      </dgm:t>
    </dgm:pt>
    <dgm:pt modelId="{6FD43F6B-7980-455D-9044-3DACD8AB34ED}">
      <dgm:prSet custT="1"/>
      <dgm:spPr>
        <a:solidFill>
          <a:schemeClr val="accent6">
            <a:lumMod val="40000"/>
            <a:lumOff val="60000"/>
          </a:schemeClr>
        </a:solidFill>
        <a:ln>
          <a:solidFill>
            <a:schemeClr val="accent1">
              <a:lumMod val="20000"/>
              <a:lumOff val="80000"/>
            </a:schemeClr>
          </a:solidFill>
        </a:ln>
      </dgm:spPr>
      <dgm:t>
        <a:bodyPr/>
        <a:lstStyle/>
        <a:p>
          <a:r>
            <a:rPr lang="en-US" sz="1050" dirty="0" smtClean="0">
              <a:solidFill>
                <a:schemeClr val="tx2">
                  <a:lumMod val="75000"/>
                </a:schemeClr>
              </a:solidFill>
              <a:latin typeface="Tw Cen MT" panose="020B0602020104020603" pitchFamily="34" charset="0"/>
            </a:rPr>
            <a:t>Can also be used for surveys and information gathering.</a:t>
          </a:r>
        </a:p>
      </dgm:t>
    </dgm:pt>
    <dgm:pt modelId="{F934F3C9-4898-45A7-B973-5508A523E6CB}" type="parTrans" cxnId="{62326254-53D3-4C87-83B2-2093E4B3E136}">
      <dgm:prSet/>
      <dgm:spPr/>
      <dgm:t>
        <a:bodyPr/>
        <a:lstStyle/>
        <a:p>
          <a:endParaRPr lang="en-US"/>
        </a:p>
      </dgm:t>
    </dgm:pt>
    <dgm:pt modelId="{DBEFC35B-C6B8-4A30-B7E5-D2D773B8805D}" type="sibTrans" cxnId="{62326254-53D3-4C87-83B2-2093E4B3E136}">
      <dgm:prSet/>
      <dgm:spPr/>
      <dgm:t>
        <a:bodyPr/>
        <a:lstStyle/>
        <a:p>
          <a:endParaRPr lang="en-US"/>
        </a:p>
      </dgm:t>
    </dgm:pt>
    <dgm:pt modelId="{9E2F991C-DF8C-4759-B1E9-CCB67C639773}">
      <dgm:prSet custT="1"/>
      <dgm:spPr>
        <a:solidFill>
          <a:schemeClr val="accent6">
            <a:lumMod val="40000"/>
            <a:lumOff val="60000"/>
          </a:schemeClr>
        </a:solidFill>
        <a:ln>
          <a:solidFill>
            <a:schemeClr val="accent1">
              <a:lumMod val="20000"/>
              <a:lumOff val="80000"/>
            </a:schemeClr>
          </a:solidFill>
        </a:ln>
      </dgm:spPr>
      <dgm:t>
        <a:bodyPr/>
        <a:lstStyle/>
        <a:p>
          <a:r>
            <a:rPr lang="en-US" sz="1050" dirty="0" smtClean="0">
              <a:solidFill>
                <a:schemeClr val="tx2">
                  <a:lumMod val="75000"/>
                </a:schemeClr>
              </a:solidFill>
              <a:latin typeface="Tw Cen MT" panose="020B0602020104020603" pitchFamily="34" charset="0"/>
            </a:rPr>
            <a:t>Referred to as a “Survey Monkey Meets Twitter”</a:t>
          </a:r>
        </a:p>
      </dgm:t>
    </dgm:pt>
    <dgm:pt modelId="{44B109DB-3B15-44E6-97EF-D60A85C16AE4}" type="parTrans" cxnId="{0D55593E-4B73-457B-8622-C2CFCDD213CB}">
      <dgm:prSet/>
      <dgm:spPr/>
      <dgm:t>
        <a:bodyPr/>
        <a:lstStyle/>
        <a:p>
          <a:endParaRPr lang="en-US"/>
        </a:p>
      </dgm:t>
    </dgm:pt>
    <dgm:pt modelId="{674556CF-753A-4FFF-836C-2DAADD64DB80}" type="sibTrans" cxnId="{0D55593E-4B73-457B-8622-C2CFCDD213CB}">
      <dgm:prSet/>
      <dgm:spPr/>
      <dgm:t>
        <a:bodyPr/>
        <a:lstStyle/>
        <a:p>
          <a:endParaRPr lang="en-US"/>
        </a:p>
      </dgm:t>
    </dgm:pt>
    <dgm:pt modelId="{F1D91F8B-50BF-4600-B9C5-48F6E8511F03}">
      <dgm:prSet custT="1"/>
      <dgm:spPr>
        <a:solidFill>
          <a:schemeClr val="accent6">
            <a:lumMod val="40000"/>
            <a:lumOff val="60000"/>
          </a:schemeClr>
        </a:solidFill>
        <a:ln>
          <a:solidFill>
            <a:schemeClr val="accent1">
              <a:lumMod val="20000"/>
              <a:lumOff val="80000"/>
            </a:schemeClr>
          </a:solidFill>
        </a:ln>
      </dgm:spPr>
      <dgm:t>
        <a:bodyPr/>
        <a:lstStyle/>
        <a:p>
          <a:r>
            <a:rPr lang="en-US" sz="1050" dirty="0" smtClean="0">
              <a:solidFill>
                <a:schemeClr val="tx2">
                  <a:lumMod val="75000"/>
                </a:schemeClr>
              </a:solidFill>
              <a:latin typeface="Tw Cen MT" panose="020B0602020104020603" pitchFamily="34" charset="0"/>
            </a:rPr>
            <a:t>Used to inform and get input from constituents.  </a:t>
          </a:r>
        </a:p>
      </dgm:t>
    </dgm:pt>
    <dgm:pt modelId="{57B92980-B837-4DB0-94FE-78357E451045}" type="parTrans" cxnId="{524685D0-12C3-4633-BC54-A03385D1FC61}">
      <dgm:prSet/>
      <dgm:spPr/>
      <dgm:t>
        <a:bodyPr/>
        <a:lstStyle/>
        <a:p>
          <a:endParaRPr lang="en-US"/>
        </a:p>
      </dgm:t>
    </dgm:pt>
    <dgm:pt modelId="{34E9EF36-3E63-4E2D-8EBE-7E8ED86D7A87}" type="sibTrans" cxnId="{524685D0-12C3-4633-BC54-A03385D1FC61}">
      <dgm:prSet/>
      <dgm:spPr/>
      <dgm:t>
        <a:bodyPr/>
        <a:lstStyle/>
        <a:p>
          <a:endParaRPr lang="en-US"/>
        </a:p>
      </dgm:t>
    </dgm:pt>
    <dgm:pt modelId="{0790C843-D020-4304-B557-5034DADEBC23}">
      <dgm:prSet custT="1"/>
      <dgm:spPr>
        <a:solidFill>
          <a:schemeClr val="accent6">
            <a:lumMod val="40000"/>
            <a:lumOff val="60000"/>
          </a:schemeClr>
        </a:solidFill>
        <a:ln>
          <a:solidFill>
            <a:schemeClr val="accent1">
              <a:lumMod val="20000"/>
              <a:lumOff val="80000"/>
            </a:schemeClr>
          </a:solidFill>
        </a:ln>
      </dgm:spPr>
      <dgm:t>
        <a:bodyPr/>
        <a:lstStyle/>
        <a:p>
          <a:endParaRPr lang="en-US" sz="1100" dirty="0" smtClean="0">
            <a:solidFill>
              <a:schemeClr val="tx2">
                <a:lumMod val="75000"/>
              </a:schemeClr>
            </a:solidFill>
          </a:endParaRPr>
        </a:p>
      </dgm:t>
    </dgm:pt>
    <dgm:pt modelId="{22E5FAD1-E081-4C09-8B8F-6D97A5A55664}" type="parTrans" cxnId="{59C5A89D-DFC6-4B24-A471-E23BD69B001E}">
      <dgm:prSet/>
      <dgm:spPr/>
      <dgm:t>
        <a:bodyPr/>
        <a:lstStyle/>
        <a:p>
          <a:endParaRPr lang="en-US"/>
        </a:p>
      </dgm:t>
    </dgm:pt>
    <dgm:pt modelId="{4B409AA9-407D-4862-8140-07091998A275}" type="sibTrans" cxnId="{59C5A89D-DFC6-4B24-A471-E23BD69B001E}">
      <dgm:prSet/>
      <dgm:spPr/>
      <dgm:t>
        <a:bodyPr/>
        <a:lstStyle/>
        <a:p>
          <a:endParaRPr lang="en-US"/>
        </a:p>
      </dgm:t>
    </dgm:pt>
    <dgm:pt modelId="{B88CC31F-87B7-4378-B9D1-78B46B6E5BE9}">
      <dgm:prSet phldrT="[Text]" custT="1"/>
      <dgm:spPr>
        <a:solidFill>
          <a:schemeClr val="accent6">
            <a:lumMod val="40000"/>
            <a:lumOff val="60000"/>
          </a:schemeClr>
        </a:solidFill>
        <a:ln>
          <a:solidFill>
            <a:schemeClr val="accent1">
              <a:lumMod val="20000"/>
              <a:lumOff val="80000"/>
            </a:schemeClr>
          </a:solidFill>
        </a:ln>
      </dgm:spPr>
      <dgm:t>
        <a:bodyPr/>
        <a:lstStyle/>
        <a:p>
          <a:r>
            <a:rPr lang="en-US" sz="1100" dirty="0" smtClean="0">
              <a:solidFill>
                <a:schemeClr val="tx2">
                  <a:lumMod val="75000"/>
                </a:schemeClr>
              </a:solidFill>
            </a:rPr>
            <a:t> </a:t>
          </a:r>
          <a:endParaRPr lang="en-US" sz="1100" dirty="0">
            <a:solidFill>
              <a:schemeClr val="tx2">
                <a:lumMod val="75000"/>
              </a:schemeClr>
            </a:solidFill>
          </a:endParaRPr>
        </a:p>
      </dgm:t>
    </dgm:pt>
    <dgm:pt modelId="{BFAC77D5-22CA-48BF-8BEE-99363383D02B}" type="sibTrans" cxnId="{F9BBF2B6-1252-402A-8C3A-F6EAC4F6F71A}">
      <dgm:prSet/>
      <dgm:spPr/>
      <dgm:t>
        <a:bodyPr/>
        <a:lstStyle/>
        <a:p>
          <a:endParaRPr lang="en-US"/>
        </a:p>
      </dgm:t>
    </dgm:pt>
    <dgm:pt modelId="{0F571BD6-93F2-4171-B093-FC3802C21814}" type="parTrans" cxnId="{F9BBF2B6-1252-402A-8C3A-F6EAC4F6F71A}">
      <dgm:prSet/>
      <dgm:spPr/>
      <dgm:t>
        <a:bodyPr/>
        <a:lstStyle/>
        <a:p>
          <a:endParaRPr lang="en-US"/>
        </a:p>
      </dgm:t>
    </dgm:pt>
    <dgm:pt modelId="{18D2D108-005C-4D7E-8AEF-4368342191F8}">
      <dgm:prSet custT="1"/>
      <dgm:spPr>
        <a:ln>
          <a:solidFill>
            <a:schemeClr val="accent1">
              <a:lumMod val="40000"/>
              <a:lumOff val="60000"/>
            </a:schemeClr>
          </a:solidFill>
        </a:ln>
      </dgm:spPr>
      <dgm:t>
        <a:bodyPr/>
        <a:lstStyle/>
        <a:p>
          <a:r>
            <a:rPr lang="en-US" sz="1050" dirty="0" smtClean="0">
              <a:solidFill>
                <a:schemeClr val="tx2">
                  <a:lumMod val="75000"/>
                </a:schemeClr>
              </a:solidFill>
              <a:latin typeface="Tw Cen MT" panose="020B0602020104020603" pitchFamily="34" charset="0"/>
            </a:rPr>
            <a:t>When joining the meeting, participants have the opportunity to ask questions live, as well as to respond to integrated survey questions using their phone keypads.</a:t>
          </a:r>
          <a:endParaRPr lang="en-US" sz="1050" dirty="0">
            <a:solidFill>
              <a:schemeClr val="tx2">
                <a:lumMod val="75000"/>
              </a:schemeClr>
            </a:solidFill>
            <a:latin typeface="Tw Cen MT" panose="020B0602020104020603" pitchFamily="34" charset="0"/>
          </a:endParaRPr>
        </a:p>
      </dgm:t>
    </dgm:pt>
    <dgm:pt modelId="{69F306B9-AA96-4D11-A332-51587436D9B6}" type="parTrans" cxnId="{76E70F0D-12A4-4F4D-BACC-BCC15D80BC2C}">
      <dgm:prSet/>
      <dgm:spPr/>
      <dgm:t>
        <a:bodyPr/>
        <a:lstStyle/>
        <a:p>
          <a:endParaRPr lang="en-US"/>
        </a:p>
      </dgm:t>
    </dgm:pt>
    <dgm:pt modelId="{72CF31F4-81FC-4EEA-ABD0-99CE4EDA220C}" type="sibTrans" cxnId="{76E70F0D-12A4-4F4D-BACC-BCC15D80BC2C}">
      <dgm:prSet/>
      <dgm:spPr/>
      <dgm:t>
        <a:bodyPr/>
        <a:lstStyle/>
        <a:p>
          <a:endParaRPr lang="en-US"/>
        </a:p>
      </dgm:t>
    </dgm:pt>
    <dgm:pt modelId="{960383A7-EC9C-43A4-8819-3A9E0D6520A9}">
      <dgm:prSet custT="1"/>
      <dgm:spPr>
        <a:ln>
          <a:solidFill>
            <a:schemeClr val="accent1">
              <a:lumMod val="40000"/>
              <a:lumOff val="60000"/>
            </a:schemeClr>
          </a:solidFill>
        </a:ln>
      </dgm:spPr>
      <dgm:t>
        <a:bodyPr/>
        <a:lstStyle/>
        <a:p>
          <a:r>
            <a:rPr lang="en-US" sz="1050" dirty="0" smtClean="0">
              <a:solidFill>
                <a:schemeClr val="tx2">
                  <a:lumMod val="75000"/>
                </a:schemeClr>
              </a:solidFill>
              <a:latin typeface="Tw Cen MT" panose="020B0602020104020603" pitchFamily="34" charset="0"/>
            </a:rPr>
            <a:t>Using a customized web interface, can control which participants ask their questions live on the conference as well as when to pose survey questions to your audience.  Participants unable to ask their questions live have the option to leave a personal message.</a:t>
          </a:r>
          <a:endParaRPr lang="en-US" sz="1050" dirty="0">
            <a:solidFill>
              <a:schemeClr val="tx2">
                <a:lumMod val="75000"/>
              </a:schemeClr>
            </a:solidFill>
            <a:latin typeface="Tw Cen MT" panose="020B0602020104020603" pitchFamily="34" charset="0"/>
          </a:endParaRPr>
        </a:p>
      </dgm:t>
    </dgm:pt>
    <dgm:pt modelId="{217DD61A-49A8-4BB5-9B5C-F7B87F495340}" type="parTrans" cxnId="{15198EDF-F59A-44F1-97C3-EC62B949D79F}">
      <dgm:prSet/>
      <dgm:spPr/>
      <dgm:t>
        <a:bodyPr/>
        <a:lstStyle/>
        <a:p>
          <a:endParaRPr lang="en-US"/>
        </a:p>
      </dgm:t>
    </dgm:pt>
    <dgm:pt modelId="{A79F12A2-BC57-4A77-BA87-9D21F34EAEAE}" type="sibTrans" cxnId="{15198EDF-F59A-44F1-97C3-EC62B949D79F}">
      <dgm:prSet/>
      <dgm:spPr/>
      <dgm:t>
        <a:bodyPr/>
        <a:lstStyle/>
        <a:p>
          <a:endParaRPr lang="en-US"/>
        </a:p>
      </dgm:t>
    </dgm:pt>
    <dgm:pt modelId="{EC959FD9-5F34-4B9C-A946-18246F4CBC1B}">
      <dgm:prSet/>
      <dgm:spPr>
        <a:ln>
          <a:solidFill>
            <a:schemeClr val="accent1">
              <a:lumMod val="40000"/>
              <a:lumOff val="60000"/>
            </a:schemeClr>
          </a:solidFill>
        </a:ln>
      </dgm:spPr>
      <dgm:t>
        <a:bodyPr/>
        <a:lstStyle/>
        <a:p>
          <a:endParaRPr lang="en-US" sz="1200" dirty="0">
            <a:solidFill>
              <a:schemeClr val="tx2">
                <a:lumMod val="75000"/>
              </a:schemeClr>
            </a:solidFill>
          </a:endParaRPr>
        </a:p>
      </dgm:t>
    </dgm:pt>
    <dgm:pt modelId="{80C02D6C-638D-4D5C-9070-00E5DFEB8020}" type="parTrans" cxnId="{0B573C71-00C5-46C1-80F8-3B848A3B1594}">
      <dgm:prSet/>
      <dgm:spPr/>
      <dgm:t>
        <a:bodyPr/>
        <a:lstStyle/>
        <a:p>
          <a:endParaRPr lang="en-US"/>
        </a:p>
      </dgm:t>
    </dgm:pt>
    <dgm:pt modelId="{BF97034C-1977-4842-9756-400EF71A5671}" type="sibTrans" cxnId="{0B573C71-00C5-46C1-80F8-3B848A3B1594}">
      <dgm:prSet/>
      <dgm:spPr/>
      <dgm:t>
        <a:bodyPr/>
        <a:lstStyle/>
        <a:p>
          <a:endParaRPr lang="en-US"/>
        </a:p>
      </dgm:t>
    </dgm:pt>
    <dgm:pt modelId="{FB3F242E-8BAE-440D-9F5E-3A090832DB9E}">
      <dgm:prSet custT="1"/>
      <dgm:spPr>
        <a:ln>
          <a:solidFill>
            <a:schemeClr val="accent1">
              <a:lumMod val="40000"/>
              <a:lumOff val="60000"/>
            </a:schemeClr>
          </a:solidFill>
        </a:ln>
      </dgm:spPr>
      <dgm:t>
        <a:bodyPr/>
        <a:lstStyle/>
        <a:p>
          <a:r>
            <a:rPr lang="en-US" sz="1050" dirty="0" smtClean="0">
              <a:solidFill>
                <a:schemeClr val="tx2">
                  <a:lumMod val="75000"/>
                </a:schemeClr>
              </a:solidFill>
              <a:latin typeface="Tw Cen MT" panose="020B0602020104020603" pitchFamily="34" charset="0"/>
            </a:rPr>
            <a:t>Post event: detailed report with participant statistics as well as a digital recording of your event that may be posted to your website.</a:t>
          </a:r>
          <a:endParaRPr lang="en-US" sz="1050" dirty="0">
            <a:solidFill>
              <a:schemeClr val="tx2">
                <a:lumMod val="75000"/>
              </a:schemeClr>
            </a:solidFill>
            <a:latin typeface="Tw Cen MT" panose="020B0602020104020603" pitchFamily="34" charset="0"/>
          </a:endParaRPr>
        </a:p>
      </dgm:t>
    </dgm:pt>
    <dgm:pt modelId="{632450B7-1BE5-46EF-BE1F-924E36F78C07}" type="parTrans" cxnId="{26551AAA-79D1-4A52-BF16-DC53A5C84F5A}">
      <dgm:prSet/>
      <dgm:spPr/>
      <dgm:t>
        <a:bodyPr/>
        <a:lstStyle/>
        <a:p>
          <a:endParaRPr lang="en-US"/>
        </a:p>
      </dgm:t>
    </dgm:pt>
    <dgm:pt modelId="{8F88FBAB-2B35-4E1C-BBFF-EB1BC250802C}" type="sibTrans" cxnId="{26551AAA-79D1-4A52-BF16-DC53A5C84F5A}">
      <dgm:prSet/>
      <dgm:spPr/>
      <dgm:t>
        <a:bodyPr/>
        <a:lstStyle/>
        <a:p>
          <a:endParaRPr lang="en-US"/>
        </a:p>
      </dgm:t>
    </dgm:pt>
    <dgm:pt modelId="{1BBA6042-6F2C-49CB-A9E2-04CF772E17E9}">
      <dgm:prSet custT="1"/>
      <dgm:spPr>
        <a:solidFill>
          <a:schemeClr val="accent6">
            <a:lumMod val="40000"/>
            <a:lumOff val="60000"/>
          </a:schemeClr>
        </a:solidFill>
        <a:ln>
          <a:solidFill>
            <a:schemeClr val="accent1">
              <a:lumMod val="20000"/>
              <a:lumOff val="80000"/>
            </a:schemeClr>
          </a:solidFill>
        </a:ln>
      </dgm:spPr>
      <dgm:t>
        <a:bodyPr/>
        <a:lstStyle/>
        <a:p>
          <a:r>
            <a:rPr lang="en-US" sz="1050" dirty="0" smtClean="0">
              <a:solidFill>
                <a:schemeClr val="tx2">
                  <a:lumMod val="75000"/>
                </a:schemeClr>
              </a:solidFill>
              <a:latin typeface="Tw Cen MT" panose="020B0602020104020603" pitchFamily="34" charset="0"/>
            </a:rPr>
            <a:t>A digital space to share feedback, ask questions, creates polls and surveys, verifies data, cross-references against voter registration database, breaks down by district, demographic and more.</a:t>
          </a:r>
        </a:p>
      </dgm:t>
    </dgm:pt>
    <dgm:pt modelId="{69FB1A23-1C86-4A50-8E9B-3AC19403ECF7}" type="parTrans" cxnId="{12A1D99E-E4DA-4E79-8EE6-9A2E6D535064}">
      <dgm:prSet/>
      <dgm:spPr/>
      <dgm:t>
        <a:bodyPr/>
        <a:lstStyle/>
        <a:p>
          <a:endParaRPr lang="en-US"/>
        </a:p>
      </dgm:t>
    </dgm:pt>
    <dgm:pt modelId="{F4DE8B2C-3086-4486-81A9-EB7346002789}" type="sibTrans" cxnId="{12A1D99E-E4DA-4E79-8EE6-9A2E6D535064}">
      <dgm:prSet/>
      <dgm:spPr/>
      <dgm:t>
        <a:bodyPr/>
        <a:lstStyle/>
        <a:p>
          <a:endParaRPr lang="en-US"/>
        </a:p>
      </dgm:t>
    </dgm:pt>
    <dgm:pt modelId="{98DF135F-9479-4FB7-B33D-3366C7CA8BE7}">
      <dgm:prSet custT="1"/>
      <dgm:spPr/>
      <dgm:t>
        <a:bodyPr/>
        <a:lstStyle/>
        <a:p>
          <a:r>
            <a:rPr lang="en-US" sz="1100" dirty="0" smtClean="0">
              <a:solidFill>
                <a:schemeClr val="tx2">
                  <a:lumMod val="75000"/>
                </a:schemeClr>
              </a:solidFill>
              <a:latin typeface="Tw Cen MT" panose="020B0602020104020603" pitchFamily="34" charset="0"/>
            </a:rPr>
            <a:t>An hour before each city council meeting,  she sits  in front of her computer and launches Facebook Live to update residents on the agenda and answers questions in real time.  Her videos can get 100’s of comments and more than 3,000 views in a city of 73,000.    “We’re averaging all these views, but we can’t get two people to show up to city hall”  “That’s fine, I’ll bring government to you.”   </a:t>
          </a:r>
          <a:r>
            <a:rPr lang="en-US" sz="900" dirty="0" smtClean="0">
              <a:solidFill>
                <a:schemeClr val="tx2">
                  <a:lumMod val="75000"/>
                </a:schemeClr>
              </a:solidFill>
              <a:latin typeface="Tw Cen MT" panose="020B0602020104020603" pitchFamily="34" charset="0"/>
            </a:rPr>
            <a:t>(Time, “We Can Do it Better:  Met the Millennials Taking Over City Hall)</a:t>
          </a:r>
          <a:endParaRPr lang="en-US" sz="900" dirty="0" smtClean="0">
            <a:solidFill>
              <a:schemeClr val="tx2">
                <a:lumMod val="75000"/>
              </a:schemeClr>
            </a:solidFill>
          </a:endParaRPr>
        </a:p>
      </dgm:t>
    </dgm:pt>
    <dgm:pt modelId="{0A9373FD-71FB-4E32-8877-C8BB2E33C990}" type="parTrans" cxnId="{8450C37C-55AC-41A6-8BF5-798B4DD82C84}">
      <dgm:prSet/>
      <dgm:spPr/>
      <dgm:t>
        <a:bodyPr/>
        <a:lstStyle/>
        <a:p>
          <a:endParaRPr lang="en-US"/>
        </a:p>
      </dgm:t>
    </dgm:pt>
    <dgm:pt modelId="{A555890C-98CB-4FF2-BB99-11DEFE57DC64}" type="sibTrans" cxnId="{8450C37C-55AC-41A6-8BF5-798B4DD82C84}">
      <dgm:prSet/>
      <dgm:spPr/>
      <dgm:t>
        <a:bodyPr/>
        <a:lstStyle/>
        <a:p>
          <a:endParaRPr lang="en-US"/>
        </a:p>
      </dgm:t>
    </dgm:pt>
    <dgm:pt modelId="{852E59C7-5EE9-4469-BE41-B977705F856B}">
      <dgm:prSet custT="1"/>
      <dgm:spPr>
        <a:solidFill>
          <a:schemeClr val="accent6">
            <a:lumMod val="40000"/>
            <a:lumOff val="60000"/>
          </a:schemeClr>
        </a:solidFill>
        <a:ln>
          <a:solidFill>
            <a:schemeClr val="accent1">
              <a:lumMod val="20000"/>
              <a:lumOff val="80000"/>
            </a:schemeClr>
          </a:solidFill>
        </a:ln>
      </dgm:spPr>
      <dgm:t>
        <a:bodyPr/>
        <a:lstStyle/>
        <a:p>
          <a:r>
            <a:rPr lang="en-US" sz="1050" dirty="0" smtClean="0">
              <a:solidFill>
                <a:schemeClr val="tx2">
                  <a:lumMod val="75000"/>
                </a:schemeClr>
              </a:solidFill>
              <a:latin typeface="Tw Cen MT" panose="020B0602020104020603" pitchFamily="34" charset="0"/>
            </a:rPr>
            <a:t>A private social network for individual neighborhoods.  Users sign up with addresses and see a feed of info specific to their local area.  </a:t>
          </a:r>
        </a:p>
      </dgm:t>
    </dgm:pt>
    <dgm:pt modelId="{672CE738-D568-42AC-BA28-091C5CC52C99}" type="parTrans" cxnId="{C185CD72-6A04-4248-B148-ACAAD88AF8C4}">
      <dgm:prSet/>
      <dgm:spPr/>
      <dgm:t>
        <a:bodyPr/>
        <a:lstStyle/>
        <a:p>
          <a:endParaRPr lang="en-US"/>
        </a:p>
      </dgm:t>
    </dgm:pt>
    <dgm:pt modelId="{FE8ABDD2-4291-45A0-969E-ADA14708B90D}" type="sibTrans" cxnId="{C185CD72-6A04-4248-B148-ACAAD88AF8C4}">
      <dgm:prSet/>
      <dgm:spPr/>
      <dgm:t>
        <a:bodyPr/>
        <a:lstStyle/>
        <a:p>
          <a:endParaRPr lang="en-US"/>
        </a:p>
      </dgm:t>
    </dgm:pt>
    <dgm:pt modelId="{8F8390E7-F5D9-4741-B4B2-5F2A294A8971}">
      <dgm:prSet custT="1"/>
      <dgm:spPr>
        <a:solidFill>
          <a:schemeClr val="accent6">
            <a:lumMod val="40000"/>
            <a:lumOff val="60000"/>
          </a:schemeClr>
        </a:solidFill>
        <a:ln>
          <a:solidFill>
            <a:schemeClr val="accent1">
              <a:lumMod val="20000"/>
              <a:lumOff val="80000"/>
            </a:schemeClr>
          </a:solidFill>
        </a:ln>
      </dgm:spPr>
      <dgm:t>
        <a:bodyPr/>
        <a:lstStyle/>
        <a:p>
          <a:endParaRPr lang="en-US" sz="1050" dirty="0" smtClean="0">
            <a:solidFill>
              <a:schemeClr val="tx2">
                <a:lumMod val="75000"/>
              </a:schemeClr>
            </a:solidFill>
          </a:endParaRPr>
        </a:p>
        <a:p>
          <a:r>
            <a:rPr lang="en-US" sz="1050" dirty="0" smtClean="0">
              <a:solidFill>
                <a:schemeClr val="tx2">
                  <a:lumMod val="75000"/>
                </a:schemeClr>
              </a:solidFill>
            </a:rPr>
            <a:t>	</a:t>
          </a:r>
          <a:endParaRPr lang="en-US" dirty="0"/>
        </a:p>
      </dgm:t>
    </dgm:pt>
    <dgm:pt modelId="{C5D81B5F-713A-43F8-868E-6B6A3AD87929}" type="parTrans" cxnId="{0AF129A8-9F10-42F9-97B3-488A10A26D42}">
      <dgm:prSet/>
      <dgm:spPr/>
      <dgm:t>
        <a:bodyPr/>
        <a:lstStyle/>
        <a:p>
          <a:endParaRPr lang="en-US"/>
        </a:p>
      </dgm:t>
    </dgm:pt>
    <dgm:pt modelId="{6960834C-A98A-4E13-BE67-6EA03FEDFEC8}" type="sibTrans" cxnId="{0AF129A8-9F10-42F9-97B3-488A10A26D42}">
      <dgm:prSet/>
      <dgm:spPr/>
      <dgm:t>
        <a:bodyPr/>
        <a:lstStyle/>
        <a:p>
          <a:endParaRPr lang="en-US"/>
        </a:p>
      </dgm:t>
    </dgm:pt>
    <dgm:pt modelId="{52FE81CE-1D3B-4523-84F8-78E3780327F4}">
      <dgm:prSet custT="1"/>
      <dgm:spPr>
        <a:solidFill>
          <a:schemeClr val="accent6">
            <a:lumMod val="40000"/>
            <a:lumOff val="60000"/>
          </a:schemeClr>
        </a:solidFill>
        <a:ln>
          <a:solidFill>
            <a:schemeClr val="accent1">
              <a:lumMod val="20000"/>
              <a:lumOff val="80000"/>
            </a:schemeClr>
          </a:solidFill>
        </a:ln>
      </dgm:spPr>
      <dgm:t>
        <a:bodyPr/>
        <a:lstStyle/>
        <a:p>
          <a:r>
            <a:rPr lang="en-US" sz="1050" dirty="0" smtClean="0">
              <a:solidFill>
                <a:schemeClr val="tx2">
                  <a:lumMod val="75000"/>
                </a:schemeClr>
              </a:solidFill>
              <a:latin typeface="Tw Cen MT" panose="020B0602020104020603" pitchFamily="34" charset="0"/>
            </a:rPr>
            <a:t>D.C. uses to improve voter participation, gets info to voters about polling places, requirements to vote and changes to ballots in a timely manner.</a:t>
          </a:r>
        </a:p>
      </dgm:t>
    </dgm:pt>
    <dgm:pt modelId="{E6A46C46-5999-4686-B959-181FBEAADFC2}" type="sibTrans" cxnId="{2209750C-A411-4455-88F4-7F132155605A}">
      <dgm:prSet/>
      <dgm:spPr/>
      <dgm:t>
        <a:bodyPr/>
        <a:lstStyle/>
        <a:p>
          <a:endParaRPr lang="en-US"/>
        </a:p>
      </dgm:t>
    </dgm:pt>
    <dgm:pt modelId="{DE409563-A7FB-40C3-9327-E8E8EB1BC630}" type="parTrans" cxnId="{2209750C-A411-4455-88F4-7F132155605A}">
      <dgm:prSet/>
      <dgm:spPr/>
      <dgm:t>
        <a:bodyPr/>
        <a:lstStyle/>
        <a:p>
          <a:endParaRPr lang="en-US"/>
        </a:p>
      </dgm:t>
    </dgm:pt>
    <dgm:pt modelId="{090495A6-106F-420C-B053-73CD7C0AC524}">
      <dgm:prSet custT="1"/>
      <dgm:spPr>
        <a:solidFill>
          <a:schemeClr val="accent6">
            <a:lumMod val="40000"/>
            <a:lumOff val="60000"/>
          </a:schemeClr>
        </a:solidFill>
        <a:ln>
          <a:solidFill>
            <a:schemeClr val="accent1">
              <a:lumMod val="20000"/>
              <a:lumOff val="80000"/>
            </a:schemeClr>
          </a:solidFill>
        </a:ln>
      </dgm:spPr>
      <dgm:t>
        <a:bodyPr/>
        <a:lstStyle/>
        <a:p>
          <a:r>
            <a:rPr lang="en-US" sz="1100" b="1" dirty="0" smtClean="0">
              <a:solidFill>
                <a:schemeClr val="tx2">
                  <a:lumMod val="75000"/>
                </a:schemeClr>
              </a:solidFill>
              <a:latin typeface="Tw Cen MT" panose="020B0602020104020603" pitchFamily="34" charset="0"/>
            </a:rPr>
            <a:t>POLCO.US</a:t>
          </a:r>
          <a:endParaRPr lang="en-US" sz="1100" dirty="0" smtClean="0">
            <a:solidFill>
              <a:schemeClr val="tx2">
                <a:lumMod val="75000"/>
              </a:schemeClr>
            </a:solidFill>
            <a:latin typeface="Tw Cen MT" panose="020B0602020104020603" pitchFamily="34" charset="0"/>
          </a:endParaRPr>
        </a:p>
      </dgm:t>
    </dgm:pt>
    <dgm:pt modelId="{9B5D6A7B-4336-4C3F-8A81-C1557BF4B3DA}" type="parTrans" cxnId="{9C357D9D-7CD4-4C03-9EC8-023471156B20}">
      <dgm:prSet/>
      <dgm:spPr/>
      <dgm:t>
        <a:bodyPr/>
        <a:lstStyle/>
        <a:p>
          <a:endParaRPr lang="en-US"/>
        </a:p>
      </dgm:t>
    </dgm:pt>
    <dgm:pt modelId="{03A0B164-C2E9-44D9-89AA-7AB3A7255300}" type="sibTrans" cxnId="{9C357D9D-7CD4-4C03-9EC8-023471156B20}">
      <dgm:prSet/>
      <dgm:spPr/>
      <dgm:t>
        <a:bodyPr/>
        <a:lstStyle/>
        <a:p>
          <a:endParaRPr lang="en-US"/>
        </a:p>
      </dgm:t>
    </dgm:pt>
    <dgm:pt modelId="{F4AFEDD3-BE2B-4192-89C5-32DD32948CEA}">
      <dgm:prSet custT="1"/>
      <dgm:spPr>
        <a:solidFill>
          <a:schemeClr val="accent6">
            <a:lumMod val="40000"/>
            <a:lumOff val="60000"/>
          </a:schemeClr>
        </a:solidFill>
        <a:ln>
          <a:solidFill>
            <a:schemeClr val="accent1">
              <a:lumMod val="20000"/>
              <a:lumOff val="80000"/>
            </a:schemeClr>
          </a:solidFill>
        </a:ln>
      </dgm:spPr>
      <dgm:t>
        <a:bodyPr/>
        <a:lstStyle/>
        <a:p>
          <a:r>
            <a:rPr lang="en-US" sz="1050" b="1" dirty="0" smtClean="0">
              <a:solidFill>
                <a:schemeClr val="tx2">
                  <a:lumMod val="75000"/>
                </a:schemeClr>
              </a:solidFill>
              <a:latin typeface="Tw Cen MT" panose="020B0602020104020603" pitchFamily="34" charset="0"/>
            </a:rPr>
            <a:t>NEXT DOOR</a:t>
          </a:r>
          <a:endParaRPr lang="en-US" sz="1050" dirty="0" smtClean="0">
            <a:solidFill>
              <a:schemeClr val="tx2">
                <a:lumMod val="75000"/>
              </a:schemeClr>
            </a:solidFill>
            <a:latin typeface="Tw Cen MT" panose="020B0602020104020603" pitchFamily="34" charset="0"/>
          </a:endParaRPr>
        </a:p>
      </dgm:t>
    </dgm:pt>
    <dgm:pt modelId="{62A922B1-0B96-4DB1-B492-C8BCFE80A72E}" type="parTrans" cxnId="{47625A87-1A4B-4554-9A03-B9A4D926BFC3}">
      <dgm:prSet/>
      <dgm:spPr/>
      <dgm:t>
        <a:bodyPr/>
        <a:lstStyle/>
        <a:p>
          <a:endParaRPr lang="en-US"/>
        </a:p>
      </dgm:t>
    </dgm:pt>
    <dgm:pt modelId="{5A2E4927-6255-4979-B965-EA69F2A038D1}" type="sibTrans" cxnId="{47625A87-1A4B-4554-9A03-B9A4D926BFC3}">
      <dgm:prSet/>
      <dgm:spPr/>
      <dgm:t>
        <a:bodyPr/>
        <a:lstStyle/>
        <a:p>
          <a:endParaRPr lang="en-US"/>
        </a:p>
      </dgm:t>
    </dgm:pt>
    <dgm:pt modelId="{7CA25BA9-E2F2-45BB-B6A3-5BD687DDA57D}" type="pres">
      <dgm:prSet presAssocID="{0506CF8C-010F-4F46-92E7-EF8B6E6CC237}" presName="Name0" presStyleCnt="0">
        <dgm:presLayoutVars>
          <dgm:dir/>
          <dgm:animLvl val="lvl"/>
          <dgm:resizeHandles val="exact"/>
        </dgm:presLayoutVars>
      </dgm:prSet>
      <dgm:spPr/>
      <dgm:t>
        <a:bodyPr/>
        <a:lstStyle/>
        <a:p>
          <a:endParaRPr lang="en-US"/>
        </a:p>
      </dgm:t>
    </dgm:pt>
    <dgm:pt modelId="{45236ABA-0C20-4D28-9589-260812E7EE5F}" type="pres">
      <dgm:prSet presAssocID="{404DC3A1-F087-40AE-8252-FC1C48E71CDE}" presName="compositeNode" presStyleCnt="0">
        <dgm:presLayoutVars>
          <dgm:bulletEnabled val="1"/>
        </dgm:presLayoutVars>
      </dgm:prSet>
      <dgm:spPr/>
    </dgm:pt>
    <dgm:pt modelId="{C6C0C099-9044-4476-BB18-377A90BA28DC}" type="pres">
      <dgm:prSet presAssocID="{404DC3A1-F087-40AE-8252-FC1C48E71CDE}" presName="bgRect" presStyleLbl="node1" presStyleIdx="0" presStyleCnt="4" custScaleX="36325" custScaleY="185343" custLinFactNeighborX="2947" custLinFactNeighborY="23706"/>
      <dgm:spPr/>
      <dgm:t>
        <a:bodyPr/>
        <a:lstStyle/>
        <a:p>
          <a:endParaRPr lang="en-US"/>
        </a:p>
      </dgm:t>
    </dgm:pt>
    <dgm:pt modelId="{4281924B-7525-4AD5-87F6-6127DCF902F5}" type="pres">
      <dgm:prSet presAssocID="{404DC3A1-F087-40AE-8252-FC1C48E71CDE}" presName="parentNode" presStyleLbl="node1" presStyleIdx="0" presStyleCnt="4">
        <dgm:presLayoutVars>
          <dgm:chMax val="0"/>
          <dgm:bulletEnabled val="1"/>
        </dgm:presLayoutVars>
      </dgm:prSet>
      <dgm:spPr/>
      <dgm:t>
        <a:bodyPr/>
        <a:lstStyle/>
        <a:p>
          <a:endParaRPr lang="en-US"/>
        </a:p>
      </dgm:t>
    </dgm:pt>
    <dgm:pt modelId="{FDE2E1BE-C1E0-4BCE-AD10-FD2C786CEBC7}" type="pres">
      <dgm:prSet presAssocID="{08235D8D-C544-40F8-97BE-87EADB4D3653}" presName="hSp" presStyleCnt="0"/>
      <dgm:spPr/>
    </dgm:pt>
    <dgm:pt modelId="{982C82F9-22C7-4D9A-91C2-55CEAB454275}" type="pres">
      <dgm:prSet presAssocID="{08235D8D-C544-40F8-97BE-87EADB4D3653}" presName="vProcSp" presStyleCnt="0"/>
      <dgm:spPr/>
    </dgm:pt>
    <dgm:pt modelId="{7A8264F5-F7AC-4361-BB29-373F17E91F60}" type="pres">
      <dgm:prSet presAssocID="{08235D8D-C544-40F8-97BE-87EADB4D3653}" presName="vSp1" presStyleCnt="0"/>
      <dgm:spPr/>
    </dgm:pt>
    <dgm:pt modelId="{C928A34A-5985-4BE7-B11E-8F5820E74847}" type="pres">
      <dgm:prSet presAssocID="{08235D8D-C544-40F8-97BE-87EADB4D3653}" presName="simulatedConn" presStyleLbl="solidFgAcc1" presStyleIdx="0" presStyleCnt="3"/>
      <dgm:spPr/>
    </dgm:pt>
    <dgm:pt modelId="{6E39FC8F-30F2-41BE-8289-ED17C5E4202E}" type="pres">
      <dgm:prSet presAssocID="{08235D8D-C544-40F8-97BE-87EADB4D3653}" presName="vSp2" presStyleCnt="0"/>
      <dgm:spPr/>
    </dgm:pt>
    <dgm:pt modelId="{28F32760-592E-495B-8519-6CB8C7B16DB9}" type="pres">
      <dgm:prSet presAssocID="{08235D8D-C544-40F8-97BE-87EADB4D3653}" presName="sibTrans" presStyleCnt="0"/>
      <dgm:spPr/>
    </dgm:pt>
    <dgm:pt modelId="{512F3D96-F024-4B51-897A-8BD128DE5131}" type="pres">
      <dgm:prSet presAssocID="{15231B6D-5795-4E0C-95D6-2DB62F0E07D3}" presName="compositeNode" presStyleCnt="0">
        <dgm:presLayoutVars>
          <dgm:bulletEnabled val="1"/>
        </dgm:presLayoutVars>
      </dgm:prSet>
      <dgm:spPr/>
    </dgm:pt>
    <dgm:pt modelId="{68441CD4-23F1-4477-AF4E-E9DE4B5B5C6A}" type="pres">
      <dgm:prSet presAssocID="{15231B6D-5795-4E0C-95D6-2DB62F0E07D3}" presName="bgRect" presStyleLbl="node1" presStyleIdx="1" presStyleCnt="4" custScaleX="100500" custScaleY="185343" custLinFactNeighborX="3682" custLinFactNeighborY="3626"/>
      <dgm:spPr/>
      <dgm:t>
        <a:bodyPr/>
        <a:lstStyle/>
        <a:p>
          <a:endParaRPr lang="en-US"/>
        </a:p>
      </dgm:t>
    </dgm:pt>
    <dgm:pt modelId="{065F0CCD-AE49-4AEC-9BF6-EEAA39149B9F}" type="pres">
      <dgm:prSet presAssocID="{15231B6D-5795-4E0C-95D6-2DB62F0E07D3}" presName="parentNode" presStyleLbl="node1" presStyleIdx="1" presStyleCnt="4">
        <dgm:presLayoutVars>
          <dgm:chMax val="0"/>
          <dgm:bulletEnabled val="1"/>
        </dgm:presLayoutVars>
      </dgm:prSet>
      <dgm:spPr/>
      <dgm:t>
        <a:bodyPr/>
        <a:lstStyle/>
        <a:p>
          <a:endParaRPr lang="en-US"/>
        </a:p>
      </dgm:t>
    </dgm:pt>
    <dgm:pt modelId="{29CDD0A5-AA0F-4F07-A76C-5E23DC6171EF}" type="pres">
      <dgm:prSet presAssocID="{15231B6D-5795-4E0C-95D6-2DB62F0E07D3}" presName="childNode" presStyleLbl="node1" presStyleIdx="1" presStyleCnt="4">
        <dgm:presLayoutVars>
          <dgm:bulletEnabled val="1"/>
        </dgm:presLayoutVars>
      </dgm:prSet>
      <dgm:spPr/>
      <dgm:t>
        <a:bodyPr/>
        <a:lstStyle/>
        <a:p>
          <a:endParaRPr lang="en-US"/>
        </a:p>
      </dgm:t>
    </dgm:pt>
    <dgm:pt modelId="{7F91F655-45B3-4D04-9A61-257882889043}" type="pres">
      <dgm:prSet presAssocID="{BAD3F225-0107-45FD-B027-D62C35E890DE}" presName="hSp" presStyleCnt="0"/>
      <dgm:spPr/>
    </dgm:pt>
    <dgm:pt modelId="{55C7A603-6294-44DE-B931-5377D6BB5839}" type="pres">
      <dgm:prSet presAssocID="{BAD3F225-0107-45FD-B027-D62C35E890DE}" presName="vProcSp" presStyleCnt="0"/>
      <dgm:spPr/>
    </dgm:pt>
    <dgm:pt modelId="{7707AF8A-2725-4228-839F-9A2367EDE0B4}" type="pres">
      <dgm:prSet presAssocID="{BAD3F225-0107-45FD-B027-D62C35E890DE}" presName="vSp1" presStyleCnt="0"/>
      <dgm:spPr/>
    </dgm:pt>
    <dgm:pt modelId="{6EA0A8C9-3855-4811-9DBF-C93A8C078723}" type="pres">
      <dgm:prSet presAssocID="{BAD3F225-0107-45FD-B027-D62C35E890DE}" presName="simulatedConn" presStyleLbl="solidFgAcc1" presStyleIdx="1" presStyleCnt="3"/>
      <dgm:spPr/>
    </dgm:pt>
    <dgm:pt modelId="{CF699E2C-8EC8-4CBE-A0E5-D52AA9CA0375}" type="pres">
      <dgm:prSet presAssocID="{BAD3F225-0107-45FD-B027-D62C35E890DE}" presName="vSp2" presStyleCnt="0"/>
      <dgm:spPr/>
    </dgm:pt>
    <dgm:pt modelId="{8BCBAD2F-C1F1-4119-94C4-01FDFA246252}" type="pres">
      <dgm:prSet presAssocID="{BAD3F225-0107-45FD-B027-D62C35E890DE}" presName="sibTrans" presStyleCnt="0"/>
      <dgm:spPr/>
    </dgm:pt>
    <dgm:pt modelId="{2472C5C2-C2B6-419A-88F6-6C4D8D4F7D0E}" type="pres">
      <dgm:prSet presAssocID="{B88CC31F-87B7-4378-B9D1-78B46B6E5BE9}" presName="compositeNode" presStyleCnt="0">
        <dgm:presLayoutVars>
          <dgm:bulletEnabled val="1"/>
        </dgm:presLayoutVars>
      </dgm:prSet>
      <dgm:spPr/>
    </dgm:pt>
    <dgm:pt modelId="{2C99238D-5EA8-467D-B4E7-F9E230CC7F4B}" type="pres">
      <dgm:prSet presAssocID="{B88CC31F-87B7-4378-B9D1-78B46B6E5BE9}" presName="bgRect" presStyleLbl="node1" presStyleIdx="2" presStyleCnt="4" custScaleY="177799" custLinFactNeighborX="3381" custLinFactNeighborY="8678"/>
      <dgm:spPr/>
      <dgm:t>
        <a:bodyPr/>
        <a:lstStyle/>
        <a:p>
          <a:endParaRPr lang="en-US"/>
        </a:p>
      </dgm:t>
    </dgm:pt>
    <dgm:pt modelId="{D6222CE9-47C8-42EC-9707-B2C1914EA2F8}" type="pres">
      <dgm:prSet presAssocID="{B88CC31F-87B7-4378-B9D1-78B46B6E5BE9}" presName="parentNode" presStyleLbl="node1" presStyleIdx="2" presStyleCnt="4">
        <dgm:presLayoutVars>
          <dgm:chMax val="0"/>
          <dgm:bulletEnabled val="1"/>
        </dgm:presLayoutVars>
      </dgm:prSet>
      <dgm:spPr/>
      <dgm:t>
        <a:bodyPr/>
        <a:lstStyle/>
        <a:p>
          <a:endParaRPr lang="en-US"/>
        </a:p>
      </dgm:t>
    </dgm:pt>
    <dgm:pt modelId="{B064FE7C-0F27-40E5-92C7-3B1E7761A6E8}" type="pres">
      <dgm:prSet presAssocID="{B88CC31F-87B7-4378-B9D1-78B46B6E5BE9}" presName="childNode" presStyleLbl="node1" presStyleIdx="2" presStyleCnt="4">
        <dgm:presLayoutVars>
          <dgm:bulletEnabled val="1"/>
        </dgm:presLayoutVars>
      </dgm:prSet>
      <dgm:spPr/>
      <dgm:t>
        <a:bodyPr/>
        <a:lstStyle/>
        <a:p>
          <a:endParaRPr lang="en-US"/>
        </a:p>
      </dgm:t>
    </dgm:pt>
    <dgm:pt modelId="{4DE18458-5711-4CBF-911E-FECD532FD542}" type="pres">
      <dgm:prSet presAssocID="{BFAC77D5-22CA-48BF-8BEE-99363383D02B}" presName="hSp" presStyleCnt="0"/>
      <dgm:spPr/>
    </dgm:pt>
    <dgm:pt modelId="{992B7832-B5F6-4D04-BA24-8760ABA18E61}" type="pres">
      <dgm:prSet presAssocID="{BFAC77D5-22CA-48BF-8BEE-99363383D02B}" presName="vProcSp" presStyleCnt="0"/>
      <dgm:spPr/>
    </dgm:pt>
    <dgm:pt modelId="{A39212A7-1921-466A-BC2F-1D050C5DEF15}" type="pres">
      <dgm:prSet presAssocID="{BFAC77D5-22CA-48BF-8BEE-99363383D02B}" presName="vSp1" presStyleCnt="0"/>
      <dgm:spPr/>
    </dgm:pt>
    <dgm:pt modelId="{F2EFC3B8-B068-424A-9820-F4314AF3FCCA}" type="pres">
      <dgm:prSet presAssocID="{BFAC77D5-22CA-48BF-8BEE-99363383D02B}" presName="simulatedConn" presStyleLbl="solidFgAcc1" presStyleIdx="2" presStyleCnt="3"/>
      <dgm:spPr/>
    </dgm:pt>
    <dgm:pt modelId="{2C4A15B9-0A6C-402D-A67A-DD0A94640ADF}" type="pres">
      <dgm:prSet presAssocID="{BFAC77D5-22CA-48BF-8BEE-99363383D02B}" presName="vSp2" presStyleCnt="0"/>
      <dgm:spPr/>
    </dgm:pt>
    <dgm:pt modelId="{A056212F-D328-4D94-BC0D-F2216B6AC96B}" type="pres">
      <dgm:prSet presAssocID="{BFAC77D5-22CA-48BF-8BEE-99363383D02B}" presName="sibTrans" presStyleCnt="0"/>
      <dgm:spPr/>
    </dgm:pt>
    <dgm:pt modelId="{2BB2A32C-FA26-489E-918A-8399246833E4}" type="pres">
      <dgm:prSet presAssocID="{D79BC4A3-24CB-4A2F-B249-A38B60D220F2}" presName="compositeNode" presStyleCnt="0">
        <dgm:presLayoutVars>
          <dgm:bulletEnabled val="1"/>
        </dgm:presLayoutVars>
      </dgm:prSet>
      <dgm:spPr/>
    </dgm:pt>
    <dgm:pt modelId="{714544F8-B541-46B9-9369-BF57EEAAB2A7}" type="pres">
      <dgm:prSet presAssocID="{D79BC4A3-24CB-4A2F-B249-A38B60D220F2}" presName="bgRect" presStyleLbl="node1" presStyleIdx="3" presStyleCnt="4" custScaleX="87633" custScaleY="143416" custLinFactNeighborX="1059" custLinFactNeighborY="25869"/>
      <dgm:spPr/>
      <dgm:t>
        <a:bodyPr/>
        <a:lstStyle/>
        <a:p>
          <a:endParaRPr lang="en-US"/>
        </a:p>
      </dgm:t>
    </dgm:pt>
    <dgm:pt modelId="{124B324A-9510-4AB3-BFC2-3483BAE61078}" type="pres">
      <dgm:prSet presAssocID="{D79BC4A3-24CB-4A2F-B249-A38B60D220F2}" presName="parentNode" presStyleLbl="node1" presStyleIdx="3" presStyleCnt="4">
        <dgm:presLayoutVars>
          <dgm:chMax val="0"/>
          <dgm:bulletEnabled val="1"/>
        </dgm:presLayoutVars>
      </dgm:prSet>
      <dgm:spPr/>
      <dgm:t>
        <a:bodyPr/>
        <a:lstStyle/>
        <a:p>
          <a:endParaRPr lang="en-US"/>
        </a:p>
      </dgm:t>
    </dgm:pt>
    <dgm:pt modelId="{731F1F36-4F85-47A4-880E-CC7EFDAB2E4A}" type="pres">
      <dgm:prSet presAssocID="{D79BC4A3-24CB-4A2F-B249-A38B60D220F2}" presName="childNode" presStyleLbl="node1" presStyleIdx="3" presStyleCnt="4">
        <dgm:presLayoutVars>
          <dgm:bulletEnabled val="1"/>
        </dgm:presLayoutVars>
      </dgm:prSet>
      <dgm:spPr/>
      <dgm:t>
        <a:bodyPr/>
        <a:lstStyle/>
        <a:p>
          <a:endParaRPr lang="en-US"/>
        </a:p>
      </dgm:t>
    </dgm:pt>
  </dgm:ptLst>
  <dgm:cxnLst>
    <dgm:cxn modelId="{757C1817-CC98-493B-910C-CA0945CE14E6}" type="presOf" srcId="{0506CF8C-010F-4F46-92E7-EF8B6E6CC237}" destId="{7CA25BA9-E2F2-45BB-B6A3-5BD687DDA57D}" srcOrd="0" destOrd="0" presId="urn:microsoft.com/office/officeart/2005/8/layout/hProcess7"/>
    <dgm:cxn modelId="{0A48B487-F631-4840-9C81-51DA1DC9226F}" type="presOf" srcId="{852E59C7-5EE9-4469-BE41-B977705F856B}" destId="{B064FE7C-0F27-40E5-92C7-3B1E7761A6E8}" srcOrd="0" destOrd="8" presId="urn:microsoft.com/office/officeart/2005/8/layout/hProcess7"/>
    <dgm:cxn modelId="{7F850FF4-5F2F-4555-BD0C-26040A556B7C}" type="presOf" srcId="{D79BC4A3-24CB-4A2F-B249-A38B60D220F2}" destId="{714544F8-B541-46B9-9369-BF57EEAAB2A7}" srcOrd="0" destOrd="0" presId="urn:microsoft.com/office/officeart/2005/8/layout/hProcess7"/>
    <dgm:cxn modelId="{B67A799C-8AC1-4DE8-AB01-B80B53D7315B}" type="presOf" srcId="{0790C843-D020-4304-B557-5034DADEBC23}" destId="{B064FE7C-0F27-40E5-92C7-3B1E7761A6E8}" srcOrd="0" destOrd="10" presId="urn:microsoft.com/office/officeart/2005/8/layout/hProcess7"/>
    <dgm:cxn modelId="{4A636134-B2AF-4FBB-81AB-91850FE1C010}" type="presOf" srcId="{D79BC4A3-24CB-4A2F-B249-A38B60D220F2}" destId="{124B324A-9510-4AB3-BFC2-3483BAE61078}" srcOrd="1" destOrd="0" presId="urn:microsoft.com/office/officeart/2005/8/layout/hProcess7"/>
    <dgm:cxn modelId="{813DFBCB-652C-4C42-9D88-FDEC57E51DEE}" type="presOf" srcId="{F1D91F8B-50BF-4600-B9C5-48F6E8511F03}" destId="{B064FE7C-0F27-40E5-92C7-3B1E7761A6E8}" srcOrd="0" destOrd="4" presId="urn:microsoft.com/office/officeart/2005/8/layout/hProcess7"/>
    <dgm:cxn modelId="{6D2673B4-8895-4E8F-A168-D4B01E14B2A3}" type="presOf" srcId="{8F8390E7-F5D9-4741-B4B2-5F2A294A8971}" destId="{B064FE7C-0F27-40E5-92C7-3B1E7761A6E8}" srcOrd="0" destOrd="9" presId="urn:microsoft.com/office/officeart/2005/8/layout/hProcess7"/>
    <dgm:cxn modelId="{715D2851-9D19-48ED-8E7C-71D393A4ED67}" srcId="{0506CF8C-010F-4F46-92E7-EF8B6E6CC237}" destId="{D79BC4A3-24CB-4A2F-B249-A38B60D220F2}" srcOrd="3" destOrd="0" parTransId="{0C777EF1-B43C-4065-AA95-59E8AF1DFEA1}" sibTransId="{D4B50F75-8CF3-4F40-860D-78C7854FD2AE}"/>
    <dgm:cxn modelId="{76ED7964-D2A6-4BC8-8D8A-219EFD98788F}" srcId="{0506CF8C-010F-4F46-92E7-EF8B6E6CC237}" destId="{404DC3A1-F087-40AE-8252-FC1C48E71CDE}" srcOrd="0" destOrd="0" parTransId="{BB039719-2328-4DF7-9B46-E108BA55106A}" sibTransId="{08235D8D-C544-40F8-97BE-87EADB4D3653}"/>
    <dgm:cxn modelId="{9D7DA99F-283F-4395-A493-655D7841F1E4}" type="presOf" srcId="{B88CC31F-87B7-4378-B9D1-78B46B6E5BE9}" destId="{2C99238D-5EA8-467D-B4E7-F9E230CC7F4B}" srcOrd="0" destOrd="0" presId="urn:microsoft.com/office/officeart/2005/8/layout/hProcess7"/>
    <dgm:cxn modelId="{8EC32171-8CDF-4081-987E-6AE61475235C}" type="presOf" srcId="{6FD43F6B-7980-455D-9044-3DACD8AB34ED}" destId="{B064FE7C-0F27-40E5-92C7-3B1E7761A6E8}" srcOrd="0" destOrd="1" presId="urn:microsoft.com/office/officeart/2005/8/layout/hProcess7"/>
    <dgm:cxn modelId="{0D55593E-4B73-457B-8622-C2CFCDD213CB}" srcId="{B88CC31F-87B7-4378-B9D1-78B46B6E5BE9}" destId="{9E2F991C-DF8C-4759-B1E9-CCB67C639773}" srcOrd="1" destOrd="0" parTransId="{44B109DB-3B15-44E6-97EF-D60A85C16AE4}" sibTransId="{674556CF-753A-4FFF-836C-2DAADD64DB80}"/>
    <dgm:cxn modelId="{5F23EF21-7C8F-4F31-BF11-D93C29F35867}" type="presOf" srcId="{15231B6D-5795-4E0C-95D6-2DB62F0E07D3}" destId="{68441CD4-23F1-4477-AF4E-E9DE4B5B5C6A}" srcOrd="0" destOrd="0" presId="urn:microsoft.com/office/officeart/2005/8/layout/hProcess7"/>
    <dgm:cxn modelId="{31B7E1C2-65D0-4DA3-B3A4-F68955047D15}" type="presOf" srcId="{9E2F991C-DF8C-4759-B1E9-CCB67C639773}" destId="{B064FE7C-0F27-40E5-92C7-3B1E7761A6E8}" srcOrd="0" destOrd="3" presId="urn:microsoft.com/office/officeart/2005/8/layout/hProcess7"/>
    <dgm:cxn modelId="{166C370C-F15F-4F81-8483-714F4541E8BF}" type="presOf" srcId="{D9BCB46F-1EDC-4343-A893-7C6C168C945F}" destId="{29CDD0A5-AA0F-4F07-A76C-5E23DC6171EF}" srcOrd="0" destOrd="0" presId="urn:microsoft.com/office/officeart/2005/8/layout/hProcess7"/>
    <dgm:cxn modelId="{C3615CC4-B2B2-4EFB-91A3-6B49C53DFA37}" srcId="{15231B6D-5795-4E0C-95D6-2DB62F0E07D3}" destId="{D9BCB46F-1EDC-4343-A893-7C6C168C945F}" srcOrd="0" destOrd="0" parTransId="{7924B5DD-7F9A-490A-A1FD-2245C3210A02}" sibTransId="{1216E8DE-F733-459D-B84B-E1B07580F81D}"/>
    <dgm:cxn modelId="{12A1D99E-E4DA-4E79-8EE6-9A2E6D535064}" srcId="{9E2F991C-DF8C-4759-B1E9-CCB67C639773}" destId="{1BBA6042-6F2C-49CB-A9E2-04CF772E17E9}" srcOrd="1" destOrd="0" parTransId="{69FB1A23-1C86-4A50-8E9B-3AC19403ECF7}" sibTransId="{F4DE8B2C-3086-4486-81A9-EB7346002789}"/>
    <dgm:cxn modelId="{04B42C62-D247-41E6-9334-BDA10D04A579}" type="presOf" srcId="{404DC3A1-F087-40AE-8252-FC1C48E71CDE}" destId="{4281924B-7525-4AD5-87F6-6127DCF902F5}" srcOrd="1" destOrd="0" presId="urn:microsoft.com/office/officeart/2005/8/layout/hProcess7"/>
    <dgm:cxn modelId="{7A6D3CAF-BCB3-4369-9FE3-461F54C235DC}" type="presOf" srcId="{FB3F242E-8BAE-440D-9F5E-3A090832DB9E}" destId="{29CDD0A5-AA0F-4F07-A76C-5E23DC6171EF}" srcOrd="0" destOrd="4" presId="urn:microsoft.com/office/officeart/2005/8/layout/hProcess7"/>
    <dgm:cxn modelId="{A1A97F7A-9683-4118-BF23-82F35C84DF02}" type="presOf" srcId="{98DF135F-9479-4FB7-B33D-3366C7CA8BE7}" destId="{731F1F36-4F85-47A4-880E-CC7EFDAB2E4A}" srcOrd="0" destOrd="1" presId="urn:microsoft.com/office/officeart/2005/8/layout/hProcess7"/>
    <dgm:cxn modelId="{2209750C-A411-4455-88F4-7F132155605A}" srcId="{B88CC31F-87B7-4378-B9D1-78B46B6E5BE9}" destId="{52FE81CE-1D3B-4523-84F8-78E3780327F4}" srcOrd="2" destOrd="0" parTransId="{DE409563-A7FB-40C3-9327-E8E8EB1BC630}" sibTransId="{E6A46C46-5999-4686-B959-181FBEAADFC2}"/>
    <dgm:cxn modelId="{04BDDB66-A018-4FCF-A66E-9E5F2918CA81}" srcId="{D79BC4A3-24CB-4A2F-B249-A38B60D220F2}" destId="{876BD247-BC1D-4B51-8BC0-C979C99D6B4A}" srcOrd="0" destOrd="0" parTransId="{EA230790-EDD6-46DC-91AE-330653707E6F}" sibTransId="{38ADA6E4-BF2A-44B7-9A6B-68DDD22F6DC3}"/>
    <dgm:cxn modelId="{0B573C71-00C5-46C1-80F8-3B848A3B1594}" srcId="{D9BCB46F-1EDC-4343-A893-7C6C168C945F}" destId="{EC959FD9-5F34-4B9C-A946-18246F4CBC1B}" srcOrd="4" destOrd="0" parTransId="{80C02D6C-638D-4D5C-9070-00E5DFEB8020}" sibTransId="{BF97034C-1977-4842-9756-400EF71A5671}"/>
    <dgm:cxn modelId="{47625A87-1A4B-4554-9A03-B9A4D926BFC3}" srcId="{9E2F991C-DF8C-4759-B1E9-CCB67C639773}" destId="{F4AFEDD3-BE2B-4192-89C5-32DD32948CEA}" srcOrd="2" destOrd="0" parTransId="{62A922B1-0B96-4DB1-B492-C8BCFE80A72E}" sibTransId="{5A2E4927-6255-4979-B965-EA69F2A038D1}"/>
    <dgm:cxn modelId="{B26774B1-9867-4619-BBD1-2B9ECEBCFDBC}" type="presOf" srcId="{15231B6D-5795-4E0C-95D6-2DB62F0E07D3}" destId="{065F0CCD-AE49-4AEC-9BF6-EEAA39149B9F}" srcOrd="1" destOrd="0" presId="urn:microsoft.com/office/officeart/2005/8/layout/hProcess7"/>
    <dgm:cxn modelId="{9C357D9D-7CD4-4C03-9EC8-023471156B20}" srcId="{8A19CFD8-DD51-43ED-894A-9537BFFA101C}" destId="{090495A6-106F-420C-B053-73CD7C0AC524}" srcOrd="1" destOrd="0" parTransId="{9B5D6A7B-4336-4C3F-8A81-C1557BF4B3DA}" sibTransId="{03A0B164-C2E9-44D9-89AA-7AB3A7255300}"/>
    <dgm:cxn modelId="{BAE8D0AA-13A8-4206-B56E-F8EB96E41DBE}" srcId="{D29AA7DA-97EA-4D13-9056-ABB25E5E4B9C}" destId="{8ADCEECD-6849-4DCB-B09F-FA4957BB5305}" srcOrd="0" destOrd="0" parTransId="{2DA7B01C-3055-4C71-B56C-B0DE5C4A70AB}" sibTransId="{DB3E86EC-0315-4423-A425-EDA33BBD65D3}"/>
    <dgm:cxn modelId="{707A08D6-1407-4E7D-B9CD-50031869F925}" type="presOf" srcId="{F55934E3-5269-40A3-B840-FA6F0FD3966D}" destId="{731F1F36-4F85-47A4-880E-CC7EFDAB2E4A}" srcOrd="0" destOrd="2" presId="urn:microsoft.com/office/officeart/2005/8/layout/hProcess7"/>
    <dgm:cxn modelId="{D24FE849-2FED-40DC-9F8F-1F99883A1F65}" srcId="{D9BCB46F-1EDC-4343-A893-7C6C168C945F}" destId="{E3E7E85A-6358-4621-8391-8BEE29B6F803}" srcOrd="0" destOrd="0" parTransId="{EB436AAB-3BC0-4976-8829-D6F1AC460288}" sibTransId="{607DADDD-6AAE-4E13-B2B1-5A7BC7BE643F}"/>
    <dgm:cxn modelId="{C185CD72-6A04-4248-B148-ACAAD88AF8C4}" srcId="{52FE81CE-1D3B-4523-84F8-78E3780327F4}" destId="{852E59C7-5EE9-4469-BE41-B977705F856B}" srcOrd="0" destOrd="0" parTransId="{672CE738-D568-42AC-BA28-091C5CC52C99}" sibTransId="{FE8ABDD2-4291-45A0-969E-ADA14708B90D}"/>
    <dgm:cxn modelId="{DA29EC24-238A-4BB3-A664-E94B74139AFE}" type="presOf" srcId="{960383A7-EC9C-43A4-8819-3A9E0D6520A9}" destId="{29CDD0A5-AA0F-4F07-A76C-5E23DC6171EF}" srcOrd="0" destOrd="3" presId="urn:microsoft.com/office/officeart/2005/8/layout/hProcess7"/>
    <dgm:cxn modelId="{FD49DBDD-4B6B-4D40-8E27-3C8499E4D5CE}" srcId="{B88CC31F-87B7-4378-B9D1-78B46B6E5BE9}" destId="{D29AA7DA-97EA-4D13-9056-ABB25E5E4B9C}" srcOrd="4" destOrd="0" parTransId="{29610EAE-3B08-4634-833F-EA65CF6B4E15}" sibTransId="{E27EA848-89AD-47AC-989E-C9EBBEB68E79}"/>
    <dgm:cxn modelId="{4BE3100C-AA33-4DF0-A3EC-46CB52AE9049}" type="presOf" srcId="{090495A6-106F-420C-B053-73CD7C0AC524}" destId="{B064FE7C-0F27-40E5-92C7-3B1E7761A6E8}" srcOrd="0" destOrd="2" presId="urn:microsoft.com/office/officeart/2005/8/layout/hProcess7"/>
    <dgm:cxn modelId="{5E1D7D4F-F4BC-4F99-AE06-93EAB648811B}" type="presOf" srcId="{1BBA6042-6F2C-49CB-A9E2-04CF772E17E9}" destId="{B064FE7C-0F27-40E5-92C7-3B1E7761A6E8}" srcOrd="0" destOrd="5" presId="urn:microsoft.com/office/officeart/2005/8/layout/hProcess7"/>
    <dgm:cxn modelId="{F33E18E0-0FD6-4298-AAB7-EE24C935310E}" type="presOf" srcId="{B88CC31F-87B7-4378-B9D1-78B46B6E5BE9}" destId="{D6222CE9-47C8-42EC-9707-B2C1914EA2F8}" srcOrd="1" destOrd="0" presId="urn:microsoft.com/office/officeart/2005/8/layout/hProcess7"/>
    <dgm:cxn modelId="{AF4D5D4B-D14C-439A-BB49-26C1B55BF4B2}" srcId="{0506CF8C-010F-4F46-92E7-EF8B6E6CC237}" destId="{15231B6D-5795-4E0C-95D6-2DB62F0E07D3}" srcOrd="1" destOrd="0" parTransId="{F0BA7E2D-463C-49C1-ADEC-1C5AD6C8DC10}" sibTransId="{BAD3F225-0107-45FD-B027-D62C35E890DE}"/>
    <dgm:cxn modelId="{15198EDF-F59A-44F1-97C3-EC62B949D79F}" srcId="{D9BCB46F-1EDC-4343-A893-7C6C168C945F}" destId="{960383A7-EC9C-43A4-8819-3A9E0D6520A9}" srcOrd="2" destOrd="0" parTransId="{217DD61A-49A8-4BB5-9B5C-F7B87F495340}" sibTransId="{A79F12A2-BC57-4A77-BA87-9D21F34EAEAE}"/>
    <dgm:cxn modelId="{EA6BE8FC-E8A4-42A4-9558-5A5B1F4A0752}" type="presOf" srcId="{404DC3A1-F087-40AE-8252-FC1C48E71CDE}" destId="{C6C0C099-9044-4476-BB18-377A90BA28DC}" srcOrd="0" destOrd="0" presId="urn:microsoft.com/office/officeart/2005/8/layout/hProcess7"/>
    <dgm:cxn modelId="{94582750-0192-41C4-BE64-3C8A1828A445}" type="presOf" srcId="{52FE81CE-1D3B-4523-84F8-78E3780327F4}" destId="{B064FE7C-0F27-40E5-92C7-3B1E7761A6E8}" srcOrd="0" destOrd="7" presId="urn:microsoft.com/office/officeart/2005/8/layout/hProcess7"/>
    <dgm:cxn modelId="{A5378BA5-8CCC-4B9A-A80F-585E48724BA5}" type="presOf" srcId="{18D2D108-005C-4D7E-8AEF-4368342191F8}" destId="{29CDD0A5-AA0F-4F07-A76C-5E23DC6171EF}" srcOrd="0" destOrd="2" presId="urn:microsoft.com/office/officeart/2005/8/layout/hProcess7"/>
    <dgm:cxn modelId="{26551AAA-79D1-4A52-BF16-DC53A5C84F5A}" srcId="{D9BCB46F-1EDC-4343-A893-7C6C168C945F}" destId="{FB3F242E-8BAE-440D-9F5E-3A090832DB9E}" srcOrd="3" destOrd="0" parTransId="{632450B7-1BE5-46EF-BE1F-924E36F78C07}" sibTransId="{8F88FBAB-2B35-4E1C-BBFF-EB1BC250802C}"/>
    <dgm:cxn modelId="{AF4EF54C-03F9-44D7-BBE5-33613E476384}" srcId="{B88CC31F-87B7-4378-B9D1-78B46B6E5BE9}" destId="{8A19CFD8-DD51-43ED-894A-9537BFFA101C}" srcOrd="0" destOrd="0" parTransId="{754D126F-FCFF-4BBF-952D-07B397E60753}" sibTransId="{0834B781-6666-4705-9192-9B166133A185}"/>
    <dgm:cxn modelId="{59C5A89D-DFC6-4B24-A471-E23BD69B001E}" srcId="{B88CC31F-87B7-4378-B9D1-78B46B6E5BE9}" destId="{0790C843-D020-4304-B557-5034DADEBC23}" srcOrd="3" destOrd="0" parTransId="{22E5FAD1-E081-4C09-8B8F-6D97A5A55664}" sibTransId="{4B409AA9-407D-4862-8140-07091998A275}"/>
    <dgm:cxn modelId="{76E70F0D-12A4-4F4D-BACC-BCC15D80BC2C}" srcId="{D9BCB46F-1EDC-4343-A893-7C6C168C945F}" destId="{18D2D108-005C-4D7E-8AEF-4368342191F8}" srcOrd="1" destOrd="0" parTransId="{69F306B9-AA96-4D11-A332-51587436D9B6}" sibTransId="{72CF31F4-81FC-4EEA-ABD0-99CE4EDA220C}"/>
    <dgm:cxn modelId="{97F48138-661E-43D6-8DD6-354E05661C30}" type="presOf" srcId="{E3E7E85A-6358-4621-8391-8BEE29B6F803}" destId="{29CDD0A5-AA0F-4F07-A76C-5E23DC6171EF}" srcOrd="0" destOrd="1" presId="urn:microsoft.com/office/officeart/2005/8/layout/hProcess7"/>
    <dgm:cxn modelId="{726F5183-53B1-4B48-9913-B6EB38B30D76}" type="presOf" srcId="{D29AA7DA-97EA-4D13-9056-ABB25E5E4B9C}" destId="{B064FE7C-0F27-40E5-92C7-3B1E7761A6E8}" srcOrd="0" destOrd="11" presId="urn:microsoft.com/office/officeart/2005/8/layout/hProcess7"/>
    <dgm:cxn modelId="{C0372C60-E364-4959-A76F-DD7102CD0A72}" srcId="{876BD247-BC1D-4B51-8BC0-C979C99D6B4A}" destId="{F55934E3-5269-40A3-B840-FA6F0FD3966D}" srcOrd="1" destOrd="0" parTransId="{BD088541-A9A7-49D3-A9E6-89984A047DE2}" sibTransId="{D319EA59-B5DB-4FF0-8BFC-7DB53DAF7026}"/>
    <dgm:cxn modelId="{62326254-53D3-4C87-83B2-2093E4B3E136}" srcId="{8A19CFD8-DD51-43ED-894A-9537BFFA101C}" destId="{6FD43F6B-7980-455D-9044-3DACD8AB34ED}" srcOrd="0" destOrd="0" parTransId="{F934F3C9-4898-45A7-B973-5508A523E6CB}" sibTransId="{DBEFC35B-C6B8-4A30-B7E5-D2D773B8805D}"/>
    <dgm:cxn modelId="{8450C37C-55AC-41A6-8BF5-798B4DD82C84}" srcId="{876BD247-BC1D-4B51-8BC0-C979C99D6B4A}" destId="{98DF135F-9479-4FB7-B33D-3366C7CA8BE7}" srcOrd="0" destOrd="0" parTransId="{0A9373FD-71FB-4E32-8877-C8BB2E33C990}" sibTransId="{A555890C-98CB-4FF2-BB99-11DEFE57DC64}"/>
    <dgm:cxn modelId="{FFC3C421-9F3C-43FB-826F-CCDDA8800022}" type="presOf" srcId="{8ADCEECD-6849-4DCB-B09F-FA4957BB5305}" destId="{B064FE7C-0F27-40E5-92C7-3B1E7761A6E8}" srcOrd="0" destOrd="12" presId="urn:microsoft.com/office/officeart/2005/8/layout/hProcess7"/>
    <dgm:cxn modelId="{92B0407F-BD7E-43D7-8254-DC8CDD6D4995}" type="presOf" srcId="{F4AFEDD3-BE2B-4192-89C5-32DD32948CEA}" destId="{B064FE7C-0F27-40E5-92C7-3B1E7761A6E8}" srcOrd="0" destOrd="6" presId="urn:microsoft.com/office/officeart/2005/8/layout/hProcess7"/>
    <dgm:cxn modelId="{10372219-D042-4BBA-BD22-FA097ACF2254}" type="presOf" srcId="{8A19CFD8-DD51-43ED-894A-9537BFFA101C}" destId="{B064FE7C-0F27-40E5-92C7-3B1E7761A6E8}" srcOrd="0" destOrd="0" presId="urn:microsoft.com/office/officeart/2005/8/layout/hProcess7"/>
    <dgm:cxn modelId="{4CBE5851-7763-4F12-A1C3-DA7487081BEC}" type="presOf" srcId="{876BD247-BC1D-4B51-8BC0-C979C99D6B4A}" destId="{731F1F36-4F85-47A4-880E-CC7EFDAB2E4A}" srcOrd="0" destOrd="0" presId="urn:microsoft.com/office/officeart/2005/8/layout/hProcess7"/>
    <dgm:cxn modelId="{524685D0-12C3-4633-BC54-A03385D1FC61}" srcId="{9E2F991C-DF8C-4759-B1E9-CCB67C639773}" destId="{F1D91F8B-50BF-4600-B9C5-48F6E8511F03}" srcOrd="0" destOrd="0" parTransId="{57B92980-B837-4DB0-94FE-78357E451045}" sibTransId="{34E9EF36-3E63-4E2D-8EBE-7E8ED86D7A87}"/>
    <dgm:cxn modelId="{0AF129A8-9F10-42F9-97B3-488A10A26D42}" srcId="{52FE81CE-1D3B-4523-84F8-78E3780327F4}" destId="{8F8390E7-F5D9-4741-B4B2-5F2A294A8971}" srcOrd="1" destOrd="0" parTransId="{C5D81B5F-713A-43F8-868E-6B6A3AD87929}" sibTransId="{6960834C-A98A-4E13-BE67-6EA03FEDFEC8}"/>
    <dgm:cxn modelId="{B4275252-A945-4211-88CC-726516762BEB}" type="presOf" srcId="{EC959FD9-5F34-4B9C-A946-18246F4CBC1B}" destId="{29CDD0A5-AA0F-4F07-A76C-5E23DC6171EF}" srcOrd="0" destOrd="5" presId="urn:microsoft.com/office/officeart/2005/8/layout/hProcess7"/>
    <dgm:cxn modelId="{F9BBF2B6-1252-402A-8C3A-F6EAC4F6F71A}" srcId="{0506CF8C-010F-4F46-92E7-EF8B6E6CC237}" destId="{B88CC31F-87B7-4378-B9D1-78B46B6E5BE9}" srcOrd="2" destOrd="0" parTransId="{0F571BD6-93F2-4171-B093-FC3802C21814}" sibTransId="{BFAC77D5-22CA-48BF-8BEE-99363383D02B}"/>
    <dgm:cxn modelId="{44B05E5B-2C7C-4457-8F74-EBC54E9B6BD3}" type="presParOf" srcId="{7CA25BA9-E2F2-45BB-B6A3-5BD687DDA57D}" destId="{45236ABA-0C20-4D28-9589-260812E7EE5F}" srcOrd="0" destOrd="0" presId="urn:microsoft.com/office/officeart/2005/8/layout/hProcess7"/>
    <dgm:cxn modelId="{D577E4E7-6A53-4D45-9196-52914CC04FD2}" type="presParOf" srcId="{45236ABA-0C20-4D28-9589-260812E7EE5F}" destId="{C6C0C099-9044-4476-BB18-377A90BA28DC}" srcOrd="0" destOrd="0" presId="urn:microsoft.com/office/officeart/2005/8/layout/hProcess7"/>
    <dgm:cxn modelId="{FA6F41C6-2D8A-466F-BF2C-B67AA979A9D6}" type="presParOf" srcId="{45236ABA-0C20-4D28-9589-260812E7EE5F}" destId="{4281924B-7525-4AD5-87F6-6127DCF902F5}" srcOrd="1" destOrd="0" presId="urn:microsoft.com/office/officeart/2005/8/layout/hProcess7"/>
    <dgm:cxn modelId="{D7118DCD-52B5-40AC-B233-A23F89B592D4}" type="presParOf" srcId="{7CA25BA9-E2F2-45BB-B6A3-5BD687DDA57D}" destId="{FDE2E1BE-C1E0-4BCE-AD10-FD2C786CEBC7}" srcOrd="1" destOrd="0" presId="urn:microsoft.com/office/officeart/2005/8/layout/hProcess7"/>
    <dgm:cxn modelId="{51F8B92C-89BC-4BA2-99F7-A41D4383B1F5}" type="presParOf" srcId="{7CA25BA9-E2F2-45BB-B6A3-5BD687DDA57D}" destId="{982C82F9-22C7-4D9A-91C2-55CEAB454275}" srcOrd="2" destOrd="0" presId="urn:microsoft.com/office/officeart/2005/8/layout/hProcess7"/>
    <dgm:cxn modelId="{2247D8A3-31D3-494A-AC49-C80357FB9231}" type="presParOf" srcId="{982C82F9-22C7-4D9A-91C2-55CEAB454275}" destId="{7A8264F5-F7AC-4361-BB29-373F17E91F60}" srcOrd="0" destOrd="0" presId="urn:microsoft.com/office/officeart/2005/8/layout/hProcess7"/>
    <dgm:cxn modelId="{D18EAC7F-A3A4-4627-9CDF-3981BCCD3CBC}" type="presParOf" srcId="{982C82F9-22C7-4D9A-91C2-55CEAB454275}" destId="{C928A34A-5985-4BE7-B11E-8F5820E74847}" srcOrd="1" destOrd="0" presId="urn:microsoft.com/office/officeart/2005/8/layout/hProcess7"/>
    <dgm:cxn modelId="{F3E8DFA5-FC09-47D6-A9EA-B74B0FD82F74}" type="presParOf" srcId="{982C82F9-22C7-4D9A-91C2-55CEAB454275}" destId="{6E39FC8F-30F2-41BE-8289-ED17C5E4202E}" srcOrd="2" destOrd="0" presId="urn:microsoft.com/office/officeart/2005/8/layout/hProcess7"/>
    <dgm:cxn modelId="{25947B39-75F7-4631-9F13-C8BD263C2CA0}" type="presParOf" srcId="{7CA25BA9-E2F2-45BB-B6A3-5BD687DDA57D}" destId="{28F32760-592E-495B-8519-6CB8C7B16DB9}" srcOrd="3" destOrd="0" presId="urn:microsoft.com/office/officeart/2005/8/layout/hProcess7"/>
    <dgm:cxn modelId="{529ED488-7CBF-4E4B-97CC-69AA54C8D13D}" type="presParOf" srcId="{7CA25BA9-E2F2-45BB-B6A3-5BD687DDA57D}" destId="{512F3D96-F024-4B51-897A-8BD128DE5131}" srcOrd="4" destOrd="0" presId="urn:microsoft.com/office/officeart/2005/8/layout/hProcess7"/>
    <dgm:cxn modelId="{E62840F6-FF48-4B83-97C8-614844EC1CB1}" type="presParOf" srcId="{512F3D96-F024-4B51-897A-8BD128DE5131}" destId="{68441CD4-23F1-4477-AF4E-E9DE4B5B5C6A}" srcOrd="0" destOrd="0" presId="urn:microsoft.com/office/officeart/2005/8/layout/hProcess7"/>
    <dgm:cxn modelId="{5CE8AF2F-62FD-4BA7-B752-066C395353C5}" type="presParOf" srcId="{512F3D96-F024-4B51-897A-8BD128DE5131}" destId="{065F0CCD-AE49-4AEC-9BF6-EEAA39149B9F}" srcOrd="1" destOrd="0" presId="urn:microsoft.com/office/officeart/2005/8/layout/hProcess7"/>
    <dgm:cxn modelId="{409D90F5-645F-4A45-9A66-327B7FF6981F}" type="presParOf" srcId="{512F3D96-F024-4B51-897A-8BD128DE5131}" destId="{29CDD0A5-AA0F-4F07-A76C-5E23DC6171EF}" srcOrd="2" destOrd="0" presId="urn:microsoft.com/office/officeart/2005/8/layout/hProcess7"/>
    <dgm:cxn modelId="{0EEF2C7B-8326-4455-877D-8DBC95C26B19}" type="presParOf" srcId="{7CA25BA9-E2F2-45BB-B6A3-5BD687DDA57D}" destId="{7F91F655-45B3-4D04-9A61-257882889043}" srcOrd="5" destOrd="0" presId="urn:microsoft.com/office/officeart/2005/8/layout/hProcess7"/>
    <dgm:cxn modelId="{48CB4CF1-0DD2-47BE-9A83-CBBCBC5832B9}" type="presParOf" srcId="{7CA25BA9-E2F2-45BB-B6A3-5BD687DDA57D}" destId="{55C7A603-6294-44DE-B931-5377D6BB5839}" srcOrd="6" destOrd="0" presId="urn:microsoft.com/office/officeart/2005/8/layout/hProcess7"/>
    <dgm:cxn modelId="{358EB05F-F3D5-44BA-AB82-CBCC8DEA762E}" type="presParOf" srcId="{55C7A603-6294-44DE-B931-5377D6BB5839}" destId="{7707AF8A-2725-4228-839F-9A2367EDE0B4}" srcOrd="0" destOrd="0" presId="urn:microsoft.com/office/officeart/2005/8/layout/hProcess7"/>
    <dgm:cxn modelId="{A34976E8-015E-445E-9121-9EB9C4B6D845}" type="presParOf" srcId="{55C7A603-6294-44DE-B931-5377D6BB5839}" destId="{6EA0A8C9-3855-4811-9DBF-C93A8C078723}" srcOrd="1" destOrd="0" presId="urn:microsoft.com/office/officeart/2005/8/layout/hProcess7"/>
    <dgm:cxn modelId="{079CBBCE-F0C6-43D3-8A9C-16959E939E5E}" type="presParOf" srcId="{55C7A603-6294-44DE-B931-5377D6BB5839}" destId="{CF699E2C-8EC8-4CBE-A0E5-D52AA9CA0375}" srcOrd="2" destOrd="0" presId="urn:microsoft.com/office/officeart/2005/8/layout/hProcess7"/>
    <dgm:cxn modelId="{F1F91EB1-185C-48AF-B8F0-8E4AB92CF044}" type="presParOf" srcId="{7CA25BA9-E2F2-45BB-B6A3-5BD687DDA57D}" destId="{8BCBAD2F-C1F1-4119-94C4-01FDFA246252}" srcOrd="7" destOrd="0" presId="urn:microsoft.com/office/officeart/2005/8/layout/hProcess7"/>
    <dgm:cxn modelId="{DFE6E2B2-72A8-439A-904A-E2EA476E9B67}" type="presParOf" srcId="{7CA25BA9-E2F2-45BB-B6A3-5BD687DDA57D}" destId="{2472C5C2-C2B6-419A-88F6-6C4D8D4F7D0E}" srcOrd="8" destOrd="0" presId="urn:microsoft.com/office/officeart/2005/8/layout/hProcess7"/>
    <dgm:cxn modelId="{E1AA32C0-1597-46AE-9713-090C89D0C84C}" type="presParOf" srcId="{2472C5C2-C2B6-419A-88F6-6C4D8D4F7D0E}" destId="{2C99238D-5EA8-467D-B4E7-F9E230CC7F4B}" srcOrd="0" destOrd="0" presId="urn:microsoft.com/office/officeart/2005/8/layout/hProcess7"/>
    <dgm:cxn modelId="{53D21B7E-5095-496B-995A-AAD2A48B9EDA}" type="presParOf" srcId="{2472C5C2-C2B6-419A-88F6-6C4D8D4F7D0E}" destId="{D6222CE9-47C8-42EC-9707-B2C1914EA2F8}" srcOrd="1" destOrd="0" presId="urn:microsoft.com/office/officeart/2005/8/layout/hProcess7"/>
    <dgm:cxn modelId="{9F708B19-FD0D-4545-851E-1D918F780CA9}" type="presParOf" srcId="{2472C5C2-C2B6-419A-88F6-6C4D8D4F7D0E}" destId="{B064FE7C-0F27-40E5-92C7-3B1E7761A6E8}" srcOrd="2" destOrd="0" presId="urn:microsoft.com/office/officeart/2005/8/layout/hProcess7"/>
    <dgm:cxn modelId="{593832D0-966B-49C6-95D6-26FCD8B949BD}" type="presParOf" srcId="{7CA25BA9-E2F2-45BB-B6A3-5BD687DDA57D}" destId="{4DE18458-5711-4CBF-911E-FECD532FD542}" srcOrd="9" destOrd="0" presId="urn:microsoft.com/office/officeart/2005/8/layout/hProcess7"/>
    <dgm:cxn modelId="{5079F5FA-39CA-4FF5-9FB5-DB6D8760B64B}" type="presParOf" srcId="{7CA25BA9-E2F2-45BB-B6A3-5BD687DDA57D}" destId="{992B7832-B5F6-4D04-BA24-8760ABA18E61}" srcOrd="10" destOrd="0" presId="urn:microsoft.com/office/officeart/2005/8/layout/hProcess7"/>
    <dgm:cxn modelId="{549BE0B0-8FD9-4AD2-A5E6-439871A8CAA9}" type="presParOf" srcId="{992B7832-B5F6-4D04-BA24-8760ABA18E61}" destId="{A39212A7-1921-466A-BC2F-1D050C5DEF15}" srcOrd="0" destOrd="0" presId="urn:microsoft.com/office/officeart/2005/8/layout/hProcess7"/>
    <dgm:cxn modelId="{80CB1D4C-EC34-4F63-A490-AB768C886B0F}" type="presParOf" srcId="{992B7832-B5F6-4D04-BA24-8760ABA18E61}" destId="{F2EFC3B8-B068-424A-9820-F4314AF3FCCA}" srcOrd="1" destOrd="0" presId="urn:microsoft.com/office/officeart/2005/8/layout/hProcess7"/>
    <dgm:cxn modelId="{4F119790-B1E5-42C3-96E1-2F72847B8CED}" type="presParOf" srcId="{992B7832-B5F6-4D04-BA24-8760ABA18E61}" destId="{2C4A15B9-0A6C-402D-A67A-DD0A94640ADF}" srcOrd="2" destOrd="0" presId="urn:microsoft.com/office/officeart/2005/8/layout/hProcess7"/>
    <dgm:cxn modelId="{1228DE50-5BEA-447B-BCC4-C849EFA35F89}" type="presParOf" srcId="{7CA25BA9-E2F2-45BB-B6A3-5BD687DDA57D}" destId="{A056212F-D328-4D94-BC0D-F2216B6AC96B}" srcOrd="11" destOrd="0" presId="urn:microsoft.com/office/officeart/2005/8/layout/hProcess7"/>
    <dgm:cxn modelId="{89F5ADCA-73BA-46A7-AD0B-8342EDA41699}" type="presParOf" srcId="{7CA25BA9-E2F2-45BB-B6A3-5BD687DDA57D}" destId="{2BB2A32C-FA26-489E-918A-8399246833E4}" srcOrd="12" destOrd="0" presId="urn:microsoft.com/office/officeart/2005/8/layout/hProcess7"/>
    <dgm:cxn modelId="{5D7255AA-2ABB-4EB0-A004-26F2FB683EDE}" type="presParOf" srcId="{2BB2A32C-FA26-489E-918A-8399246833E4}" destId="{714544F8-B541-46B9-9369-BF57EEAAB2A7}" srcOrd="0" destOrd="0" presId="urn:microsoft.com/office/officeart/2005/8/layout/hProcess7"/>
    <dgm:cxn modelId="{0E5D57F9-3137-41A5-8872-95D051D3075C}" type="presParOf" srcId="{2BB2A32C-FA26-489E-918A-8399246833E4}" destId="{124B324A-9510-4AB3-BFC2-3483BAE61078}" srcOrd="1" destOrd="0" presId="urn:microsoft.com/office/officeart/2005/8/layout/hProcess7"/>
    <dgm:cxn modelId="{F1474BE4-3EDB-4D65-8F33-8631E9826A7C}" type="presParOf" srcId="{2BB2A32C-FA26-489E-918A-8399246833E4}" destId="{731F1F36-4F85-47A4-880E-CC7EFDAB2E4A}" srcOrd="2" destOrd="0" presId="urn:microsoft.com/office/officeart/2005/8/layout/hProcess7"/>
  </dgm:cxnLst>
  <dgm:bg>
    <a:solidFill>
      <a:schemeClr val="bg1"/>
    </a:solidFill>
  </dgm:bg>
  <dgm:whole>
    <a:ln>
      <a:solidFill>
        <a:schemeClr val="accent1">
          <a:lumMod val="40000"/>
          <a:lumOff val="60000"/>
        </a:schemeClr>
      </a:solidFill>
    </a:ln>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AE966F4-6B36-4330-9EEA-8A107B10B0E6}"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A3AB5B3C-ECC4-4363-8529-B00ACB164A92}">
      <dgm:prSet phldrT="[Text]"/>
      <dgm:spPr>
        <a:solidFill>
          <a:schemeClr val="accent6">
            <a:lumMod val="60000"/>
            <a:lumOff val="40000"/>
          </a:schemeClr>
        </a:solidFill>
      </dgm:spPr>
      <dgm:t>
        <a:bodyPr/>
        <a:lstStyle/>
        <a:p>
          <a:r>
            <a:rPr lang="en-US" dirty="0" smtClean="0">
              <a:solidFill>
                <a:schemeClr val="tx1">
                  <a:lumMod val="85000"/>
                  <a:lumOff val="15000"/>
                </a:schemeClr>
              </a:solidFill>
              <a:latin typeface="Tw Cen MT" panose="020B0602020104020603" pitchFamily="34" charset="0"/>
            </a:rPr>
            <a:t>More on Millennials</a:t>
          </a:r>
          <a:endParaRPr lang="en-US" dirty="0">
            <a:solidFill>
              <a:schemeClr val="tx1">
                <a:lumMod val="85000"/>
                <a:lumOff val="15000"/>
              </a:schemeClr>
            </a:solidFill>
            <a:latin typeface="Tw Cen MT" panose="020B0602020104020603" pitchFamily="34" charset="0"/>
          </a:endParaRPr>
        </a:p>
      </dgm:t>
    </dgm:pt>
    <dgm:pt modelId="{1E0E38A7-C408-4A9B-B27D-6A324E0ADB32}" type="parTrans" cxnId="{032E1507-75E0-4CCC-B8B6-88F0B4008845}">
      <dgm:prSet/>
      <dgm:spPr/>
      <dgm:t>
        <a:bodyPr/>
        <a:lstStyle/>
        <a:p>
          <a:endParaRPr lang="en-US"/>
        </a:p>
      </dgm:t>
    </dgm:pt>
    <dgm:pt modelId="{CDBDEAC8-9C67-46A6-95CD-235B65833753}" type="sibTrans" cxnId="{032E1507-75E0-4CCC-B8B6-88F0B4008845}">
      <dgm:prSet/>
      <dgm:spPr/>
      <dgm:t>
        <a:bodyPr/>
        <a:lstStyle/>
        <a:p>
          <a:endParaRPr lang="en-US"/>
        </a:p>
      </dgm:t>
    </dgm:pt>
    <dgm:pt modelId="{643DBB24-15F3-421F-8A4A-D445C46BA459}">
      <dgm:prSet phldrT="[Text]" custT="1"/>
      <dgm:spPr>
        <a:solidFill>
          <a:schemeClr val="accent6">
            <a:lumMod val="20000"/>
            <a:lumOff val="80000"/>
          </a:schemeClr>
        </a:solidFill>
      </dgm:spPr>
      <dgm:t>
        <a:bodyPr/>
        <a:lstStyle/>
        <a:p>
          <a:r>
            <a:rPr lang="en-US" sz="1050" dirty="0" smtClean="0">
              <a:solidFill>
                <a:schemeClr val="tx1">
                  <a:lumMod val="85000"/>
                  <a:lumOff val="15000"/>
                </a:schemeClr>
              </a:solidFill>
              <a:latin typeface="Tw Cen MT" panose="020B0602020104020603" pitchFamily="34" charset="0"/>
            </a:rPr>
            <a:t>Starting to plant flags at local level, where government tends to be most accountable and least partisan</a:t>
          </a:r>
          <a:endParaRPr lang="en-US" sz="1050" dirty="0">
            <a:solidFill>
              <a:schemeClr val="tx1">
                <a:lumMod val="85000"/>
                <a:lumOff val="15000"/>
              </a:schemeClr>
            </a:solidFill>
            <a:latin typeface="Tw Cen MT" panose="020B0602020104020603" pitchFamily="34" charset="0"/>
          </a:endParaRPr>
        </a:p>
      </dgm:t>
    </dgm:pt>
    <dgm:pt modelId="{7EB93840-BA20-4603-82B6-D20F597006F3}" type="parTrans" cxnId="{59FD09EE-3E05-4CB0-B315-7EB0D30154EA}">
      <dgm:prSet/>
      <dgm:spPr/>
      <dgm:t>
        <a:bodyPr/>
        <a:lstStyle/>
        <a:p>
          <a:endParaRPr lang="en-US"/>
        </a:p>
      </dgm:t>
    </dgm:pt>
    <dgm:pt modelId="{E9C1ECBF-1BA1-4FA1-9AAE-E7E1A3F2CA3A}" type="sibTrans" cxnId="{59FD09EE-3E05-4CB0-B315-7EB0D30154EA}">
      <dgm:prSet/>
      <dgm:spPr/>
      <dgm:t>
        <a:bodyPr/>
        <a:lstStyle/>
        <a:p>
          <a:endParaRPr lang="en-US"/>
        </a:p>
      </dgm:t>
    </dgm:pt>
    <dgm:pt modelId="{10E912B5-32DD-4409-AD94-8F1B0FB222D1}">
      <dgm:prSet custT="1"/>
      <dgm:spPr>
        <a:solidFill>
          <a:schemeClr val="accent6">
            <a:lumMod val="20000"/>
            <a:lumOff val="80000"/>
          </a:schemeClr>
        </a:solidFill>
      </dgm:spPr>
      <dgm:t>
        <a:bodyPr/>
        <a:lstStyle/>
        <a:p>
          <a:r>
            <a:rPr lang="en-US" sz="1050" dirty="0" smtClean="0">
              <a:solidFill>
                <a:schemeClr val="tx1">
                  <a:lumMod val="85000"/>
                  <a:lumOff val="15000"/>
                </a:schemeClr>
              </a:solidFill>
              <a:latin typeface="Tw Cen MT" panose="020B0602020104020603" pitchFamily="34" charset="0"/>
            </a:rPr>
            <a:t>Some local </a:t>
          </a:r>
          <a:r>
            <a:rPr lang="en-US" sz="1050" dirty="0" err="1" smtClean="0">
              <a:solidFill>
                <a:schemeClr val="tx1">
                  <a:lumMod val="85000"/>
                  <a:lumOff val="15000"/>
                </a:schemeClr>
              </a:solidFill>
              <a:latin typeface="Tw Cen MT" panose="020B0602020104020603" pitchFamily="34" charset="0"/>
            </a:rPr>
            <a:t>govts</a:t>
          </a:r>
          <a:r>
            <a:rPr lang="en-US" sz="1050" dirty="0" smtClean="0">
              <a:solidFill>
                <a:schemeClr val="tx1">
                  <a:lumMod val="85000"/>
                  <a:lumOff val="15000"/>
                </a:schemeClr>
              </a:solidFill>
              <a:latin typeface="Tw Cen MT" panose="020B0602020104020603" pitchFamily="34" charset="0"/>
            </a:rPr>
            <a:t> are starting to pick up slack on national issues important to millennials – immigration, climate change</a:t>
          </a:r>
          <a:endParaRPr lang="en-US" sz="1050" dirty="0">
            <a:solidFill>
              <a:schemeClr val="tx1">
                <a:lumMod val="85000"/>
                <a:lumOff val="15000"/>
              </a:schemeClr>
            </a:solidFill>
            <a:latin typeface="Tw Cen MT" panose="020B0602020104020603" pitchFamily="34" charset="0"/>
          </a:endParaRPr>
        </a:p>
      </dgm:t>
    </dgm:pt>
    <dgm:pt modelId="{90490399-0C4E-46DA-A0E8-16D2FED70EAF}" type="parTrans" cxnId="{0D255A17-070B-457B-B5BC-E16C701FF1ED}">
      <dgm:prSet/>
      <dgm:spPr/>
      <dgm:t>
        <a:bodyPr/>
        <a:lstStyle/>
        <a:p>
          <a:endParaRPr lang="en-US"/>
        </a:p>
      </dgm:t>
    </dgm:pt>
    <dgm:pt modelId="{5DA0B7D2-6215-4B47-BFB0-66D5D63D70A6}" type="sibTrans" cxnId="{0D255A17-070B-457B-B5BC-E16C701FF1ED}">
      <dgm:prSet/>
      <dgm:spPr/>
      <dgm:t>
        <a:bodyPr/>
        <a:lstStyle/>
        <a:p>
          <a:endParaRPr lang="en-US"/>
        </a:p>
      </dgm:t>
    </dgm:pt>
    <dgm:pt modelId="{7EE94562-0EC9-4DBD-B5B0-8CE535044033}">
      <dgm:prSet custT="1"/>
      <dgm:spPr>
        <a:solidFill>
          <a:schemeClr val="accent6">
            <a:lumMod val="20000"/>
            <a:lumOff val="80000"/>
          </a:schemeClr>
        </a:solidFill>
      </dgm:spPr>
      <dgm:t>
        <a:bodyPr/>
        <a:lstStyle/>
        <a:p>
          <a:r>
            <a:rPr lang="en-US" sz="1050" dirty="0" smtClean="0">
              <a:solidFill>
                <a:schemeClr val="tx1">
                  <a:lumMod val="85000"/>
                  <a:lumOff val="15000"/>
                </a:schemeClr>
              </a:solidFill>
              <a:latin typeface="Tw Cen MT" panose="020B0602020104020603" pitchFamily="34" charset="0"/>
            </a:rPr>
            <a:t>  National politics requires too much fundraising</a:t>
          </a:r>
          <a:endParaRPr lang="en-US" sz="1050" dirty="0">
            <a:solidFill>
              <a:schemeClr val="tx1">
                <a:lumMod val="85000"/>
                <a:lumOff val="15000"/>
              </a:schemeClr>
            </a:solidFill>
            <a:latin typeface="Tw Cen MT" panose="020B0602020104020603" pitchFamily="34" charset="0"/>
          </a:endParaRPr>
        </a:p>
      </dgm:t>
    </dgm:pt>
    <dgm:pt modelId="{2E23A0BB-C856-47E4-9825-6B36EBF17D05}" type="parTrans" cxnId="{F8E956EE-D91F-4E8F-AC05-4F7E6A6B28BD}">
      <dgm:prSet/>
      <dgm:spPr/>
      <dgm:t>
        <a:bodyPr/>
        <a:lstStyle/>
        <a:p>
          <a:endParaRPr lang="en-US"/>
        </a:p>
      </dgm:t>
    </dgm:pt>
    <dgm:pt modelId="{7D6C85CA-45AD-46BB-BB57-23A734FB9EAC}" type="sibTrans" cxnId="{F8E956EE-D91F-4E8F-AC05-4F7E6A6B28BD}">
      <dgm:prSet/>
      <dgm:spPr/>
      <dgm:t>
        <a:bodyPr/>
        <a:lstStyle/>
        <a:p>
          <a:endParaRPr lang="en-US"/>
        </a:p>
      </dgm:t>
    </dgm:pt>
    <dgm:pt modelId="{7B50BE80-9D5A-424A-BCC5-2A94DDED8E1E}">
      <dgm:prSet custT="1"/>
      <dgm:spPr>
        <a:solidFill>
          <a:schemeClr val="accent6">
            <a:lumMod val="20000"/>
            <a:lumOff val="80000"/>
          </a:schemeClr>
        </a:solidFill>
      </dgm:spPr>
      <dgm:t>
        <a:bodyPr/>
        <a:lstStyle/>
        <a:p>
          <a:r>
            <a:rPr lang="en-US" sz="1050" dirty="0" smtClean="0">
              <a:solidFill>
                <a:schemeClr val="tx1">
                  <a:lumMod val="85000"/>
                  <a:lumOff val="15000"/>
                </a:schemeClr>
              </a:solidFill>
              <a:latin typeface="Tw Cen MT" panose="020B0602020104020603" pitchFamily="34" charset="0"/>
            </a:rPr>
            <a:t>Interview of 11 Millennial Mayors plus dozens of other young elected officials</a:t>
          </a:r>
          <a:endParaRPr lang="en-US" sz="1050" dirty="0">
            <a:solidFill>
              <a:schemeClr val="tx1">
                <a:lumMod val="85000"/>
                <a:lumOff val="15000"/>
              </a:schemeClr>
            </a:solidFill>
            <a:latin typeface="Tw Cen MT" panose="020B0602020104020603" pitchFamily="34" charset="0"/>
          </a:endParaRPr>
        </a:p>
      </dgm:t>
    </dgm:pt>
    <dgm:pt modelId="{403070F3-B31A-4403-B4C7-9AFD18B03531}" type="parTrans" cxnId="{431F0605-68AB-4983-9E74-FFF9BF6FB03F}">
      <dgm:prSet/>
      <dgm:spPr/>
      <dgm:t>
        <a:bodyPr/>
        <a:lstStyle/>
        <a:p>
          <a:endParaRPr lang="en-US"/>
        </a:p>
      </dgm:t>
    </dgm:pt>
    <dgm:pt modelId="{8AB8C4B5-DA2D-4B17-988F-6920D3F6C465}" type="sibTrans" cxnId="{431F0605-68AB-4983-9E74-FFF9BF6FB03F}">
      <dgm:prSet/>
      <dgm:spPr/>
      <dgm:t>
        <a:bodyPr/>
        <a:lstStyle/>
        <a:p>
          <a:endParaRPr lang="en-US"/>
        </a:p>
      </dgm:t>
    </dgm:pt>
    <dgm:pt modelId="{EA04D2A8-B1C8-4F67-9971-D12A3D7D8D48}">
      <dgm:prSet custT="1"/>
      <dgm:spPr>
        <a:solidFill>
          <a:schemeClr val="accent6">
            <a:lumMod val="20000"/>
            <a:lumOff val="80000"/>
          </a:schemeClr>
        </a:solidFill>
      </dgm:spPr>
      <dgm:t>
        <a:bodyPr/>
        <a:lstStyle/>
        <a:p>
          <a:r>
            <a:rPr lang="en-US" sz="1050" dirty="0" smtClean="0">
              <a:solidFill>
                <a:schemeClr val="tx1">
                  <a:lumMod val="85000"/>
                  <a:lumOff val="15000"/>
                </a:schemeClr>
              </a:solidFill>
              <a:latin typeface="Tw Cen MT" panose="020B0602020104020603" pitchFamily="34" charset="0"/>
            </a:rPr>
            <a:t>New lobby: Association of Young Americans (AYA), billed as the AARP for young people…</a:t>
          </a:r>
          <a:endParaRPr lang="en-US" sz="1050" dirty="0">
            <a:solidFill>
              <a:schemeClr val="tx1">
                <a:lumMod val="85000"/>
                <a:lumOff val="15000"/>
              </a:schemeClr>
            </a:solidFill>
            <a:latin typeface="Tw Cen MT" panose="020B0602020104020603" pitchFamily="34" charset="0"/>
          </a:endParaRPr>
        </a:p>
      </dgm:t>
    </dgm:pt>
    <dgm:pt modelId="{FC3DEC3B-99A7-43FD-9B62-A89293089D28}" type="parTrans" cxnId="{E8962246-CF7C-4C8C-B8BD-E67A9CF42503}">
      <dgm:prSet/>
      <dgm:spPr/>
      <dgm:t>
        <a:bodyPr/>
        <a:lstStyle/>
        <a:p>
          <a:endParaRPr lang="en-US"/>
        </a:p>
      </dgm:t>
    </dgm:pt>
    <dgm:pt modelId="{F31AF163-7F9E-4C1A-BD7D-E9BB7CEAE33C}" type="sibTrans" cxnId="{E8962246-CF7C-4C8C-B8BD-E67A9CF42503}">
      <dgm:prSet/>
      <dgm:spPr/>
      <dgm:t>
        <a:bodyPr/>
        <a:lstStyle/>
        <a:p>
          <a:endParaRPr lang="en-US"/>
        </a:p>
      </dgm:t>
    </dgm:pt>
    <dgm:pt modelId="{E0C6DF68-1B71-46D8-BCC5-549E825994B6}">
      <dgm:prSet custT="1"/>
      <dgm:spPr>
        <a:solidFill>
          <a:schemeClr val="accent6">
            <a:lumMod val="20000"/>
            <a:lumOff val="80000"/>
          </a:schemeClr>
        </a:solidFill>
      </dgm:spPr>
      <dgm:t>
        <a:bodyPr/>
        <a:lstStyle/>
        <a:p>
          <a:r>
            <a:rPr lang="en-US" sz="1050" dirty="0" smtClean="0">
              <a:solidFill>
                <a:schemeClr val="tx1">
                  <a:lumMod val="85000"/>
                  <a:lumOff val="15000"/>
                </a:schemeClr>
              </a:solidFill>
              <a:latin typeface="Tw Cen MT" panose="020B0602020104020603" pitchFamily="34" charset="0"/>
            </a:rPr>
            <a:t>Millennial attitude:  ambition bordering on arrogance, insistence on getting things done</a:t>
          </a:r>
          <a:endParaRPr lang="en-US" sz="1050" dirty="0">
            <a:solidFill>
              <a:schemeClr val="tx1">
                <a:lumMod val="85000"/>
                <a:lumOff val="15000"/>
              </a:schemeClr>
            </a:solidFill>
            <a:latin typeface="Tw Cen MT" panose="020B0602020104020603" pitchFamily="34" charset="0"/>
          </a:endParaRPr>
        </a:p>
      </dgm:t>
    </dgm:pt>
    <dgm:pt modelId="{D309466E-F5C1-44CC-93D6-B8EC028F2C15}" type="parTrans" cxnId="{7D1728C4-7E03-47ED-9DAC-E37F742ED292}">
      <dgm:prSet/>
      <dgm:spPr/>
      <dgm:t>
        <a:bodyPr/>
        <a:lstStyle/>
        <a:p>
          <a:endParaRPr lang="en-US"/>
        </a:p>
      </dgm:t>
    </dgm:pt>
    <dgm:pt modelId="{F7867D63-452F-4AEE-B5FB-6D8E6812B5D0}" type="sibTrans" cxnId="{7D1728C4-7E03-47ED-9DAC-E37F742ED292}">
      <dgm:prSet/>
      <dgm:spPr/>
      <dgm:t>
        <a:bodyPr/>
        <a:lstStyle/>
        <a:p>
          <a:endParaRPr lang="en-US"/>
        </a:p>
      </dgm:t>
    </dgm:pt>
    <dgm:pt modelId="{814FA74C-6C32-400F-9197-21566EB962DC}" type="pres">
      <dgm:prSet presAssocID="{FAE966F4-6B36-4330-9EEA-8A107B10B0E6}" presName="Name0" presStyleCnt="0">
        <dgm:presLayoutVars>
          <dgm:chMax val="1"/>
          <dgm:dir/>
          <dgm:animLvl val="ctr"/>
          <dgm:resizeHandles val="exact"/>
        </dgm:presLayoutVars>
      </dgm:prSet>
      <dgm:spPr/>
      <dgm:t>
        <a:bodyPr/>
        <a:lstStyle/>
        <a:p>
          <a:endParaRPr lang="en-US"/>
        </a:p>
      </dgm:t>
    </dgm:pt>
    <dgm:pt modelId="{ACCA2E54-6F9D-47FE-BE5A-62638C22B52E}" type="pres">
      <dgm:prSet presAssocID="{A3AB5B3C-ECC4-4363-8529-B00ACB164A92}" presName="centerShape" presStyleLbl="node0" presStyleIdx="0" presStyleCnt="1" custScaleX="92019" custScaleY="75791"/>
      <dgm:spPr/>
      <dgm:t>
        <a:bodyPr/>
        <a:lstStyle/>
        <a:p>
          <a:endParaRPr lang="en-US"/>
        </a:p>
      </dgm:t>
    </dgm:pt>
    <dgm:pt modelId="{C7C0EDB9-7426-4E33-B25B-418126CE011C}" type="pres">
      <dgm:prSet presAssocID="{643DBB24-15F3-421F-8A4A-D445C46BA459}" presName="node" presStyleLbl="node1" presStyleIdx="0" presStyleCnt="6">
        <dgm:presLayoutVars>
          <dgm:bulletEnabled val="1"/>
        </dgm:presLayoutVars>
      </dgm:prSet>
      <dgm:spPr/>
      <dgm:t>
        <a:bodyPr/>
        <a:lstStyle/>
        <a:p>
          <a:endParaRPr lang="en-US"/>
        </a:p>
      </dgm:t>
    </dgm:pt>
    <dgm:pt modelId="{2C4B3415-0930-4F89-A687-5364C1B7127F}" type="pres">
      <dgm:prSet presAssocID="{643DBB24-15F3-421F-8A4A-D445C46BA459}" presName="dummy" presStyleCnt="0"/>
      <dgm:spPr/>
    </dgm:pt>
    <dgm:pt modelId="{C1C79178-55A5-48A9-91CB-416B6D6273D0}" type="pres">
      <dgm:prSet presAssocID="{E9C1ECBF-1BA1-4FA1-9AAE-E7E1A3F2CA3A}" presName="sibTrans" presStyleLbl="sibTrans2D1" presStyleIdx="0" presStyleCnt="6"/>
      <dgm:spPr/>
      <dgm:t>
        <a:bodyPr/>
        <a:lstStyle/>
        <a:p>
          <a:endParaRPr lang="en-US"/>
        </a:p>
      </dgm:t>
    </dgm:pt>
    <dgm:pt modelId="{A8D490A2-89A3-4975-B021-A004CE7BF673}" type="pres">
      <dgm:prSet presAssocID="{10E912B5-32DD-4409-AD94-8F1B0FB222D1}" presName="node" presStyleLbl="node1" presStyleIdx="1" presStyleCnt="6">
        <dgm:presLayoutVars>
          <dgm:bulletEnabled val="1"/>
        </dgm:presLayoutVars>
      </dgm:prSet>
      <dgm:spPr/>
      <dgm:t>
        <a:bodyPr/>
        <a:lstStyle/>
        <a:p>
          <a:endParaRPr lang="en-US"/>
        </a:p>
      </dgm:t>
    </dgm:pt>
    <dgm:pt modelId="{1823F81B-006F-45B9-B32A-16CEE1BF85BB}" type="pres">
      <dgm:prSet presAssocID="{10E912B5-32DD-4409-AD94-8F1B0FB222D1}" presName="dummy" presStyleCnt="0"/>
      <dgm:spPr/>
    </dgm:pt>
    <dgm:pt modelId="{9FE7EDE5-DC65-41A5-B20C-1540107EB027}" type="pres">
      <dgm:prSet presAssocID="{5DA0B7D2-6215-4B47-BFB0-66D5D63D70A6}" presName="sibTrans" presStyleLbl="sibTrans2D1" presStyleIdx="1" presStyleCnt="6"/>
      <dgm:spPr/>
      <dgm:t>
        <a:bodyPr/>
        <a:lstStyle/>
        <a:p>
          <a:endParaRPr lang="en-US"/>
        </a:p>
      </dgm:t>
    </dgm:pt>
    <dgm:pt modelId="{DF1E2F68-FF3C-4925-81EE-ABDB7B16F17E}" type="pres">
      <dgm:prSet presAssocID="{7EE94562-0EC9-4DBD-B5B0-8CE535044033}" presName="node" presStyleLbl="node1" presStyleIdx="2" presStyleCnt="6">
        <dgm:presLayoutVars>
          <dgm:bulletEnabled val="1"/>
        </dgm:presLayoutVars>
      </dgm:prSet>
      <dgm:spPr/>
      <dgm:t>
        <a:bodyPr/>
        <a:lstStyle/>
        <a:p>
          <a:endParaRPr lang="en-US"/>
        </a:p>
      </dgm:t>
    </dgm:pt>
    <dgm:pt modelId="{D72C7FB4-1C51-4341-9A5A-2C433E88F30D}" type="pres">
      <dgm:prSet presAssocID="{7EE94562-0EC9-4DBD-B5B0-8CE535044033}" presName="dummy" presStyleCnt="0"/>
      <dgm:spPr/>
    </dgm:pt>
    <dgm:pt modelId="{C35BF588-F3FF-4E3E-866C-44773622318B}" type="pres">
      <dgm:prSet presAssocID="{7D6C85CA-45AD-46BB-BB57-23A734FB9EAC}" presName="sibTrans" presStyleLbl="sibTrans2D1" presStyleIdx="2" presStyleCnt="6"/>
      <dgm:spPr/>
      <dgm:t>
        <a:bodyPr/>
        <a:lstStyle/>
        <a:p>
          <a:endParaRPr lang="en-US"/>
        </a:p>
      </dgm:t>
    </dgm:pt>
    <dgm:pt modelId="{B375B4E6-31ED-4D4C-8F08-06D9419C5215}" type="pres">
      <dgm:prSet presAssocID="{7B50BE80-9D5A-424A-BCC5-2A94DDED8E1E}" presName="node" presStyleLbl="node1" presStyleIdx="3" presStyleCnt="6">
        <dgm:presLayoutVars>
          <dgm:bulletEnabled val="1"/>
        </dgm:presLayoutVars>
      </dgm:prSet>
      <dgm:spPr/>
      <dgm:t>
        <a:bodyPr/>
        <a:lstStyle/>
        <a:p>
          <a:endParaRPr lang="en-US"/>
        </a:p>
      </dgm:t>
    </dgm:pt>
    <dgm:pt modelId="{52543933-24F7-4E3C-B8DB-F37294725F56}" type="pres">
      <dgm:prSet presAssocID="{7B50BE80-9D5A-424A-BCC5-2A94DDED8E1E}" presName="dummy" presStyleCnt="0"/>
      <dgm:spPr/>
    </dgm:pt>
    <dgm:pt modelId="{A1E58BE5-E6CE-47D0-91A1-2A163A7FAD59}" type="pres">
      <dgm:prSet presAssocID="{8AB8C4B5-DA2D-4B17-988F-6920D3F6C465}" presName="sibTrans" presStyleLbl="sibTrans2D1" presStyleIdx="3" presStyleCnt="6"/>
      <dgm:spPr/>
      <dgm:t>
        <a:bodyPr/>
        <a:lstStyle/>
        <a:p>
          <a:endParaRPr lang="en-US"/>
        </a:p>
      </dgm:t>
    </dgm:pt>
    <dgm:pt modelId="{901577A1-4B13-4483-A210-D25EB101A35B}" type="pres">
      <dgm:prSet presAssocID="{EA04D2A8-B1C8-4F67-9971-D12A3D7D8D48}" presName="node" presStyleLbl="node1" presStyleIdx="4" presStyleCnt="6">
        <dgm:presLayoutVars>
          <dgm:bulletEnabled val="1"/>
        </dgm:presLayoutVars>
      </dgm:prSet>
      <dgm:spPr/>
      <dgm:t>
        <a:bodyPr/>
        <a:lstStyle/>
        <a:p>
          <a:endParaRPr lang="en-US"/>
        </a:p>
      </dgm:t>
    </dgm:pt>
    <dgm:pt modelId="{308B0B86-C002-4816-9947-DB5995290BB3}" type="pres">
      <dgm:prSet presAssocID="{EA04D2A8-B1C8-4F67-9971-D12A3D7D8D48}" presName="dummy" presStyleCnt="0"/>
      <dgm:spPr/>
    </dgm:pt>
    <dgm:pt modelId="{886A6EAF-13BD-437C-89D4-0B97CFA7D270}" type="pres">
      <dgm:prSet presAssocID="{F31AF163-7F9E-4C1A-BD7D-E9BB7CEAE33C}" presName="sibTrans" presStyleLbl="sibTrans2D1" presStyleIdx="4" presStyleCnt="6"/>
      <dgm:spPr/>
      <dgm:t>
        <a:bodyPr/>
        <a:lstStyle/>
        <a:p>
          <a:endParaRPr lang="en-US"/>
        </a:p>
      </dgm:t>
    </dgm:pt>
    <dgm:pt modelId="{B5747A29-1D03-4BBC-AEC7-EE8D5025B32B}" type="pres">
      <dgm:prSet presAssocID="{E0C6DF68-1B71-46D8-BCC5-549E825994B6}" presName="node" presStyleLbl="node1" presStyleIdx="5" presStyleCnt="6">
        <dgm:presLayoutVars>
          <dgm:bulletEnabled val="1"/>
        </dgm:presLayoutVars>
      </dgm:prSet>
      <dgm:spPr/>
      <dgm:t>
        <a:bodyPr/>
        <a:lstStyle/>
        <a:p>
          <a:endParaRPr lang="en-US"/>
        </a:p>
      </dgm:t>
    </dgm:pt>
    <dgm:pt modelId="{B48FD7F4-6913-4A74-A369-46369C61912A}" type="pres">
      <dgm:prSet presAssocID="{E0C6DF68-1B71-46D8-BCC5-549E825994B6}" presName="dummy" presStyleCnt="0"/>
      <dgm:spPr/>
    </dgm:pt>
    <dgm:pt modelId="{519EF417-89B9-4A95-8365-0476A2440ACF}" type="pres">
      <dgm:prSet presAssocID="{F7867D63-452F-4AEE-B5FB-6D8E6812B5D0}" presName="sibTrans" presStyleLbl="sibTrans2D1" presStyleIdx="5" presStyleCnt="6"/>
      <dgm:spPr/>
      <dgm:t>
        <a:bodyPr/>
        <a:lstStyle/>
        <a:p>
          <a:endParaRPr lang="en-US"/>
        </a:p>
      </dgm:t>
    </dgm:pt>
  </dgm:ptLst>
  <dgm:cxnLst>
    <dgm:cxn modelId="{4B205493-3A2E-44E9-96EE-32A588AB6839}" type="presOf" srcId="{E0C6DF68-1B71-46D8-BCC5-549E825994B6}" destId="{B5747A29-1D03-4BBC-AEC7-EE8D5025B32B}" srcOrd="0" destOrd="0" presId="urn:microsoft.com/office/officeart/2005/8/layout/radial6"/>
    <dgm:cxn modelId="{7D1728C4-7E03-47ED-9DAC-E37F742ED292}" srcId="{A3AB5B3C-ECC4-4363-8529-B00ACB164A92}" destId="{E0C6DF68-1B71-46D8-BCC5-549E825994B6}" srcOrd="5" destOrd="0" parTransId="{D309466E-F5C1-44CC-93D6-B8EC028F2C15}" sibTransId="{F7867D63-452F-4AEE-B5FB-6D8E6812B5D0}"/>
    <dgm:cxn modelId="{C45E7A48-1FB5-4321-AAD7-E0D65B6EA976}" type="presOf" srcId="{F7867D63-452F-4AEE-B5FB-6D8E6812B5D0}" destId="{519EF417-89B9-4A95-8365-0476A2440ACF}" srcOrd="0" destOrd="0" presId="urn:microsoft.com/office/officeart/2005/8/layout/radial6"/>
    <dgm:cxn modelId="{938A4B26-A8FB-4C3A-BEA4-D48B7D54D1B2}" type="presOf" srcId="{7B50BE80-9D5A-424A-BCC5-2A94DDED8E1E}" destId="{B375B4E6-31ED-4D4C-8F08-06D9419C5215}" srcOrd="0" destOrd="0" presId="urn:microsoft.com/office/officeart/2005/8/layout/radial6"/>
    <dgm:cxn modelId="{F516324E-2D5F-49B0-B17E-5DBD19240569}" type="presOf" srcId="{8AB8C4B5-DA2D-4B17-988F-6920D3F6C465}" destId="{A1E58BE5-E6CE-47D0-91A1-2A163A7FAD59}" srcOrd="0" destOrd="0" presId="urn:microsoft.com/office/officeart/2005/8/layout/radial6"/>
    <dgm:cxn modelId="{E76CBCBD-CC46-4844-ADD8-EB56E81CF13B}" type="presOf" srcId="{EA04D2A8-B1C8-4F67-9971-D12A3D7D8D48}" destId="{901577A1-4B13-4483-A210-D25EB101A35B}" srcOrd="0" destOrd="0" presId="urn:microsoft.com/office/officeart/2005/8/layout/radial6"/>
    <dgm:cxn modelId="{9D04C51C-C6DE-4970-8347-CC9CD07B3CA9}" type="presOf" srcId="{E9C1ECBF-1BA1-4FA1-9AAE-E7E1A3F2CA3A}" destId="{C1C79178-55A5-48A9-91CB-416B6D6273D0}" srcOrd="0" destOrd="0" presId="urn:microsoft.com/office/officeart/2005/8/layout/radial6"/>
    <dgm:cxn modelId="{431F0605-68AB-4983-9E74-FFF9BF6FB03F}" srcId="{A3AB5B3C-ECC4-4363-8529-B00ACB164A92}" destId="{7B50BE80-9D5A-424A-BCC5-2A94DDED8E1E}" srcOrd="3" destOrd="0" parTransId="{403070F3-B31A-4403-B4C7-9AFD18B03531}" sibTransId="{8AB8C4B5-DA2D-4B17-988F-6920D3F6C465}"/>
    <dgm:cxn modelId="{E8962246-CF7C-4C8C-B8BD-E67A9CF42503}" srcId="{A3AB5B3C-ECC4-4363-8529-B00ACB164A92}" destId="{EA04D2A8-B1C8-4F67-9971-D12A3D7D8D48}" srcOrd="4" destOrd="0" parTransId="{FC3DEC3B-99A7-43FD-9B62-A89293089D28}" sibTransId="{F31AF163-7F9E-4C1A-BD7D-E9BB7CEAE33C}"/>
    <dgm:cxn modelId="{BC93E724-8479-4269-9EC3-A6E392188049}" type="presOf" srcId="{10E912B5-32DD-4409-AD94-8F1B0FB222D1}" destId="{A8D490A2-89A3-4975-B021-A004CE7BF673}" srcOrd="0" destOrd="0" presId="urn:microsoft.com/office/officeart/2005/8/layout/radial6"/>
    <dgm:cxn modelId="{F8E956EE-D91F-4E8F-AC05-4F7E6A6B28BD}" srcId="{A3AB5B3C-ECC4-4363-8529-B00ACB164A92}" destId="{7EE94562-0EC9-4DBD-B5B0-8CE535044033}" srcOrd="2" destOrd="0" parTransId="{2E23A0BB-C856-47E4-9825-6B36EBF17D05}" sibTransId="{7D6C85CA-45AD-46BB-BB57-23A734FB9EAC}"/>
    <dgm:cxn modelId="{7B449222-9F08-4D48-9AC9-F5D48E8F1401}" type="presOf" srcId="{5DA0B7D2-6215-4B47-BFB0-66D5D63D70A6}" destId="{9FE7EDE5-DC65-41A5-B20C-1540107EB027}" srcOrd="0" destOrd="0" presId="urn:microsoft.com/office/officeart/2005/8/layout/radial6"/>
    <dgm:cxn modelId="{59FD09EE-3E05-4CB0-B315-7EB0D30154EA}" srcId="{A3AB5B3C-ECC4-4363-8529-B00ACB164A92}" destId="{643DBB24-15F3-421F-8A4A-D445C46BA459}" srcOrd="0" destOrd="0" parTransId="{7EB93840-BA20-4603-82B6-D20F597006F3}" sibTransId="{E9C1ECBF-1BA1-4FA1-9AAE-E7E1A3F2CA3A}"/>
    <dgm:cxn modelId="{0A8FECA9-6C65-4B5A-A243-5169715C8DA7}" type="presOf" srcId="{643DBB24-15F3-421F-8A4A-D445C46BA459}" destId="{C7C0EDB9-7426-4E33-B25B-418126CE011C}" srcOrd="0" destOrd="0" presId="urn:microsoft.com/office/officeart/2005/8/layout/radial6"/>
    <dgm:cxn modelId="{3993E900-07F8-4883-87FD-05909C3BBD69}" type="presOf" srcId="{FAE966F4-6B36-4330-9EEA-8A107B10B0E6}" destId="{814FA74C-6C32-400F-9197-21566EB962DC}" srcOrd="0" destOrd="0" presId="urn:microsoft.com/office/officeart/2005/8/layout/radial6"/>
    <dgm:cxn modelId="{0D255A17-070B-457B-B5BC-E16C701FF1ED}" srcId="{A3AB5B3C-ECC4-4363-8529-B00ACB164A92}" destId="{10E912B5-32DD-4409-AD94-8F1B0FB222D1}" srcOrd="1" destOrd="0" parTransId="{90490399-0C4E-46DA-A0E8-16D2FED70EAF}" sibTransId="{5DA0B7D2-6215-4B47-BFB0-66D5D63D70A6}"/>
    <dgm:cxn modelId="{6DF177B0-99BD-4CD2-8076-61FFEEBD5D07}" type="presOf" srcId="{7D6C85CA-45AD-46BB-BB57-23A734FB9EAC}" destId="{C35BF588-F3FF-4E3E-866C-44773622318B}" srcOrd="0" destOrd="0" presId="urn:microsoft.com/office/officeart/2005/8/layout/radial6"/>
    <dgm:cxn modelId="{032E1507-75E0-4CCC-B8B6-88F0B4008845}" srcId="{FAE966F4-6B36-4330-9EEA-8A107B10B0E6}" destId="{A3AB5B3C-ECC4-4363-8529-B00ACB164A92}" srcOrd="0" destOrd="0" parTransId="{1E0E38A7-C408-4A9B-B27D-6A324E0ADB32}" sibTransId="{CDBDEAC8-9C67-46A6-95CD-235B65833753}"/>
    <dgm:cxn modelId="{277BDC3E-E858-45AD-BDFE-29B782FE2D03}" type="presOf" srcId="{A3AB5B3C-ECC4-4363-8529-B00ACB164A92}" destId="{ACCA2E54-6F9D-47FE-BE5A-62638C22B52E}" srcOrd="0" destOrd="0" presId="urn:microsoft.com/office/officeart/2005/8/layout/radial6"/>
    <dgm:cxn modelId="{FE63EB01-6551-4DA0-9E18-5683F1603298}" type="presOf" srcId="{F31AF163-7F9E-4C1A-BD7D-E9BB7CEAE33C}" destId="{886A6EAF-13BD-437C-89D4-0B97CFA7D270}" srcOrd="0" destOrd="0" presId="urn:microsoft.com/office/officeart/2005/8/layout/radial6"/>
    <dgm:cxn modelId="{2CF2D498-F7D4-4E58-992A-E8C574F768C9}" type="presOf" srcId="{7EE94562-0EC9-4DBD-B5B0-8CE535044033}" destId="{DF1E2F68-FF3C-4925-81EE-ABDB7B16F17E}" srcOrd="0" destOrd="0" presId="urn:microsoft.com/office/officeart/2005/8/layout/radial6"/>
    <dgm:cxn modelId="{541644D8-5BEF-45CD-87EA-0D106E0400AB}" type="presParOf" srcId="{814FA74C-6C32-400F-9197-21566EB962DC}" destId="{ACCA2E54-6F9D-47FE-BE5A-62638C22B52E}" srcOrd="0" destOrd="0" presId="urn:microsoft.com/office/officeart/2005/8/layout/radial6"/>
    <dgm:cxn modelId="{60FA16D1-6E30-4552-88D0-3C2865F39F36}" type="presParOf" srcId="{814FA74C-6C32-400F-9197-21566EB962DC}" destId="{C7C0EDB9-7426-4E33-B25B-418126CE011C}" srcOrd="1" destOrd="0" presId="urn:microsoft.com/office/officeart/2005/8/layout/radial6"/>
    <dgm:cxn modelId="{E87E3B32-6242-4C16-8009-4F0D49193D69}" type="presParOf" srcId="{814FA74C-6C32-400F-9197-21566EB962DC}" destId="{2C4B3415-0930-4F89-A687-5364C1B7127F}" srcOrd="2" destOrd="0" presId="urn:microsoft.com/office/officeart/2005/8/layout/radial6"/>
    <dgm:cxn modelId="{EA972031-610B-4C7D-8579-63C81F77F7AC}" type="presParOf" srcId="{814FA74C-6C32-400F-9197-21566EB962DC}" destId="{C1C79178-55A5-48A9-91CB-416B6D6273D0}" srcOrd="3" destOrd="0" presId="urn:microsoft.com/office/officeart/2005/8/layout/radial6"/>
    <dgm:cxn modelId="{54A9076A-3F36-4633-AA48-68E3A6E0E3F4}" type="presParOf" srcId="{814FA74C-6C32-400F-9197-21566EB962DC}" destId="{A8D490A2-89A3-4975-B021-A004CE7BF673}" srcOrd="4" destOrd="0" presId="urn:microsoft.com/office/officeart/2005/8/layout/radial6"/>
    <dgm:cxn modelId="{C20D5F7F-119F-43D8-95D7-689328EF9378}" type="presParOf" srcId="{814FA74C-6C32-400F-9197-21566EB962DC}" destId="{1823F81B-006F-45B9-B32A-16CEE1BF85BB}" srcOrd="5" destOrd="0" presId="urn:microsoft.com/office/officeart/2005/8/layout/radial6"/>
    <dgm:cxn modelId="{F02B8C1D-D2C4-4959-98C5-C2D22302B058}" type="presParOf" srcId="{814FA74C-6C32-400F-9197-21566EB962DC}" destId="{9FE7EDE5-DC65-41A5-B20C-1540107EB027}" srcOrd="6" destOrd="0" presId="urn:microsoft.com/office/officeart/2005/8/layout/radial6"/>
    <dgm:cxn modelId="{8F7AF5AB-AA83-4122-BD21-5D311D0E39BD}" type="presParOf" srcId="{814FA74C-6C32-400F-9197-21566EB962DC}" destId="{DF1E2F68-FF3C-4925-81EE-ABDB7B16F17E}" srcOrd="7" destOrd="0" presId="urn:microsoft.com/office/officeart/2005/8/layout/radial6"/>
    <dgm:cxn modelId="{9D673201-7A63-4E6D-94B9-8B63418EF471}" type="presParOf" srcId="{814FA74C-6C32-400F-9197-21566EB962DC}" destId="{D72C7FB4-1C51-4341-9A5A-2C433E88F30D}" srcOrd="8" destOrd="0" presId="urn:microsoft.com/office/officeart/2005/8/layout/radial6"/>
    <dgm:cxn modelId="{DD38EB4F-7ED1-4D2D-BE6A-0A53BD50CBFA}" type="presParOf" srcId="{814FA74C-6C32-400F-9197-21566EB962DC}" destId="{C35BF588-F3FF-4E3E-866C-44773622318B}" srcOrd="9" destOrd="0" presId="urn:microsoft.com/office/officeart/2005/8/layout/radial6"/>
    <dgm:cxn modelId="{52EF5D34-7F76-4776-B429-68DC9869B9BC}" type="presParOf" srcId="{814FA74C-6C32-400F-9197-21566EB962DC}" destId="{B375B4E6-31ED-4D4C-8F08-06D9419C5215}" srcOrd="10" destOrd="0" presId="urn:microsoft.com/office/officeart/2005/8/layout/radial6"/>
    <dgm:cxn modelId="{FF6AC442-0E62-4B0C-BB18-3FEEF897D0A7}" type="presParOf" srcId="{814FA74C-6C32-400F-9197-21566EB962DC}" destId="{52543933-24F7-4E3C-B8DB-F37294725F56}" srcOrd="11" destOrd="0" presId="urn:microsoft.com/office/officeart/2005/8/layout/radial6"/>
    <dgm:cxn modelId="{79FE089E-6DCD-4AF9-AD13-54C269AE7D75}" type="presParOf" srcId="{814FA74C-6C32-400F-9197-21566EB962DC}" destId="{A1E58BE5-E6CE-47D0-91A1-2A163A7FAD59}" srcOrd="12" destOrd="0" presId="urn:microsoft.com/office/officeart/2005/8/layout/radial6"/>
    <dgm:cxn modelId="{49EAA809-3619-44D4-9F16-E6E213D36741}" type="presParOf" srcId="{814FA74C-6C32-400F-9197-21566EB962DC}" destId="{901577A1-4B13-4483-A210-D25EB101A35B}" srcOrd="13" destOrd="0" presId="urn:microsoft.com/office/officeart/2005/8/layout/radial6"/>
    <dgm:cxn modelId="{6AA004A1-E0CE-4490-AB26-51907B090E17}" type="presParOf" srcId="{814FA74C-6C32-400F-9197-21566EB962DC}" destId="{308B0B86-C002-4816-9947-DB5995290BB3}" srcOrd="14" destOrd="0" presId="urn:microsoft.com/office/officeart/2005/8/layout/radial6"/>
    <dgm:cxn modelId="{9245BEC1-9F03-4382-BB3F-37D41E7BBD4B}" type="presParOf" srcId="{814FA74C-6C32-400F-9197-21566EB962DC}" destId="{886A6EAF-13BD-437C-89D4-0B97CFA7D270}" srcOrd="15" destOrd="0" presId="urn:microsoft.com/office/officeart/2005/8/layout/radial6"/>
    <dgm:cxn modelId="{86845048-DF87-4A37-BC5F-765BCB70E875}" type="presParOf" srcId="{814FA74C-6C32-400F-9197-21566EB962DC}" destId="{B5747A29-1D03-4BBC-AEC7-EE8D5025B32B}" srcOrd="16" destOrd="0" presId="urn:microsoft.com/office/officeart/2005/8/layout/radial6"/>
    <dgm:cxn modelId="{CF58FCB3-BD80-4130-92EE-55E86A1E8FC5}" type="presParOf" srcId="{814FA74C-6C32-400F-9197-21566EB962DC}" destId="{B48FD7F4-6913-4A74-A369-46369C61912A}" srcOrd="17" destOrd="0" presId="urn:microsoft.com/office/officeart/2005/8/layout/radial6"/>
    <dgm:cxn modelId="{465585C1-96D3-4E0F-B96A-74303C6444F7}" type="presParOf" srcId="{814FA74C-6C32-400F-9197-21566EB962DC}" destId="{519EF417-89B9-4A95-8365-0476A2440ACF}" srcOrd="18"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3016CD7-3408-4D0D-8B79-7453E6354854}"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436E2A95-597B-4336-9ABA-C9991910D875}">
      <dgm:prSet phldrT="[Text]" custT="1"/>
      <dgm:spPr>
        <a:solidFill>
          <a:schemeClr val="accent3">
            <a:lumMod val="20000"/>
            <a:lumOff val="80000"/>
          </a:schemeClr>
        </a:solidFill>
      </dgm:spPr>
      <dgm:t>
        <a:bodyPr/>
        <a:lstStyle/>
        <a:p>
          <a:pPr algn="ctr">
            <a:spcAft>
              <a:spcPts val="0"/>
            </a:spcAft>
          </a:pPr>
          <a:r>
            <a:rPr lang="en-US" sz="1400" b="1" i="1" dirty="0" smtClean="0">
              <a:solidFill>
                <a:schemeClr val="accent1">
                  <a:lumMod val="50000"/>
                </a:schemeClr>
              </a:solidFill>
              <a:latin typeface="Tw Cen MT" panose="020B0602020104020603" pitchFamily="34" charset="0"/>
            </a:rPr>
            <a:t>MA S2650 - An act to promote civic engagement</a:t>
          </a:r>
          <a:endParaRPr lang="en-US" sz="1200" b="1" i="1" dirty="0" smtClean="0">
            <a:solidFill>
              <a:schemeClr val="accent1">
                <a:lumMod val="50000"/>
              </a:schemeClr>
            </a:solidFill>
            <a:latin typeface="Tw Cen MT" panose="020B0602020104020603" pitchFamily="34" charset="0"/>
          </a:endParaRPr>
        </a:p>
      </dgm:t>
    </dgm:pt>
    <dgm:pt modelId="{CB16E587-1182-4D63-98A5-74B6496E9EC6}" type="parTrans" cxnId="{6E12E724-A7DB-48D3-8CEF-1516C4FEFA49}">
      <dgm:prSet/>
      <dgm:spPr/>
      <dgm:t>
        <a:bodyPr/>
        <a:lstStyle/>
        <a:p>
          <a:endParaRPr lang="en-US"/>
        </a:p>
      </dgm:t>
    </dgm:pt>
    <dgm:pt modelId="{E7924D14-3900-475D-AC8E-23DC736DCC5E}" type="sibTrans" cxnId="{6E12E724-A7DB-48D3-8CEF-1516C4FEFA49}">
      <dgm:prSet/>
      <dgm:spPr/>
      <dgm:t>
        <a:bodyPr/>
        <a:lstStyle/>
        <a:p>
          <a:endParaRPr lang="en-US"/>
        </a:p>
      </dgm:t>
    </dgm:pt>
    <dgm:pt modelId="{7307B1B4-F014-4A8F-80C3-D7C1DF0EE4DB}">
      <dgm:prSet phldrT="[Text]" custT="1"/>
      <dgm:spPr>
        <a:solidFill>
          <a:schemeClr val="accent2">
            <a:lumMod val="20000"/>
            <a:lumOff val="80000"/>
          </a:schemeClr>
        </a:solidFill>
      </dgm:spPr>
      <dgm:t>
        <a:bodyPr anchor="ctr"/>
        <a:lstStyle/>
        <a:p>
          <a:pPr algn="l"/>
          <a:endParaRPr lang="en-US" sz="1100" dirty="0">
            <a:solidFill>
              <a:schemeClr val="accent1">
                <a:lumMod val="50000"/>
              </a:schemeClr>
            </a:solidFill>
          </a:endParaRPr>
        </a:p>
      </dgm:t>
    </dgm:pt>
    <dgm:pt modelId="{D163E7E1-C0B3-4B38-B2C8-1B59011D5BD9}" type="parTrans" cxnId="{131369DD-EC43-4A94-96CC-79BE19547874}">
      <dgm:prSet/>
      <dgm:spPr/>
      <dgm:t>
        <a:bodyPr/>
        <a:lstStyle/>
        <a:p>
          <a:endParaRPr lang="en-US"/>
        </a:p>
      </dgm:t>
    </dgm:pt>
    <dgm:pt modelId="{ED858A6C-CFAB-446E-8C21-4F27C264B03F}" type="sibTrans" cxnId="{131369DD-EC43-4A94-96CC-79BE19547874}">
      <dgm:prSet/>
      <dgm:spPr/>
      <dgm:t>
        <a:bodyPr/>
        <a:lstStyle/>
        <a:p>
          <a:endParaRPr lang="en-US"/>
        </a:p>
      </dgm:t>
    </dgm:pt>
    <dgm:pt modelId="{19D6C7F2-36FC-4964-988D-DFEE67A63F60}">
      <dgm:prSet phldrT="[Text]" custT="1"/>
      <dgm:spPr>
        <a:solidFill>
          <a:schemeClr val="accent2">
            <a:lumMod val="20000"/>
            <a:lumOff val="80000"/>
          </a:schemeClr>
        </a:solidFill>
      </dgm:spPr>
      <dgm:t>
        <a:bodyPr anchor="ctr"/>
        <a:lstStyle/>
        <a:p>
          <a:pPr algn="ctr">
            <a:spcAft>
              <a:spcPts val="0"/>
            </a:spcAft>
          </a:pPr>
          <a:r>
            <a:rPr lang="en-US" sz="1400" b="1" i="1" dirty="0" smtClean="0">
              <a:solidFill>
                <a:schemeClr val="accent1">
                  <a:lumMod val="50000"/>
                </a:schemeClr>
              </a:solidFill>
              <a:latin typeface="Tw Cen MT" panose="020B0602020104020603" pitchFamily="34" charset="0"/>
            </a:rPr>
            <a:t>Massachusetts Voter Registration Law</a:t>
          </a:r>
        </a:p>
        <a:p>
          <a:pPr algn="ctr">
            <a:spcAft>
              <a:spcPts val="0"/>
            </a:spcAft>
          </a:pPr>
          <a:endParaRPr lang="en-US" sz="1200" b="1" i="0" dirty="0">
            <a:solidFill>
              <a:schemeClr val="accent1">
                <a:lumMod val="50000"/>
              </a:schemeClr>
            </a:solidFill>
            <a:latin typeface="Tw Cen MT" panose="020B0602020104020603" pitchFamily="34" charset="0"/>
          </a:endParaRPr>
        </a:p>
      </dgm:t>
    </dgm:pt>
    <dgm:pt modelId="{8E91C70E-362C-45F6-9BA0-E15F34683040}" type="parTrans" cxnId="{22972978-4EFE-4F31-9421-DFEDE23BE415}">
      <dgm:prSet/>
      <dgm:spPr/>
      <dgm:t>
        <a:bodyPr/>
        <a:lstStyle/>
        <a:p>
          <a:endParaRPr lang="en-US"/>
        </a:p>
      </dgm:t>
    </dgm:pt>
    <dgm:pt modelId="{75BD2D9D-D547-4878-A6FE-C1BCA5F1632C}" type="sibTrans" cxnId="{22972978-4EFE-4F31-9421-DFEDE23BE415}">
      <dgm:prSet/>
      <dgm:spPr/>
      <dgm:t>
        <a:bodyPr/>
        <a:lstStyle/>
        <a:p>
          <a:endParaRPr lang="en-US"/>
        </a:p>
      </dgm:t>
    </dgm:pt>
    <dgm:pt modelId="{5BA5D91F-6D42-40CE-911F-D6483D3F74DD}">
      <dgm:prSet phldrT="[Text]" custT="1"/>
      <dgm:spPr>
        <a:solidFill>
          <a:schemeClr val="accent2">
            <a:lumMod val="20000"/>
            <a:lumOff val="80000"/>
          </a:schemeClr>
        </a:solidFill>
      </dgm:spPr>
      <dgm:t>
        <a:bodyPr anchor="ctr"/>
        <a:lstStyle/>
        <a:p>
          <a:pPr algn="l">
            <a:spcAft>
              <a:spcPct val="15000"/>
            </a:spcAft>
          </a:pPr>
          <a:r>
            <a:rPr lang="en-US" sz="1200" b="0" i="0" dirty="0" smtClean="0">
              <a:solidFill>
                <a:schemeClr val="tx2">
                  <a:lumMod val="75000"/>
                </a:schemeClr>
              </a:solidFill>
              <a:latin typeface="Tw Cen MT" panose="020B0602020104020603" pitchFamily="34" charset="0"/>
            </a:rPr>
            <a:t>In August Massachusetts  became the 14th state in the country to adopt an automatic voter registration system, according to Secretary of State William Galvin. measure.</a:t>
          </a:r>
          <a:endParaRPr lang="en-US" sz="1200" b="0" i="0" dirty="0">
            <a:solidFill>
              <a:schemeClr val="tx2">
                <a:lumMod val="75000"/>
              </a:schemeClr>
            </a:solidFill>
            <a:latin typeface="Tw Cen MT" panose="020B0602020104020603" pitchFamily="34" charset="0"/>
          </a:endParaRPr>
        </a:p>
      </dgm:t>
    </dgm:pt>
    <dgm:pt modelId="{706F15E6-4C3F-4ED0-B800-CDFBB60893C5}" type="parTrans" cxnId="{7D448CFC-75F6-4E16-998C-82FB85743232}">
      <dgm:prSet/>
      <dgm:spPr/>
      <dgm:t>
        <a:bodyPr/>
        <a:lstStyle/>
        <a:p>
          <a:endParaRPr lang="en-US"/>
        </a:p>
      </dgm:t>
    </dgm:pt>
    <dgm:pt modelId="{115F87F8-C9CD-4864-91E3-D4832B633B08}" type="sibTrans" cxnId="{7D448CFC-75F6-4E16-998C-82FB85743232}">
      <dgm:prSet/>
      <dgm:spPr/>
      <dgm:t>
        <a:bodyPr/>
        <a:lstStyle/>
        <a:p>
          <a:endParaRPr lang="en-US"/>
        </a:p>
      </dgm:t>
    </dgm:pt>
    <dgm:pt modelId="{E397A5C3-9594-4117-92EB-FE9D7814A43C}">
      <dgm:prSet phldrT="[Text]" custT="1"/>
      <dgm:spPr>
        <a:solidFill>
          <a:schemeClr val="accent2">
            <a:lumMod val="20000"/>
            <a:lumOff val="80000"/>
          </a:schemeClr>
        </a:solidFill>
      </dgm:spPr>
      <dgm:t>
        <a:bodyPr anchor="ctr"/>
        <a:lstStyle/>
        <a:p>
          <a:pPr algn="l"/>
          <a:r>
            <a:rPr lang="en-US" sz="1200" b="0" i="0" dirty="0" smtClean="0">
              <a:solidFill>
                <a:schemeClr val="tx2">
                  <a:lumMod val="75000"/>
                </a:schemeClr>
              </a:solidFill>
              <a:latin typeface="Tw Cen MT" panose="020B0602020104020603" pitchFamily="34" charset="0"/>
            </a:rPr>
            <a:t>Gov. Baker signed into law a bill that will automatically register eligible voters when they interact with the Registry of Motor Vehicles and MassHealth, unless they opt out.</a:t>
          </a:r>
        </a:p>
      </dgm:t>
    </dgm:pt>
    <dgm:pt modelId="{A1576FB6-B6FE-4535-890F-EB6D3E8D2554}" type="parTrans" cxnId="{92DCEADC-2087-4622-AF3E-73A0026B5858}">
      <dgm:prSet/>
      <dgm:spPr/>
      <dgm:t>
        <a:bodyPr/>
        <a:lstStyle/>
        <a:p>
          <a:endParaRPr lang="en-US"/>
        </a:p>
      </dgm:t>
    </dgm:pt>
    <dgm:pt modelId="{A3A0E024-4885-4260-AB8C-1D2BA612D527}" type="sibTrans" cxnId="{92DCEADC-2087-4622-AF3E-73A0026B5858}">
      <dgm:prSet/>
      <dgm:spPr/>
      <dgm:t>
        <a:bodyPr/>
        <a:lstStyle/>
        <a:p>
          <a:endParaRPr lang="en-US"/>
        </a:p>
      </dgm:t>
    </dgm:pt>
    <dgm:pt modelId="{546DA4C1-F84A-409B-B53B-A18C9446CCEE}">
      <dgm:prSet phldrT="[Text]" custT="1"/>
      <dgm:spPr>
        <a:solidFill>
          <a:schemeClr val="accent2">
            <a:lumMod val="20000"/>
            <a:lumOff val="80000"/>
          </a:schemeClr>
        </a:solidFill>
      </dgm:spPr>
      <dgm:t>
        <a:bodyPr anchor="ctr"/>
        <a:lstStyle/>
        <a:p>
          <a:pPr algn="l"/>
          <a:r>
            <a:rPr lang="en-US" sz="1050" b="0" i="0" dirty="0" smtClean="0">
              <a:solidFill>
                <a:schemeClr val="accent1">
                  <a:lumMod val="50000"/>
                </a:schemeClr>
              </a:solidFill>
              <a:latin typeface="Tw Cen MT" panose="020B0602020104020603" pitchFamily="34" charset="0"/>
            </a:rPr>
            <a:t>Questions can be texted to automated help.</a:t>
          </a:r>
          <a:endParaRPr lang="en-US" sz="1150" b="1" i="1" baseline="0" dirty="0">
            <a:solidFill>
              <a:schemeClr val="accent1">
                <a:lumMod val="50000"/>
              </a:schemeClr>
            </a:solidFill>
            <a:latin typeface="Tw Cen MT" panose="020B0602020104020603" pitchFamily="34" charset="0"/>
          </a:endParaRPr>
        </a:p>
      </dgm:t>
    </dgm:pt>
    <dgm:pt modelId="{5F01E07A-57D1-4C14-AD93-FC483198B8DE}" type="parTrans" cxnId="{45E288DE-D866-4660-8E4F-4A4CE2215C66}">
      <dgm:prSet/>
      <dgm:spPr/>
      <dgm:t>
        <a:bodyPr/>
        <a:lstStyle/>
        <a:p>
          <a:endParaRPr lang="en-US"/>
        </a:p>
      </dgm:t>
    </dgm:pt>
    <dgm:pt modelId="{576A0676-F8D9-4992-A5F8-B096109526D4}" type="sibTrans" cxnId="{45E288DE-D866-4660-8E4F-4A4CE2215C66}">
      <dgm:prSet/>
      <dgm:spPr/>
      <dgm:t>
        <a:bodyPr/>
        <a:lstStyle/>
        <a:p>
          <a:endParaRPr lang="en-US"/>
        </a:p>
      </dgm:t>
    </dgm:pt>
    <dgm:pt modelId="{EF5F8A22-8E01-49F7-80C3-B1FBF7CB8006}">
      <dgm:prSet phldrT="[Text]" custT="1"/>
      <dgm:spPr>
        <a:solidFill>
          <a:schemeClr val="accent2">
            <a:lumMod val="20000"/>
            <a:lumOff val="80000"/>
          </a:schemeClr>
        </a:solidFill>
      </dgm:spPr>
      <dgm:t>
        <a:bodyPr anchor="ctr"/>
        <a:lstStyle/>
        <a:p>
          <a:pPr algn="l"/>
          <a:r>
            <a:rPr lang="en-US" sz="1050" b="0" i="0" dirty="0" smtClean="0">
              <a:solidFill>
                <a:schemeClr val="accent1">
                  <a:lumMod val="50000"/>
                </a:schemeClr>
              </a:solidFill>
              <a:latin typeface="Tw Cen MT" panose="020B0602020104020603" pitchFamily="34" charset="0"/>
            </a:rPr>
            <a:t>City mailed a ballot to every registered voter.  Fill out at home and mail in or put in drop box.</a:t>
          </a:r>
          <a:endParaRPr lang="en-US" sz="1150" b="1" i="1" baseline="0" dirty="0">
            <a:solidFill>
              <a:schemeClr val="accent1">
                <a:lumMod val="50000"/>
              </a:schemeClr>
            </a:solidFill>
            <a:latin typeface="Tw Cen MT" panose="020B0602020104020603" pitchFamily="34" charset="0"/>
          </a:endParaRPr>
        </a:p>
      </dgm:t>
    </dgm:pt>
    <dgm:pt modelId="{996B8645-DD03-4CE5-8925-02249BCC57CB}" type="parTrans" cxnId="{E68FAAED-B3A7-4AC3-95EE-242391B04B28}">
      <dgm:prSet/>
      <dgm:spPr/>
      <dgm:t>
        <a:bodyPr/>
        <a:lstStyle/>
        <a:p>
          <a:endParaRPr lang="en-US"/>
        </a:p>
      </dgm:t>
    </dgm:pt>
    <dgm:pt modelId="{C3EAD82F-BC45-42E5-BDA5-63060577F460}" type="sibTrans" cxnId="{E68FAAED-B3A7-4AC3-95EE-242391B04B28}">
      <dgm:prSet/>
      <dgm:spPr/>
      <dgm:t>
        <a:bodyPr/>
        <a:lstStyle/>
        <a:p>
          <a:endParaRPr lang="en-US"/>
        </a:p>
      </dgm:t>
    </dgm:pt>
    <dgm:pt modelId="{FB2EE9F8-46C4-44C7-9990-33638F33614E}">
      <dgm:prSet phldrT="[Text]" custT="1"/>
      <dgm:spPr>
        <a:solidFill>
          <a:schemeClr val="accent2">
            <a:lumMod val="20000"/>
            <a:lumOff val="80000"/>
          </a:schemeClr>
        </a:solidFill>
      </dgm:spPr>
      <dgm:t>
        <a:bodyPr/>
        <a:lstStyle/>
        <a:p>
          <a:pPr algn="l"/>
          <a:r>
            <a:rPr lang="en-US" sz="1050" b="0" i="0" dirty="0" smtClean="0">
              <a:solidFill>
                <a:schemeClr val="accent1">
                  <a:lumMod val="50000"/>
                </a:schemeClr>
              </a:solidFill>
              <a:latin typeface="Tw Cen MT" panose="020B0602020104020603" pitchFamily="34" charset="0"/>
            </a:rPr>
            <a:t>Door-to-door campaigns to increase black voting.</a:t>
          </a:r>
        </a:p>
      </dgm:t>
    </dgm:pt>
    <dgm:pt modelId="{C3AF26FA-982C-4699-81AD-403041AC0230}" type="parTrans" cxnId="{2ED33E73-D23B-4941-B903-8EBBC0C38D8D}">
      <dgm:prSet/>
      <dgm:spPr/>
      <dgm:t>
        <a:bodyPr/>
        <a:lstStyle/>
        <a:p>
          <a:endParaRPr lang="en-US"/>
        </a:p>
      </dgm:t>
    </dgm:pt>
    <dgm:pt modelId="{560FA307-2E0C-49F7-81CC-093CCAE2C46E}" type="sibTrans" cxnId="{2ED33E73-D23B-4941-B903-8EBBC0C38D8D}">
      <dgm:prSet/>
      <dgm:spPr/>
      <dgm:t>
        <a:bodyPr/>
        <a:lstStyle/>
        <a:p>
          <a:endParaRPr lang="en-US"/>
        </a:p>
      </dgm:t>
    </dgm:pt>
    <dgm:pt modelId="{4FCAEF73-5B5B-49BC-85B7-A881CDF14801}">
      <dgm:prSet phldrT="[Text]" custT="1"/>
      <dgm:spPr>
        <a:solidFill>
          <a:schemeClr val="accent2">
            <a:lumMod val="20000"/>
            <a:lumOff val="80000"/>
          </a:schemeClr>
        </a:solidFill>
      </dgm:spPr>
      <dgm:t>
        <a:bodyPr anchor="ctr"/>
        <a:lstStyle/>
        <a:p>
          <a:pPr algn="l"/>
          <a:r>
            <a:rPr lang="en-US" sz="1050" b="0" i="0" dirty="0" smtClean="0">
              <a:solidFill>
                <a:schemeClr val="accent1">
                  <a:lumMod val="50000"/>
                </a:schemeClr>
              </a:solidFill>
              <a:latin typeface="Tw Cen MT" panose="020B0602020104020603" pitchFamily="34" charset="0"/>
            </a:rPr>
            <a:t>Those who voted in person could go anywhere.</a:t>
          </a:r>
          <a:endParaRPr lang="en-US" sz="1150" b="1" i="1" baseline="0" dirty="0">
            <a:solidFill>
              <a:schemeClr val="accent1">
                <a:lumMod val="50000"/>
              </a:schemeClr>
            </a:solidFill>
            <a:latin typeface="Tw Cen MT" panose="020B0602020104020603" pitchFamily="34" charset="0"/>
          </a:endParaRPr>
        </a:p>
      </dgm:t>
    </dgm:pt>
    <dgm:pt modelId="{2A5F1389-2A3D-4030-9186-CC5DD2BEB376}" type="parTrans" cxnId="{F5A984C2-D686-47A3-B292-5BFA42D9563D}">
      <dgm:prSet/>
      <dgm:spPr/>
      <dgm:t>
        <a:bodyPr/>
        <a:lstStyle/>
        <a:p>
          <a:endParaRPr lang="en-US"/>
        </a:p>
      </dgm:t>
    </dgm:pt>
    <dgm:pt modelId="{DD83D03B-76C4-4438-B267-195BDE436B5D}" type="sibTrans" cxnId="{F5A984C2-D686-47A3-B292-5BFA42D9563D}">
      <dgm:prSet/>
      <dgm:spPr/>
      <dgm:t>
        <a:bodyPr/>
        <a:lstStyle/>
        <a:p>
          <a:endParaRPr lang="en-US"/>
        </a:p>
      </dgm:t>
    </dgm:pt>
    <dgm:pt modelId="{00C9501C-962E-4B66-95EF-EBCEFCC96F00}">
      <dgm:prSet phldrT="[Text]" custT="1"/>
      <dgm:spPr>
        <a:solidFill>
          <a:schemeClr val="accent2">
            <a:lumMod val="20000"/>
            <a:lumOff val="80000"/>
          </a:schemeClr>
        </a:solidFill>
      </dgm:spPr>
      <dgm:t>
        <a:bodyPr anchor="ctr"/>
        <a:lstStyle/>
        <a:p>
          <a:pPr algn="l"/>
          <a:r>
            <a:rPr lang="en-US" sz="1050" b="0" i="0" dirty="0" smtClean="0">
              <a:solidFill>
                <a:schemeClr val="accent1">
                  <a:lumMod val="50000"/>
                </a:schemeClr>
              </a:solidFill>
              <a:latin typeface="Tw Cen MT" panose="020B0602020104020603" pitchFamily="34" charset="0"/>
            </a:rPr>
            <a:t>Could register and vote same day.</a:t>
          </a:r>
          <a:endParaRPr lang="en-US" sz="1150" b="1" i="1" baseline="0" dirty="0">
            <a:solidFill>
              <a:schemeClr val="accent1">
                <a:lumMod val="50000"/>
              </a:schemeClr>
            </a:solidFill>
            <a:latin typeface="Tw Cen MT" panose="020B0602020104020603" pitchFamily="34" charset="0"/>
          </a:endParaRPr>
        </a:p>
      </dgm:t>
    </dgm:pt>
    <dgm:pt modelId="{C1B7E5F1-3E5F-4143-B663-ED88ADEDDC62}" type="parTrans" cxnId="{2B69FE3B-3A56-42D4-9520-A896351F321C}">
      <dgm:prSet/>
      <dgm:spPr/>
      <dgm:t>
        <a:bodyPr/>
        <a:lstStyle/>
        <a:p>
          <a:endParaRPr lang="en-US"/>
        </a:p>
      </dgm:t>
    </dgm:pt>
    <dgm:pt modelId="{FCB62D3F-7298-41B3-9C78-985E9D1290C5}" type="sibTrans" cxnId="{2B69FE3B-3A56-42D4-9520-A896351F321C}">
      <dgm:prSet/>
      <dgm:spPr/>
      <dgm:t>
        <a:bodyPr/>
        <a:lstStyle/>
        <a:p>
          <a:endParaRPr lang="en-US"/>
        </a:p>
      </dgm:t>
    </dgm:pt>
    <dgm:pt modelId="{11E542E9-6B44-45D6-A73F-13D01FD80751}">
      <dgm:prSet phldrT="[Text]" custT="1"/>
      <dgm:spPr>
        <a:solidFill>
          <a:schemeClr val="accent2">
            <a:lumMod val="20000"/>
            <a:lumOff val="80000"/>
          </a:schemeClr>
        </a:solidFill>
      </dgm:spPr>
      <dgm:t>
        <a:bodyPr anchor="ctr"/>
        <a:lstStyle/>
        <a:p>
          <a:pPr algn="l"/>
          <a:r>
            <a:rPr lang="en-US" sz="800" b="0" i="1" dirty="0" smtClean="0">
              <a:solidFill>
                <a:schemeClr val="accent1">
                  <a:lumMod val="50000"/>
                </a:schemeClr>
              </a:solidFill>
              <a:latin typeface="Tw Cen MT" panose="020B0602020104020603" pitchFamily="34" charset="0"/>
            </a:rPr>
            <a:t>New York Times, “Increasing Voter Turnout for 2018 and Beyond,” 6/13/2017</a:t>
          </a:r>
        </a:p>
        <a:p>
          <a:pPr algn="l"/>
          <a:endParaRPr lang="en-US" sz="1150" b="1" i="1" baseline="0" dirty="0">
            <a:solidFill>
              <a:schemeClr val="accent1">
                <a:lumMod val="50000"/>
              </a:schemeClr>
            </a:solidFill>
            <a:latin typeface="Tw Cen MT" panose="020B0602020104020603" pitchFamily="34" charset="0"/>
          </a:endParaRPr>
        </a:p>
      </dgm:t>
    </dgm:pt>
    <dgm:pt modelId="{39CAE452-3088-48B4-97F1-DF1A51B73F07}" type="parTrans" cxnId="{CB1C8A48-0A12-41F6-AF2D-A8624C5D6A64}">
      <dgm:prSet/>
      <dgm:spPr/>
      <dgm:t>
        <a:bodyPr/>
        <a:lstStyle/>
        <a:p>
          <a:endParaRPr lang="en-US"/>
        </a:p>
      </dgm:t>
    </dgm:pt>
    <dgm:pt modelId="{FA8D7364-00CB-4ADB-BB91-0758D46DD7FA}" type="sibTrans" cxnId="{CB1C8A48-0A12-41F6-AF2D-A8624C5D6A64}">
      <dgm:prSet/>
      <dgm:spPr/>
      <dgm:t>
        <a:bodyPr/>
        <a:lstStyle/>
        <a:p>
          <a:endParaRPr lang="en-US"/>
        </a:p>
      </dgm:t>
    </dgm:pt>
    <dgm:pt modelId="{73211B85-6F48-492D-B4AD-B32302478C53}">
      <dgm:prSet phldrT="[Text]" custT="1"/>
      <dgm:spPr>
        <a:solidFill>
          <a:schemeClr val="accent2">
            <a:lumMod val="20000"/>
            <a:lumOff val="80000"/>
          </a:schemeClr>
        </a:solidFill>
      </dgm:spPr>
      <dgm:t>
        <a:bodyPr anchor="ctr"/>
        <a:lstStyle/>
        <a:p>
          <a:pPr algn="ctr"/>
          <a:endParaRPr lang="en-US" sz="1400" b="1" i="1" dirty="0" smtClean="0">
            <a:solidFill>
              <a:schemeClr val="accent1">
                <a:lumMod val="50000"/>
              </a:schemeClr>
            </a:solidFill>
            <a:latin typeface="Tw Cen MT" panose="020B0602020104020603" pitchFamily="34" charset="0"/>
          </a:endParaRPr>
        </a:p>
        <a:p>
          <a:pPr algn="ctr"/>
          <a:endParaRPr lang="en-US" sz="1400" b="1" i="1" dirty="0" smtClean="0">
            <a:solidFill>
              <a:schemeClr val="accent1">
                <a:lumMod val="50000"/>
              </a:schemeClr>
            </a:solidFill>
            <a:latin typeface="Tw Cen MT" panose="020B0602020104020603" pitchFamily="34" charset="0"/>
          </a:endParaRPr>
        </a:p>
        <a:p>
          <a:pPr algn="ctr"/>
          <a:r>
            <a:rPr lang="en-US" sz="1400" b="1" i="1" dirty="0" smtClean="0">
              <a:solidFill>
                <a:schemeClr val="accent1">
                  <a:lumMod val="50000"/>
                </a:schemeClr>
              </a:solidFill>
              <a:latin typeface="Tw Cen MT" panose="020B0602020104020603" pitchFamily="34" charset="0"/>
            </a:rPr>
            <a:t>Denver, Colorado              2016 Denver General Elections Review</a:t>
          </a:r>
        </a:p>
        <a:p>
          <a:pPr algn="ctr"/>
          <a:r>
            <a:rPr lang="en-US" sz="1050" b="0" i="0" dirty="0" smtClean="0">
              <a:solidFill>
                <a:schemeClr val="accent1">
                  <a:lumMod val="50000"/>
                </a:schemeClr>
              </a:solidFill>
              <a:latin typeface="Tw Cen MT" panose="020B0602020104020603" pitchFamily="34" charset="0"/>
            </a:rPr>
            <a:t>72% of registered voters voted</a:t>
          </a:r>
        </a:p>
        <a:p>
          <a:pPr algn="ctr"/>
          <a:r>
            <a:rPr lang="en-US" sz="1050" b="0" i="0" dirty="0" smtClean="0">
              <a:solidFill>
                <a:schemeClr val="accent1">
                  <a:lumMod val="50000"/>
                </a:schemeClr>
              </a:solidFill>
              <a:latin typeface="Tw Cen MT" panose="020B0602020104020603" pitchFamily="34" charset="0"/>
            </a:rPr>
            <a:t>92% voted a mail ballot</a:t>
          </a:r>
        </a:p>
        <a:p>
          <a:pPr algn="ctr"/>
          <a:r>
            <a:rPr lang="en-US" sz="1050" b="0" i="0" dirty="0" smtClean="0">
              <a:solidFill>
                <a:schemeClr val="accent1">
                  <a:lumMod val="50000"/>
                </a:schemeClr>
              </a:solidFill>
              <a:latin typeface="Tw Cen MT" panose="020B0602020104020603" pitchFamily="34" charset="0"/>
            </a:rPr>
            <a:t>8% voted in person</a:t>
          </a:r>
          <a:endParaRPr lang="en-US" sz="1150" b="1" i="1" baseline="0" dirty="0">
            <a:solidFill>
              <a:schemeClr val="accent1">
                <a:lumMod val="50000"/>
              </a:schemeClr>
            </a:solidFill>
            <a:latin typeface="Tw Cen MT" panose="020B0602020104020603" pitchFamily="34" charset="0"/>
          </a:endParaRPr>
        </a:p>
      </dgm:t>
    </dgm:pt>
    <dgm:pt modelId="{A7D0B0AB-E6CD-42EF-B67F-C1147EC98CC8}" type="sibTrans" cxnId="{E178B21A-CAF2-4D1F-AACA-F9C89F21A8B0}">
      <dgm:prSet/>
      <dgm:spPr/>
      <dgm:t>
        <a:bodyPr/>
        <a:lstStyle/>
        <a:p>
          <a:endParaRPr lang="en-US"/>
        </a:p>
      </dgm:t>
    </dgm:pt>
    <dgm:pt modelId="{D0173ABE-DF8A-4944-8E0C-60A60BCBA34F}" type="parTrans" cxnId="{E178B21A-CAF2-4D1F-AACA-F9C89F21A8B0}">
      <dgm:prSet/>
      <dgm:spPr/>
      <dgm:t>
        <a:bodyPr/>
        <a:lstStyle/>
        <a:p>
          <a:endParaRPr lang="en-US"/>
        </a:p>
      </dgm:t>
    </dgm:pt>
    <dgm:pt modelId="{CB089C3E-2293-4468-83D0-F9B1E6ED3493}">
      <dgm:prSet phldrT="[Text]" custT="1"/>
      <dgm:spPr>
        <a:solidFill>
          <a:schemeClr val="accent3">
            <a:lumMod val="20000"/>
            <a:lumOff val="80000"/>
          </a:schemeClr>
        </a:solidFill>
      </dgm:spPr>
      <dgm:t>
        <a:bodyPr/>
        <a:lstStyle/>
        <a:p>
          <a:pPr algn="l">
            <a:spcAft>
              <a:spcPts val="0"/>
            </a:spcAft>
          </a:pPr>
          <a:r>
            <a:rPr lang="en-US" sz="1200" b="0" i="0" dirty="0" smtClean="0">
              <a:solidFill>
                <a:schemeClr val="accent1">
                  <a:lumMod val="50000"/>
                </a:schemeClr>
              </a:solidFill>
              <a:latin typeface="Tw Cen MT" panose="020B0602020104020603" pitchFamily="34" charset="0"/>
            </a:rPr>
            <a:t>Lays out specific subjects that schools must teach as part of their civics education; students have to complete a hands-on civics project; creates a program where student volunteers run voter registration drives on their high school campuses.</a:t>
          </a:r>
        </a:p>
      </dgm:t>
    </dgm:pt>
    <dgm:pt modelId="{09AC20F0-EB42-4761-A37F-4E86825697FE}" type="parTrans" cxnId="{1C604C2D-ADB8-4FDD-A32C-2432164BAC8A}">
      <dgm:prSet/>
      <dgm:spPr/>
      <dgm:t>
        <a:bodyPr/>
        <a:lstStyle/>
        <a:p>
          <a:endParaRPr lang="en-US"/>
        </a:p>
      </dgm:t>
    </dgm:pt>
    <dgm:pt modelId="{34C38FB6-E4AD-4309-928B-1F60B00A3285}" type="sibTrans" cxnId="{1C604C2D-ADB8-4FDD-A32C-2432164BAC8A}">
      <dgm:prSet/>
      <dgm:spPr/>
      <dgm:t>
        <a:bodyPr/>
        <a:lstStyle/>
        <a:p>
          <a:endParaRPr lang="en-US"/>
        </a:p>
      </dgm:t>
    </dgm:pt>
    <dgm:pt modelId="{F4C60AE6-6D61-44E4-AA99-50BA12355A0D}">
      <dgm:prSet phldrT="[Text]" custT="1"/>
      <dgm:spPr>
        <a:solidFill>
          <a:schemeClr val="accent3">
            <a:lumMod val="20000"/>
            <a:lumOff val="80000"/>
          </a:schemeClr>
        </a:solidFill>
      </dgm:spPr>
      <dgm:t>
        <a:bodyPr/>
        <a:lstStyle/>
        <a:p>
          <a:pPr algn="l"/>
          <a:r>
            <a:rPr lang="en-US" sz="800" b="1" i="1" dirty="0" smtClean="0">
              <a:solidFill>
                <a:schemeClr val="accent1">
                  <a:lumMod val="50000"/>
                </a:schemeClr>
              </a:solidFill>
              <a:latin typeface="Tw Cen MT" panose="020B0602020104020603" pitchFamily="34" charset="0"/>
            </a:rPr>
            <a:t>8/6/2018 Senate Referred to the committee on Bills in the Third Reading</a:t>
          </a:r>
        </a:p>
      </dgm:t>
    </dgm:pt>
    <dgm:pt modelId="{A572B5D7-4F53-4788-B0E3-9E931583E751}" type="parTrans" cxnId="{2B5B925B-6A17-4D7C-AFE7-CC4CD7855F23}">
      <dgm:prSet/>
      <dgm:spPr/>
      <dgm:t>
        <a:bodyPr/>
        <a:lstStyle/>
        <a:p>
          <a:endParaRPr lang="en-US"/>
        </a:p>
      </dgm:t>
    </dgm:pt>
    <dgm:pt modelId="{EC2AC276-D3B1-446F-87F6-57EB9D399338}" type="sibTrans" cxnId="{2B5B925B-6A17-4D7C-AFE7-CC4CD7855F23}">
      <dgm:prSet/>
      <dgm:spPr/>
      <dgm:t>
        <a:bodyPr/>
        <a:lstStyle/>
        <a:p>
          <a:endParaRPr lang="en-US"/>
        </a:p>
      </dgm:t>
    </dgm:pt>
    <dgm:pt modelId="{24C15C48-1E37-44C2-B989-C78F4BFBDD95}">
      <dgm:prSet phldrT="[Text]" custT="1"/>
      <dgm:spPr>
        <a:solidFill>
          <a:schemeClr val="accent3">
            <a:lumMod val="20000"/>
            <a:lumOff val="80000"/>
          </a:schemeClr>
        </a:solidFill>
      </dgm:spPr>
      <dgm:t>
        <a:bodyPr/>
        <a:lstStyle/>
        <a:p>
          <a:pPr algn="ctr">
            <a:spcAft>
              <a:spcPts val="0"/>
            </a:spcAft>
          </a:pPr>
          <a:endParaRPr lang="en-US" sz="1400" b="1" i="1" dirty="0" smtClean="0">
            <a:solidFill>
              <a:schemeClr val="accent1">
                <a:lumMod val="50000"/>
              </a:schemeClr>
            </a:solidFill>
            <a:latin typeface="Tw Cen MT" panose="020B0602020104020603" pitchFamily="34" charset="0"/>
          </a:endParaRPr>
        </a:p>
        <a:p>
          <a:pPr algn="ctr">
            <a:spcAft>
              <a:spcPts val="0"/>
            </a:spcAft>
          </a:pPr>
          <a:endParaRPr lang="en-US" sz="1400" b="1" i="1" dirty="0" smtClean="0">
            <a:solidFill>
              <a:schemeClr val="accent1">
                <a:lumMod val="50000"/>
              </a:schemeClr>
            </a:solidFill>
            <a:latin typeface="Tw Cen MT" panose="020B0602020104020603" pitchFamily="34" charset="0"/>
          </a:endParaRPr>
        </a:p>
        <a:p>
          <a:pPr algn="ctr">
            <a:spcAft>
              <a:spcPts val="0"/>
            </a:spcAft>
          </a:pPr>
          <a:endParaRPr lang="en-US" sz="1400" b="1" i="1" dirty="0" smtClean="0">
            <a:solidFill>
              <a:schemeClr val="accent1">
                <a:lumMod val="50000"/>
              </a:schemeClr>
            </a:solidFill>
            <a:latin typeface="Tw Cen MT" panose="020B0602020104020603" pitchFamily="34" charset="0"/>
          </a:endParaRPr>
        </a:p>
        <a:p>
          <a:pPr algn="l">
            <a:spcAft>
              <a:spcPts val="0"/>
            </a:spcAft>
          </a:pPr>
          <a:r>
            <a:rPr lang="en-US" sz="1400" b="1" i="1" dirty="0" smtClean="0">
              <a:solidFill>
                <a:schemeClr val="accent1">
                  <a:lumMod val="50000"/>
                </a:schemeClr>
              </a:solidFill>
              <a:latin typeface="Tw Cen MT" panose="020B0602020104020603" pitchFamily="34" charset="0"/>
            </a:rPr>
            <a:t>	</a:t>
          </a:r>
        </a:p>
      </dgm:t>
    </dgm:pt>
    <dgm:pt modelId="{1FFC58C1-B522-4FC4-A4AE-4F31631E9DBA}" type="parTrans" cxnId="{7D712E42-D5BE-4310-8BFF-BE3795360AAC}">
      <dgm:prSet/>
      <dgm:spPr/>
      <dgm:t>
        <a:bodyPr/>
        <a:lstStyle/>
        <a:p>
          <a:endParaRPr lang="en-US"/>
        </a:p>
      </dgm:t>
    </dgm:pt>
    <dgm:pt modelId="{169B6C36-34E5-4DEC-B378-76F328170D31}" type="sibTrans" cxnId="{7D712E42-D5BE-4310-8BFF-BE3795360AAC}">
      <dgm:prSet/>
      <dgm:spPr/>
      <dgm:t>
        <a:bodyPr/>
        <a:lstStyle/>
        <a:p>
          <a:endParaRPr lang="en-US"/>
        </a:p>
      </dgm:t>
    </dgm:pt>
    <dgm:pt modelId="{9E523BE9-7DBE-4155-BB15-FA10F31C1E2C}">
      <dgm:prSet phldrT="[Text]" custT="1"/>
      <dgm:spPr>
        <a:solidFill>
          <a:schemeClr val="accent3">
            <a:lumMod val="20000"/>
            <a:lumOff val="80000"/>
          </a:schemeClr>
        </a:solidFill>
      </dgm:spPr>
      <dgm:t>
        <a:bodyPr/>
        <a:lstStyle/>
        <a:p>
          <a:pPr algn="l">
            <a:spcAft>
              <a:spcPts val="0"/>
            </a:spcAft>
          </a:pPr>
          <a:r>
            <a:rPr lang="en-US" sz="1200" b="0" i="0" dirty="0" smtClean="0">
              <a:solidFill>
                <a:schemeClr val="accent1">
                  <a:lumMod val="50000"/>
                </a:schemeClr>
              </a:solidFill>
              <a:latin typeface="Tw Cen MT" panose="020B0602020104020603" pitchFamily="34" charset="0"/>
            </a:rPr>
            <a:t>Gov. Baker's amendment:  the voter registration program must be non-partisan, and schools are to make the hands-on civics project non-partisan and offer an alternative civics education opportunity to any student who chooses not to participate in the project.</a:t>
          </a:r>
        </a:p>
      </dgm:t>
    </dgm:pt>
    <dgm:pt modelId="{87870610-1B31-44AB-9FF6-628A5C4BAEA4}" type="parTrans" cxnId="{0613EB37-A2EF-47C6-B8BE-11F47543180E}">
      <dgm:prSet/>
      <dgm:spPr/>
      <dgm:t>
        <a:bodyPr/>
        <a:lstStyle/>
        <a:p>
          <a:endParaRPr lang="en-US"/>
        </a:p>
      </dgm:t>
    </dgm:pt>
    <dgm:pt modelId="{9DE4BF43-76EA-4555-9356-94ABADEEF04E}" type="sibTrans" cxnId="{0613EB37-A2EF-47C6-B8BE-11F47543180E}">
      <dgm:prSet/>
      <dgm:spPr/>
      <dgm:t>
        <a:bodyPr/>
        <a:lstStyle/>
        <a:p>
          <a:endParaRPr lang="en-US"/>
        </a:p>
      </dgm:t>
    </dgm:pt>
    <dgm:pt modelId="{78840CB4-9317-42EA-BB25-595EB7A0165B}">
      <dgm:prSet custT="1"/>
      <dgm:spPr/>
      <dgm:t>
        <a:bodyPr/>
        <a:lstStyle/>
        <a:p>
          <a:endParaRPr lang="en-US" sz="800" b="1" i="1" dirty="0" smtClean="0">
            <a:solidFill>
              <a:schemeClr val="accent1">
                <a:lumMod val="50000"/>
              </a:schemeClr>
            </a:solidFill>
            <a:latin typeface="Tw Cen MT" panose="020B0602020104020603" pitchFamily="34" charset="0"/>
          </a:endParaRPr>
        </a:p>
      </dgm:t>
    </dgm:pt>
    <dgm:pt modelId="{2DDC612B-E088-4CEE-A4F5-EF3A3FEA1147}" type="parTrans" cxnId="{4260BC06-FBD7-4D29-A96B-91245D16E81F}">
      <dgm:prSet/>
      <dgm:spPr/>
      <dgm:t>
        <a:bodyPr/>
        <a:lstStyle/>
        <a:p>
          <a:endParaRPr lang="en-US"/>
        </a:p>
      </dgm:t>
    </dgm:pt>
    <dgm:pt modelId="{88699381-E43E-4567-8748-D57A8F08810C}" type="sibTrans" cxnId="{4260BC06-FBD7-4D29-A96B-91245D16E81F}">
      <dgm:prSet/>
      <dgm:spPr/>
      <dgm:t>
        <a:bodyPr/>
        <a:lstStyle/>
        <a:p>
          <a:endParaRPr lang="en-US"/>
        </a:p>
      </dgm:t>
    </dgm:pt>
    <dgm:pt modelId="{07F2D56A-0A3A-4230-B9D4-70ECE12B63D4}" type="pres">
      <dgm:prSet presAssocID="{E3016CD7-3408-4D0D-8B79-7453E6354854}" presName="Name0" presStyleCnt="0">
        <dgm:presLayoutVars>
          <dgm:dir/>
          <dgm:resizeHandles val="exact"/>
        </dgm:presLayoutVars>
      </dgm:prSet>
      <dgm:spPr/>
      <dgm:t>
        <a:bodyPr/>
        <a:lstStyle/>
        <a:p>
          <a:endParaRPr lang="en-US"/>
        </a:p>
      </dgm:t>
    </dgm:pt>
    <dgm:pt modelId="{8F05935F-D4B8-40E1-A5FD-DE6D1ED2057C}" type="pres">
      <dgm:prSet presAssocID="{19D6C7F2-36FC-4964-988D-DFEE67A63F60}" presName="node" presStyleLbl="node1" presStyleIdx="0" presStyleCnt="3">
        <dgm:presLayoutVars>
          <dgm:bulletEnabled val="1"/>
        </dgm:presLayoutVars>
      </dgm:prSet>
      <dgm:spPr/>
      <dgm:t>
        <a:bodyPr/>
        <a:lstStyle/>
        <a:p>
          <a:endParaRPr lang="en-US"/>
        </a:p>
      </dgm:t>
    </dgm:pt>
    <dgm:pt modelId="{4301D781-95C6-400F-A869-07185F1CE886}" type="pres">
      <dgm:prSet presAssocID="{75BD2D9D-D547-4878-A6FE-C1BCA5F1632C}" presName="sibTrans" presStyleCnt="0"/>
      <dgm:spPr/>
    </dgm:pt>
    <dgm:pt modelId="{5B6DDABB-6A87-4BD3-9300-0B1867CDD233}" type="pres">
      <dgm:prSet presAssocID="{436E2A95-597B-4336-9ABA-C9991910D875}" presName="node" presStyleLbl="node1" presStyleIdx="1" presStyleCnt="3">
        <dgm:presLayoutVars>
          <dgm:bulletEnabled val="1"/>
        </dgm:presLayoutVars>
      </dgm:prSet>
      <dgm:spPr/>
      <dgm:t>
        <a:bodyPr/>
        <a:lstStyle/>
        <a:p>
          <a:endParaRPr lang="en-US"/>
        </a:p>
      </dgm:t>
    </dgm:pt>
    <dgm:pt modelId="{07FB26EC-7668-45FA-80D0-EE591BBBDE98}" type="pres">
      <dgm:prSet presAssocID="{E7924D14-3900-475D-AC8E-23DC736DCC5E}" presName="sibTrans" presStyleCnt="0"/>
      <dgm:spPr/>
    </dgm:pt>
    <dgm:pt modelId="{C0FCB4C0-6BC1-4119-9DD3-F2A682A1D8FD}" type="pres">
      <dgm:prSet presAssocID="{73211B85-6F48-492D-B4AD-B32302478C53}" presName="node" presStyleLbl="node1" presStyleIdx="2" presStyleCnt="3">
        <dgm:presLayoutVars>
          <dgm:bulletEnabled val="1"/>
        </dgm:presLayoutVars>
      </dgm:prSet>
      <dgm:spPr/>
      <dgm:t>
        <a:bodyPr/>
        <a:lstStyle/>
        <a:p>
          <a:endParaRPr lang="en-US"/>
        </a:p>
      </dgm:t>
    </dgm:pt>
  </dgm:ptLst>
  <dgm:cxnLst>
    <dgm:cxn modelId="{F3A41C0B-60E2-47AC-A453-36E4515EB14B}" type="presOf" srcId="{19D6C7F2-36FC-4964-988D-DFEE67A63F60}" destId="{8F05935F-D4B8-40E1-A5FD-DE6D1ED2057C}" srcOrd="0" destOrd="0" presId="urn:microsoft.com/office/officeart/2005/8/layout/hList6"/>
    <dgm:cxn modelId="{0613EB37-A2EF-47C6-B8BE-11F47543180E}" srcId="{436E2A95-597B-4336-9ABA-C9991910D875}" destId="{9E523BE9-7DBE-4155-BB15-FA10F31C1E2C}" srcOrd="1" destOrd="0" parTransId="{87870610-1B31-44AB-9FF6-628A5C4BAEA4}" sibTransId="{9DE4BF43-76EA-4555-9356-94ABADEEF04E}"/>
    <dgm:cxn modelId="{45E288DE-D866-4660-8E4F-4A4CE2215C66}" srcId="{73211B85-6F48-492D-B4AD-B32302478C53}" destId="{546DA4C1-F84A-409B-B53B-A18C9446CCEE}" srcOrd="1" destOrd="0" parTransId="{5F01E07A-57D1-4C14-AD93-FC483198B8DE}" sibTransId="{576A0676-F8D9-4992-A5F8-B096109526D4}"/>
    <dgm:cxn modelId="{4260BC06-FBD7-4D29-A96B-91245D16E81F}" srcId="{436E2A95-597B-4336-9ABA-C9991910D875}" destId="{78840CB4-9317-42EA-BB25-595EB7A0165B}" srcOrd="3" destOrd="0" parTransId="{2DDC612B-E088-4CEE-A4F5-EF3A3FEA1147}" sibTransId="{88699381-E43E-4567-8748-D57A8F08810C}"/>
    <dgm:cxn modelId="{A7890720-39E3-4D6D-A641-5397114B0905}" type="presOf" srcId="{11E542E9-6B44-45D6-A73F-13D01FD80751}" destId="{C0FCB4C0-6BC1-4119-9DD3-F2A682A1D8FD}" srcOrd="0" destOrd="6" presId="urn:microsoft.com/office/officeart/2005/8/layout/hList6"/>
    <dgm:cxn modelId="{CB1C8A48-0A12-41F6-AF2D-A8624C5D6A64}" srcId="{73211B85-6F48-492D-B4AD-B32302478C53}" destId="{11E542E9-6B44-45D6-A73F-13D01FD80751}" srcOrd="5" destOrd="0" parTransId="{39CAE452-3088-48B4-97F1-DF1A51B73F07}" sibTransId="{FA8D7364-00CB-4ADB-BB91-0758D46DD7FA}"/>
    <dgm:cxn modelId="{9BA1FC73-D1B6-4F2E-B134-2BBFECD564F1}" type="presOf" srcId="{436E2A95-597B-4336-9ABA-C9991910D875}" destId="{5B6DDABB-6A87-4BD3-9300-0B1867CDD233}" srcOrd="0" destOrd="0" presId="urn:microsoft.com/office/officeart/2005/8/layout/hList6"/>
    <dgm:cxn modelId="{76273073-5AE5-41C8-B95D-2BA65ADC9049}" type="presOf" srcId="{CB089C3E-2293-4468-83D0-F9B1E6ED3493}" destId="{5B6DDABB-6A87-4BD3-9300-0B1867CDD233}" srcOrd="0" destOrd="1" presId="urn:microsoft.com/office/officeart/2005/8/layout/hList6"/>
    <dgm:cxn modelId="{E68FAAED-B3A7-4AC3-95EE-242391B04B28}" srcId="{73211B85-6F48-492D-B4AD-B32302478C53}" destId="{EF5F8A22-8E01-49F7-80C3-B1FBF7CB8006}" srcOrd="2" destOrd="0" parTransId="{996B8645-DD03-4CE5-8925-02249BCC57CB}" sibTransId="{C3EAD82F-BC45-42E5-BDA5-63060577F460}"/>
    <dgm:cxn modelId="{49E45F29-349E-4DB7-94C0-66235B9202D4}" type="presOf" srcId="{FB2EE9F8-46C4-44C7-9990-33638F33614E}" destId="{C0FCB4C0-6BC1-4119-9DD3-F2A682A1D8FD}" srcOrd="0" destOrd="1" presId="urn:microsoft.com/office/officeart/2005/8/layout/hList6"/>
    <dgm:cxn modelId="{E650238A-41B6-4F15-8065-76E8B0B9589B}" type="presOf" srcId="{546DA4C1-F84A-409B-B53B-A18C9446CCEE}" destId="{C0FCB4C0-6BC1-4119-9DD3-F2A682A1D8FD}" srcOrd="0" destOrd="2" presId="urn:microsoft.com/office/officeart/2005/8/layout/hList6"/>
    <dgm:cxn modelId="{1C604C2D-ADB8-4FDD-A32C-2432164BAC8A}" srcId="{436E2A95-597B-4336-9ABA-C9991910D875}" destId="{CB089C3E-2293-4468-83D0-F9B1E6ED3493}" srcOrd="0" destOrd="0" parTransId="{09AC20F0-EB42-4761-A37F-4E86825697FE}" sibTransId="{34C38FB6-E4AD-4309-928B-1F60B00A3285}"/>
    <dgm:cxn modelId="{B242886E-0DA7-425B-9E92-349129CACF0D}" type="presOf" srcId="{00C9501C-962E-4B66-95EF-EBCEFCC96F00}" destId="{C0FCB4C0-6BC1-4119-9DD3-F2A682A1D8FD}" srcOrd="0" destOrd="5" presId="urn:microsoft.com/office/officeart/2005/8/layout/hList6"/>
    <dgm:cxn modelId="{D5D6501E-52F4-4EEF-8BB3-C3B9537958AB}" type="presOf" srcId="{4FCAEF73-5B5B-49BC-85B7-A881CDF14801}" destId="{C0FCB4C0-6BC1-4119-9DD3-F2A682A1D8FD}" srcOrd="0" destOrd="4" presId="urn:microsoft.com/office/officeart/2005/8/layout/hList6"/>
    <dgm:cxn modelId="{CC68F5AA-E034-4E49-BB1B-B0E6B318096E}" type="presOf" srcId="{F4C60AE6-6D61-44E4-AA99-50BA12355A0D}" destId="{5B6DDABB-6A87-4BD3-9300-0B1867CDD233}" srcOrd="0" destOrd="3" presId="urn:microsoft.com/office/officeart/2005/8/layout/hList6"/>
    <dgm:cxn modelId="{6E12E724-A7DB-48D3-8CEF-1516C4FEFA49}" srcId="{E3016CD7-3408-4D0D-8B79-7453E6354854}" destId="{436E2A95-597B-4336-9ABA-C9991910D875}" srcOrd="1" destOrd="0" parTransId="{CB16E587-1182-4D63-98A5-74B6496E9EC6}" sibTransId="{E7924D14-3900-475D-AC8E-23DC736DCC5E}"/>
    <dgm:cxn modelId="{2B69FE3B-3A56-42D4-9520-A896351F321C}" srcId="{73211B85-6F48-492D-B4AD-B32302478C53}" destId="{00C9501C-962E-4B66-95EF-EBCEFCC96F00}" srcOrd="4" destOrd="0" parTransId="{C1B7E5F1-3E5F-4143-B663-ED88ADEDDC62}" sibTransId="{FCB62D3F-7298-41B3-9C78-985E9D1290C5}"/>
    <dgm:cxn modelId="{7D448CFC-75F6-4E16-998C-82FB85743232}" srcId="{19D6C7F2-36FC-4964-988D-DFEE67A63F60}" destId="{5BA5D91F-6D42-40CE-911F-D6483D3F74DD}" srcOrd="0" destOrd="0" parTransId="{706F15E6-4C3F-4ED0-B800-CDFBB60893C5}" sibTransId="{115F87F8-C9CD-4864-91E3-D4832B633B08}"/>
    <dgm:cxn modelId="{131369DD-EC43-4A94-96CC-79BE19547874}" srcId="{73211B85-6F48-492D-B4AD-B32302478C53}" destId="{7307B1B4-F014-4A8F-80C3-D7C1DF0EE4DB}" srcOrd="6" destOrd="0" parTransId="{D163E7E1-C0B3-4B38-B2C8-1B59011D5BD9}" sibTransId="{ED858A6C-CFAB-446E-8C21-4F27C264B03F}"/>
    <dgm:cxn modelId="{F5A984C2-D686-47A3-B292-5BFA42D9563D}" srcId="{73211B85-6F48-492D-B4AD-B32302478C53}" destId="{4FCAEF73-5B5B-49BC-85B7-A881CDF14801}" srcOrd="3" destOrd="0" parTransId="{2A5F1389-2A3D-4030-9186-CC5DD2BEB376}" sibTransId="{DD83D03B-76C4-4438-B267-195BDE436B5D}"/>
    <dgm:cxn modelId="{92DCEADC-2087-4622-AF3E-73A0026B5858}" srcId="{19D6C7F2-36FC-4964-988D-DFEE67A63F60}" destId="{E397A5C3-9594-4117-92EB-FE9D7814A43C}" srcOrd="1" destOrd="0" parTransId="{A1576FB6-B6FE-4535-890F-EB6D3E8D2554}" sibTransId="{A3A0E024-4885-4260-AB8C-1D2BA612D527}"/>
    <dgm:cxn modelId="{2E473886-881F-438B-94F4-7D3EE9C4D67F}" type="presOf" srcId="{5BA5D91F-6D42-40CE-911F-D6483D3F74DD}" destId="{8F05935F-D4B8-40E1-A5FD-DE6D1ED2057C}" srcOrd="0" destOrd="1" presId="urn:microsoft.com/office/officeart/2005/8/layout/hList6"/>
    <dgm:cxn modelId="{6A4CA2F8-3331-4CDD-9402-2F2FC4721429}" type="presOf" srcId="{7307B1B4-F014-4A8F-80C3-D7C1DF0EE4DB}" destId="{C0FCB4C0-6BC1-4119-9DD3-F2A682A1D8FD}" srcOrd="0" destOrd="7" presId="urn:microsoft.com/office/officeart/2005/8/layout/hList6"/>
    <dgm:cxn modelId="{22972978-4EFE-4F31-9421-DFEDE23BE415}" srcId="{E3016CD7-3408-4D0D-8B79-7453E6354854}" destId="{19D6C7F2-36FC-4964-988D-DFEE67A63F60}" srcOrd="0" destOrd="0" parTransId="{8E91C70E-362C-45F6-9BA0-E15F34683040}" sibTransId="{75BD2D9D-D547-4878-A6FE-C1BCA5F1632C}"/>
    <dgm:cxn modelId="{CFF2A15A-DE3D-4EBC-B0CB-B51A3E8408AF}" type="presOf" srcId="{EF5F8A22-8E01-49F7-80C3-B1FBF7CB8006}" destId="{C0FCB4C0-6BC1-4119-9DD3-F2A682A1D8FD}" srcOrd="0" destOrd="3" presId="urn:microsoft.com/office/officeart/2005/8/layout/hList6"/>
    <dgm:cxn modelId="{E178B21A-CAF2-4D1F-AACA-F9C89F21A8B0}" srcId="{E3016CD7-3408-4D0D-8B79-7453E6354854}" destId="{73211B85-6F48-492D-B4AD-B32302478C53}" srcOrd="2" destOrd="0" parTransId="{D0173ABE-DF8A-4944-8E0C-60A60BCBA34F}" sibTransId="{A7D0B0AB-E6CD-42EF-B67F-C1147EC98CC8}"/>
    <dgm:cxn modelId="{7D712E42-D5BE-4310-8BFF-BE3795360AAC}" srcId="{436E2A95-597B-4336-9ABA-C9991910D875}" destId="{24C15C48-1E37-44C2-B989-C78F4BFBDD95}" srcOrd="4" destOrd="0" parTransId="{1FFC58C1-B522-4FC4-A4AE-4F31631E9DBA}" sibTransId="{169B6C36-34E5-4DEC-B378-76F328170D31}"/>
    <dgm:cxn modelId="{369E1C0D-1A26-470B-A18C-0521A912814F}" type="presOf" srcId="{24C15C48-1E37-44C2-B989-C78F4BFBDD95}" destId="{5B6DDABB-6A87-4BD3-9300-0B1867CDD233}" srcOrd="0" destOrd="5" presId="urn:microsoft.com/office/officeart/2005/8/layout/hList6"/>
    <dgm:cxn modelId="{8A5B0F71-CC02-43AA-B58E-780A72AE0365}" type="presOf" srcId="{E3016CD7-3408-4D0D-8B79-7453E6354854}" destId="{07F2D56A-0A3A-4230-B9D4-70ECE12B63D4}" srcOrd="0" destOrd="0" presId="urn:microsoft.com/office/officeart/2005/8/layout/hList6"/>
    <dgm:cxn modelId="{2B5B925B-6A17-4D7C-AFE7-CC4CD7855F23}" srcId="{436E2A95-597B-4336-9ABA-C9991910D875}" destId="{F4C60AE6-6D61-44E4-AA99-50BA12355A0D}" srcOrd="2" destOrd="0" parTransId="{A572B5D7-4F53-4788-B0E3-9E931583E751}" sibTransId="{EC2AC276-D3B1-446F-87F6-57EB9D399338}"/>
    <dgm:cxn modelId="{2ED33E73-D23B-4941-B903-8EBBC0C38D8D}" srcId="{73211B85-6F48-492D-B4AD-B32302478C53}" destId="{FB2EE9F8-46C4-44C7-9990-33638F33614E}" srcOrd="0" destOrd="0" parTransId="{C3AF26FA-982C-4699-81AD-403041AC0230}" sibTransId="{560FA307-2E0C-49F7-81CC-093CCAE2C46E}"/>
    <dgm:cxn modelId="{6DF1B2AE-A847-46FA-B8D9-9823F43A0499}" type="presOf" srcId="{E397A5C3-9594-4117-92EB-FE9D7814A43C}" destId="{8F05935F-D4B8-40E1-A5FD-DE6D1ED2057C}" srcOrd="0" destOrd="2" presId="urn:microsoft.com/office/officeart/2005/8/layout/hList6"/>
    <dgm:cxn modelId="{22FC271B-73CD-40CA-A90C-4EC44F4304B0}" type="presOf" srcId="{9E523BE9-7DBE-4155-BB15-FA10F31C1E2C}" destId="{5B6DDABB-6A87-4BD3-9300-0B1867CDD233}" srcOrd="0" destOrd="2" presId="urn:microsoft.com/office/officeart/2005/8/layout/hList6"/>
    <dgm:cxn modelId="{6673DDC2-D42C-414C-94F4-8D4D6691D579}" type="presOf" srcId="{73211B85-6F48-492D-B4AD-B32302478C53}" destId="{C0FCB4C0-6BC1-4119-9DD3-F2A682A1D8FD}" srcOrd="0" destOrd="0" presId="urn:microsoft.com/office/officeart/2005/8/layout/hList6"/>
    <dgm:cxn modelId="{A73C06A1-785E-49FB-9820-2A636A4404D8}" type="presOf" srcId="{78840CB4-9317-42EA-BB25-595EB7A0165B}" destId="{5B6DDABB-6A87-4BD3-9300-0B1867CDD233}" srcOrd="0" destOrd="4" presId="urn:microsoft.com/office/officeart/2005/8/layout/hList6"/>
    <dgm:cxn modelId="{235CB654-FF47-47A6-BC2B-633378D69DCA}" type="presParOf" srcId="{07F2D56A-0A3A-4230-B9D4-70ECE12B63D4}" destId="{8F05935F-D4B8-40E1-A5FD-DE6D1ED2057C}" srcOrd="0" destOrd="0" presId="urn:microsoft.com/office/officeart/2005/8/layout/hList6"/>
    <dgm:cxn modelId="{ECF841CF-78A2-4B4B-818C-617D77A8E49F}" type="presParOf" srcId="{07F2D56A-0A3A-4230-B9D4-70ECE12B63D4}" destId="{4301D781-95C6-400F-A869-07185F1CE886}" srcOrd="1" destOrd="0" presId="urn:microsoft.com/office/officeart/2005/8/layout/hList6"/>
    <dgm:cxn modelId="{B6467121-B7E9-40B6-8575-8E8B71A1BB13}" type="presParOf" srcId="{07F2D56A-0A3A-4230-B9D4-70ECE12B63D4}" destId="{5B6DDABB-6A87-4BD3-9300-0B1867CDD233}" srcOrd="2" destOrd="0" presId="urn:microsoft.com/office/officeart/2005/8/layout/hList6"/>
    <dgm:cxn modelId="{74CBC0D3-B198-485D-B41F-AF640A8AB753}" type="presParOf" srcId="{07F2D56A-0A3A-4230-B9D4-70ECE12B63D4}" destId="{07FB26EC-7668-45FA-80D0-EE591BBBDE98}" srcOrd="3" destOrd="0" presId="urn:microsoft.com/office/officeart/2005/8/layout/hList6"/>
    <dgm:cxn modelId="{49269666-BC57-49A7-8715-A6E565FCC2DC}" type="presParOf" srcId="{07F2D56A-0A3A-4230-B9D4-70ECE12B63D4}" destId="{C0FCB4C0-6BC1-4119-9DD3-F2A682A1D8FD}" srcOrd="4"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082448-7265-48EE-B579-35ABB6D54F5B}" type="doc">
      <dgm:prSet loTypeId="urn:microsoft.com/office/officeart/2005/8/layout/hList2" loCatId="list" qsTypeId="urn:microsoft.com/office/officeart/2005/8/quickstyle/3d3" qsCatId="3D" csTypeId="urn:microsoft.com/office/officeart/2005/8/colors/accent1_2" csCatId="accent1" phldr="1"/>
      <dgm:spPr/>
      <dgm:t>
        <a:bodyPr/>
        <a:lstStyle/>
        <a:p>
          <a:endParaRPr lang="en-US"/>
        </a:p>
      </dgm:t>
    </dgm:pt>
    <dgm:pt modelId="{9D809970-3AED-401D-B68A-77AB8C3B282F}">
      <dgm:prSet phldrT="[Text]" custT="1"/>
      <dgm:spPr/>
      <dgm:t>
        <a:bodyPr/>
        <a:lstStyle/>
        <a:p>
          <a:pPr algn="ctr"/>
          <a:r>
            <a:rPr lang="en-US" sz="1800" b="1" dirty="0" smtClean="0">
              <a:solidFill>
                <a:srgbClr val="FF0000"/>
              </a:solidFill>
            </a:rPr>
            <a:t>GETTING THERE </a:t>
          </a:r>
          <a:endParaRPr lang="en-US" sz="1800" b="1" dirty="0">
            <a:solidFill>
              <a:srgbClr val="FF0000"/>
            </a:solidFill>
          </a:endParaRPr>
        </a:p>
      </dgm:t>
    </dgm:pt>
    <dgm:pt modelId="{C2A4BE3F-62A9-40A6-8F20-E0F77F173737}" type="parTrans" cxnId="{772B2ED1-0D2C-4E93-BB6E-F9E050D964A3}">
      <dgm:prSet/>
      <dgm:spPr/>
      <dgm:t>
        <a:bodyPr/>
        <a:lstStyle/>
        <a:p>
          <a:endParaRPr lang="en-US"/>
        </a:p>
      </dgm:t>
    </dgm:pt>
    <dgm:pt modelId="{EACFB1E8-3740-4521-A41E-CBCCD8879F94}" type="sibTrans" cxnId="{772B2ED1-0D2C-4E93-BB6E-F9E050D964A3}">
      <dgm:prSet/>
      <dgm:spPr/>
      <dgm:t>
        <a:bodyPr/>
        <a:lstStyle/>
        <a:p>
          <a:endParaRPr lang="en-US"/>
        </a:p>
      </dgm:t>
    </dgm:pt>
    <dgm:pt modelId="{E6A8E639-2909-4984-8212-32793A72E10E}">
      <dgm:prSet phldrT="[Text]" custT="1"/>
      <dgm:spPr/>
      <dgm:t>
        <a:bodyPr/>
        <a:lstStyle/>
        <a:p>
          <a:pPr algn="ctr"/>
          <a:endParaRPr lang="en-US" sz="1800" b="1" dirty="0">
            <a:solidFill>
              <a:srgbClr val="00B050"/>
            </a:solidFill>
          </a:endParaRPr>
        </a:p>
      </dgm:t>
    </dgm:pt>
    <dgm:pt modelId="{94B1E7B3-E56C-4399-BF2D-A838A5A76B2C}" type="parTrans" cxnId="{40C797DB-4E29-4660-90A7-E86D5581DE9A}">
      <dgm:prSet/>
      <dgm:spPr/>
      <dgm:t>
        <a:bodyPr/>
        <a:lstStyle/>
        <a:p>
          <a:endParaRPr lang="en-US"/>
        </a:p>
      </dgm:t>
    </dgm:pt>
    <dgm:pt modelId="{BD1D38E5-4CD8-4C3C-8AA7-568ECD3FFB90}" type="sibTrans" cxnId="{40C797DB-4E29-4660-90A7-E86D5581DE9A}">
      <dgm:prSet/>
      <dgm:spPr/>
      <dgm:t>
        <a:bodyPr/>
        <a:lstStyle/>
        <a:p>
          <a:endParaRPr lang="en-US"/>
        </a:p>
      </dgm:t>
    </dgm:pt>
    <dgm:pt modelId="{828A996D-CE62-41F9-BC72-D639B80A252E}">
      <dgm:prSet phldrT="[Text]" custT="1"/>
      <dgm:spPr/>
      <dgm:t>
        <a:bodyPr/>
        <a:lstStyle/>
        <a:p>
          <a:pPr algn="ctr"/>
          <a:endParaRPr lang="en-US" sz="1800" b="1" dirty="0">
            <a:solidFill>
              <a:srgbClr val="00B050"/>
            </a:solidFill>
          </a:endParaRPr>
        </a:p>
      </dgm:t>
    </dgm:pt>
    <dgm:pt modelId="{DDBBE09C-3ABE-44D7-8D41-E9DB419A9C9F}" type="parTrans" cxnId="{FD237EE0-8F9E-4442-9741-D65D55F1680E}">
      <dgm:prSet/>
      <dgm:spPr/>
      <dgm:t>
        <a:bodyPr/>
        <a:lstStyle/>
        <a:p>
          <a:endParaRPr lang="en-US"/>
        </a:p>
      </dgm:t>
    </dgm:pt>
    <dgm:pt modelId="{9B7258CA-D295-43CB-A02D-252FFE1044E4}" type="sibTrans" cxnId="{FD237EE0-8F9E-4442-9741-D65D55F1680E}">
      <dgm:prSet/>
      <dgm:spPr/>
      <dgm:t>
        <a:bodyPr/>
        <a:lstStyle/>
        <a:p>
          <a:endParaRPr lang="en-US"/>
        </a:p>
      </dgm:t>
    </dgm:pt>
    <dgm:pt modelId="{71AEF736-B501-4B28-8FDE-349BE382F2E9}">
      <dgm:prSet phldrT="[Text]" custT="1"/>
      <dgm:spPr>
        <a:solidFill>
          <a:schemeClr val="tx2">
            <a:lumMod val="20000"/>
            <a:lumOff val="80000"/>
          </a:schemeClr>
        </a:solidFill>
      </dgm:spPr>
      <dgm:t>
        <a:bodyPr/>
        <a:lstStyle/>
        <a:p>
          <a:r>
            <a:rPr lang="en-US" sz="1400" dirty="0">
              <a:solidFill>
                <a:schemeClr val="tx2">
                  <a:lumMod val="75000"/>
                </a:schemeClr>
              </a:solidFill>
              <a:latin typeface="Tw Cen MT" panose="020B0602020104020603" pitchFamily="34" charset="0"/>
            </a:rPr>
            <a:t>Provide childcare</a:t>
          </a:r>
        </a:p>
      </dgm:t>
    </dgm:pt>
    <dgm:pt modelId="{AF758C7C-28AC-493E-BEDC-A296538952B0}" type="parTrans" cxnId="{000C88FD-E95A-44D6-8822-349C61D38C02}">
      <dgm:prSet/>
      <dgm:spPr/>
      <dgm:t>
        <a:bodyPr/>
        <a:lstStyle/>
        <a:p>
          <a:endParaRPr lang="en-US"/>
        </a:p>
      </dgm:t>
    </dgm:pt>
    <dgm:pt modelId="{A274F7C1-2D6B-43CC-8041-C251D6C7FC0D}" type="sibTrans" cxnId="{000C88FD-E95A-44D6-8822-349C61D38C02}">
      <dgm:prSet/>
      <dgm:spPr/>
      <dgm:t>
        <a:bodyPr/>
        <a:lstStyle/>
        <a:p>
          <a:endParaRPr lang="en-US"/>
        </a:p>
      </dgm:t>
    </dgm:pt>
    <dgm:pt modelId="{E88C8AE9-12D8-44D0-AD98-E9E42E996009}">
      <dgm:prSet phldrT="[Text]" custT="1"/>
      <dgm:spPr>
        <a:solidFill>
          <a:schemeClr val="tx2">
            <a:lumMod val="20000"/>
            <a:lumOff val="80000"/>
          </a:schemeClr>
        </a:solidFill>
      </dgm:spPr>
      <dgm:t>
        <a:bodyPr/>
        <a:lstStyle/>
        <a:p>
          <a:r>
            <a:rPr lang="en-US" sz="1400" dirty="0">
              <a:solidFill>
                <a:schemeClr val="tx2">
                  <a:lumMod val="75000"/>
                </a:schemeClr>
              </a:solidFill>
              <a:latin typeface="Tw Cen MT" panose="020B0602020104020603" pitchFamily="34" charset="0"/>
            </a:rPr>
            <a:t>Invite food trucks</a:t>
          </a:r>
        </a:p>
      </dgm:t>
    </dgm:pt>
    <dgm:pt modelId="{86838235-1945-40AD-823E-358F6D259BC9}" type="parTrans" cxnId="{F3C02C52-0518-4518-A4C7-DA58C6E2F525}">
      <dgm:prSet/>
      <dgm:spPr/>
      <dgm:t>
        <a:bodyPr/>
        <a:lstStyle/>
        <a:p>
          <a:endParaRPr lang="en-US"/>
        </a:p>
      </dgm:t>
    </dgm:pt>
    <dgm:pt modelId="{00DC24A8-0732-4723-81E3-765B665DE54F}" type="sibTrans" cxnId="{F3C02C52-0518-4518-A4C7-DA58C6E2F525}">
      <dgm:prSet/>
      <dgm:spPr/>
      <dgm:t>
        <a:bodyPr/>
        <a:lstStyle/>
        <a:p>
          <a:endParaRPr lang="en-US"/>
        </a:p>
      </dgm:t>
    </dgm:pt>
    <dgm:pt modelId="{29829885-6D52-467D-8DE1-497350643C50}">
      <dgm:prSet phldrT="[Text]" custT="1"/>
      <dgm:spPr>
        <a:solidFill>
          <a:schemeClr val="tx2">
            <a:lumMod val="20000"/>
            <a:lumOff val="80000"/>
          </a:schemeClr>
        </a:solidFill>
      </dgm:spPr>
      <dgm:t>
        <a:bodyPr/>
        <a:lstStyle/>
        <a:p>
          <a:r>
            <a:rPr lang="en-US" sz="1400" dirty="0">
              <a:solidFill>
                <a:schemeClr val="tx2">
                  <a:lumMod val="75000"/>
                </a:schemeClr>
              </a:solidFill>
              <a:latin typeface="Tw Cen MT" panose="020B0602020104020603" pitchFamily="34" charset="0"/>
            </a:rPr>
            <a:t>Volunteer groups bring water bottles</a:t>
          </a:r>
        </a:p>
      </dgm:t>
    </dgm:pt>
    <dgm:pt modelId="{67A87366-8A5F-411E-9DA6-1167267FD973}" type="parTrans" cxnId="{E4CE5150-5E96-4A2B-B660-BA773000E04D}">
      <dgm:prSet/>
      <dgm:spPr/>
      <dgm:t>
        <a:bodyPr/>
        <a:lstStyle/>
        <a:p>
          <a:endParaRPr lang="en-US"/>
        </a:p>
      </dgm:t>
    </dgm:pt>
    <dgm:pt modelId="{9490E8CF-5B17-4E6A-B95B-A4AFC8D8C0F5}" type="sibTrans" cxnId="{E4CE5150-5E96-4A2B-B660-BA773000E04D}">
      <dgm:prSet/>
      <dgm:spPr/>
      <dgm:t>
        <a:bodyPr/>
        <a:lstStyle/>
        <a:p>
          <a:endParaRPr lang="en-US"/>
        </a:p>
      </dgm:t>
    </dgm:pt>
    <dgm:pt modelId="{6E03BEDF-82A3-4C3E-85C1-09FB8BC503DF}">
      <dgm:prSet phldrT="[Text]" custT="1"/>
      <dgm:spPr>
        <a:solidFill>
          <a:schemeClr val="tx2">
            <a:lumMod val="20000"/>
            <a:lumOff val="80000"/>
          </a:schemeClr>
        </a:solidFill>
      </dgm:spPr>
      <dgm:t>
        <a:bodyPr/>
        <a:lstStyle/>
        <a:p>
          <a:r>
            <a:rPr lang="en-US" sz="1400" dirty="0" smtClean="0">
              <a:solidFill>
                <a:schemeClr val="tx2">
                  <a:lumMod val="75000"/>
                </a:schemeClr>
              </a:solidFill>
              <a:latin typeface="Tw Cen MT" panose="020B0602020104020603" pitchFamily="34" charset="0"/>
            </a:rPr>
            <a:t>COA van/ transportation</a:t>
          </a:r>
          <a:endParaRPr lang="en-US" sz="1400" dirty="0">
            <a:solidFill>
              <a:schemeClr val="tx2">
                <a:lumMod val="75000"/>
              </a:schemeClr>
            </a:solidFill>
            <a:latin typeface="Tw Cen MT" panose="020B0602020104020603" pitchFamily="34" charset="0"/>
          </a:endParaRPr>
        </a:p>
      </dgm:t>
    </dgm:pt>
    <dgm:pt modelId="{8517FD5F-E494-4E60-9C1C-BEBA568B6A9B}" type="parTrans" cxnId="{E8B0583A-917D-48CC-8BAB-513758EE4DF2}">
      <dgm:prSet/>
      <dgm:spPr/>
      <dgm:t>
        <a:bodyPr/>
        <a:lstStyle/>
        <a:p>
          <a:endParaRPr lang="en-US"/>
        </a:p>
      </dgm:t>
    </dgm:pt>
    <dgm:pt modelId="{9BC5356F-3ABB-4CC6-8F19-C9BE6C989C0D}" type="sibTrans" cxnId="{E8B0583A-917D-48CC-8BAB-513758EE4DF2}">
      <dgm:prSet/>
      <dgm:spPr/>
      <dgm:t>
        <a:bodyPr/>
        <a:lstStyle/>
        <a:p>
          <a:endParaRPr lang="en-US"/>
        </a:p>
      </dgm:t>
    </dgm:pt>
    <dgm:pt modelId="{CB6CD570-3D0D-4D18-8C9D-BB031549C682}">
      <dgm:prSet phldrT="[Text]" custT="1"/>
      <dgm:spPr>
        <a:solidFill>
          <a:schemeClr val="tx2">
            <a:lumMod val="20000"/>
            <a:lumOff val="80000"/>
          </a:schemeClr>
        </a:solidFill>
      </dgm:spPr>
      <dgm:t>
        <a:bodyPr/>
        <a:lstStyle/>
        <a:p>
          <a:r>
            <a:rPr lang="en-US" sz="1400" dirty="0" smtClean="0">
              <a:solidFill>
                <a:schemeClr val="tx2">
                  <a:lumMod val="75000"/>
                </a:schemeClr>
              </a:solidFill>
              <a:latin typeface="Tw Cen MT" panose="020B0602020104020603" pitchFamily="34" charset="0"/>
            </a:rPr>
            <a:t> Establish a facilities committee</a:t>
          </a:r>
          <a:endParaRPr lang="en-US" sz="1400" dirty="0">
            <a:solidFill>
              <a:schemeClr val="tx2">
                <a:lumMod val="75000"/>
              </a:schemeClr>
            </a:solidFill>
            <a:latin typeface="Tw Cen MT" panose="020B0602020104020603" pitchFamily="34" charset="0"/>
          </a:endParaRPr>
        </a:p>
      </dgm:t>
    </dgm:pt>
    <dgm:pt modelId="{E3AF77D1-7538-464B-AE0C-E774DE00F6E6}" type="parTrans" cxnId="{0792ECD9-6D26-4F27-89E6-0434C762BEC9}">
      <dgm:prSet/>
      <dgm:spPr/>
      <dgm:t>
        <a:bodyPr/>
        <a:lstStyle/>
        <a:p>
          <a:endParaRPr lang="en-US"/>
        </a:p>
      </dgm:t>
    </dgm:pt>
    <dgm:pt modelId="{B62FFFD9-6FF3-465C-8C9C-7E19223EE249}" type="sibTrans" cxnId="{0792ECD9-6D26-4F27-89E6-0434C762BEC9}">
      <dgm:prSet/>
      <dgm:spPr/>
      <dgm:t>
        <a:bodyPr/>
        <a:lstStyle/>
        <a:p>
          <a:endParaRPr lang="en-US"/>
        </a:p>
      </dgm:t>
    </dgm:pt>
    <dgm:pt modelId="{92A55CD0-EAFC-4D3A-B15F-D67229E44344}">
      <dgm:prSet phldrT="[Text]" custT="1"/>
      <dgm:spPr>
        <a:solidFill>
          <a:schemeClr val="tx2">
            <a:lumMod val="20000"/>
            <a:lumOff val="80000"/>
          </a:schemeClr>
        </a:solidFill>
      </dgm:spPr>
      <dgm:t>
        <a:bodyPr/>
        <a:lstStyle/>
        <a:p>
          <a:r>
            <a:rPr lang="en-US" sz="1400" dirty="0" smtClean="0">
              <a:solidFill>
                <a:schemeClr val="tx2">
                  <a:lumMod val="75000"/>
                </a:schemeClr>
              </a:solidFill>
              <a:latin typeface="Tw Cen MT" panose="020B0602020104020603" pitchFamily="34" charset="0"/>
            </a:rPr>
            <a:t>New resident welcome letter or email/Town Clerk packet</a:t>
          </a:r>
          <a:endParaRPr lang="en-US" sz="1400" dirty="0">
            <a:solidFill>
              <a:schemeClr val="tx2">
                <a:lumMod val="75000"/>
              </a:schemeClr>
            </a:solidFill>
            <a:latin typeface="Tw Cen MT" panose="020B0602020104020603" pitchFamily="34" charset="0"/>
          </a:endParaRPr>
        </a:p>
      </dgm:t>
    </dgm:pt>
    <dgm:pt modelId="{B1EA2A8F-15EC-4462-9521-EA52363A55C0}" type="parTrans" cxnId="{5611E0CD-CE13-4045-A16D-5CBC0A402362}">
      <dgm:prSet/>
      <dgm:spPr/>
      <dgm:t>
        <a:bodyPr/>
        <a:lstStyle/>
        <a:p>
          <a:endParaRPr lang="en-US"/>
        </a:p>
      </dgm:t>
    </dgm:pt>
    <dgm:pt modelId="{BDC5A503-DEA3-4BB2-87B7-245B171156FC}" type="sibTrans" cxnId="{5611E0CD-CE13-4045-A16D-5CBC0A402362}">
      <dgm:prSet/>
      <dgm:spPr/>
      <dgm:t>
        <a:bodyPr/>
        <a:lstStyle/>
        <a:p>
          <a:endParaRPr lang="en-US"/>
        </a:p>
      </dgm:t>
    </dgm:pt>
    <dgm:pt modelId="{B333F794-02BB-493C-8206-2E5ECDA1E24E}">
      <dgm:prSet phldrT="[Text]" custT="1"/>
      <dgm:spPr>
        <a:solidFill>
          <a:schemeClr val="tx2">
            <a:lumMod val="20000"/>
            <a:lumOff val="80000"/>
          </a:schemeClr>
        </a:solidFill>
      </dgm:spPr>
      <dgm:t>
        <a:bodyPr/>
        <a:lstStyle/>
        <a:p>
          <a:endParaRPr lang="en-US" sz="1400" dirty="0">
            <a:solidFill>
              <a:schemeClr val="tx2">
                <a:lumMod val="75000"/>
              </a:schemeClr>
            </a:solidFill>
            <a:latin typeface="Tw Cen MT" panose="020B0602020104020603" pitchFamily="34" charset="0"/>
          </a:endParaRPr>
        </a:p>
      </dgm:t>
    </dgm:pt>
    <dgm:pt modelId="{77435593-25E1-4FFC-AC49-087C1B560A67}" type="parTrans" cxnId="{397534B1-6AD5-41B2-A8FA-24264882D53B}">
      <dgm:prSet/>
      <dgm:spPr/>
      <dgm:t>
        <a:bodyPr/>
        <a:lstStyle/>
        <a:p>
          <a:endParaRPr lang="en-US"/>
        </a:p>
      </dgm:t>
    </dgm:pt>
    <dgm:pt modelId="{83B1D3FB-0CF1-4159-B831-36E254FD7458}" type="sibTrans" cxnId="{397534B1-6AD5-41B2-A8FA-24264882D53B}">
      <dgm:prSet/>
      <dgm:spPr/>
      <dgm:t>
        <a:bodyPr/>
        <a:lstStyle/>
        <a:p>
          <a:endParaRPr lang="en-US"/>
        </a:p>
      </dgm:t>
    </dgm:pt>
    <dgm:pt modelId="{EEC23272-3E4A-4D3B-A6EA-4F24E1C9BA56}">
      <dgm:prSet phldrT="[Text]" custT="1"/>
      <dgm:spPr>
        <a:solidFill>
          <a:schemeClr val="tx2">
            <a:lumMod val="20000"/>
            <a:lumOff val="80000"/>
          </a:schemeClr>
        </a:solidFill>
      </dgm:spPr>
      <dgm:t>
        <a:bodyPr/>
        <a:lstStyle/>
        <a:p>
          <a:endParaRPr lang="en-US" sz="1400" dirty="0">
            <a:solidFill>
              <a:schemeClr val="tx2">
                <a:lumMod val="75000"/>
              </a:schemeClr>
            </a:solidFill>
            <a:latin typeface="Tw Cen MT" panose="020B0602020104020603" pitchFamily="34" charset="0"/>
          </a:endParaRPr>
        </a:p>
      </dgm:t>
    </dgm:pt>
    <dgm:pt modelId="{9158082F-17A9-4FBE-AB37-C84428B7186B}" type="parTrans" cxnId="{C3BB67B0-56D9-4F35-A56C-EFE91DA6354F}">
      <dgm:prSet/>
      <dgm:spPr/>
      <dgm:t>
        <a:bodyPr/>
        <a:lstStyle/>
        <a:p>
          <a:endParaRPr lang="en-US"/>
        </a:p>
      </dgm:t>
    </dgm:pt>
    <dgm:pt modelId="{39944DC1-F8B1-499B-BC2F-E9B7CD2B414C}" type="sibTrans" cxnId="{C3BB67B0-56D9-4F35-A56C-EFE91DA6354F}">
      <dgm:prSet/>
      <dgm:spPr/>
      <dgm:t>
        <a:bodyPr/>
        <a:lstStyle/>
        <a:p>
          <a:endParaRPr lang="en-US"/>
        </a:p>
      </dgm:t>
    </dgm:pt>
    <dgm:pt modelId="{C1DE3D52-60A1-4BF7-AFF8-53F219D40D94}">
      <dgm:prSet phldrT="[Text]" custT="1"/>
      <dgm:spPr>
        <a:solidFill>
          <a:schemeClr val="tx2">
            <a:lumMod val="20000"/>
            <a:lumOff val="80000"/>
          </a:schemeClr>
        </a:solidFill>
      </dgm:spPr>
      <dgm:t>
        <a:bodyPr/>
        <a:lstStyle/>
        <a:p>
          <a:endParaRPr lang="en-US" sz="1400" dirty="0">
            <a:solidFill>
              <a:schemeClr val="tx2">
                <a:lumMod val="75000"/>
              </a:schemeClr>
            </a:solidFill>
            <a:latin typeface="Tw Cen MT" panose="020B0602020104020603" pitchFamily="34" charset="0"/>
          </a:endParaRPr>
        </a:p>
      </dgm:t>
    </dgm:pt>
    <dgm:pt modelId="{1B2B8716-7871-4A52-9106-728722C4B8EA}" type="parTrans" cxnId="{DD8AA3D7-5893-4695-8C44-6DEE6F77F2D2}">
      <dgm:prSet/>
      <dgm:spPr/>
      <dgm:t>
        <a:bodyPr/>
        <a:lstStyle/>
        <a:p>
          <a:endParaRPr lang="en-US"/>
        </a:p>
      </dgm:t>
    </dgm:pt>
    <dgm:pt modelId="{89DCF99B-852C-4699-88DA-2199DF793236}" type="sibTrans" cxnId="{DD8AA3D7-5893-4695-8C44-6DEE6F77F2D2}">
      <dgm:prSet/>
      <dgm:spPr/>
      <dgm:t>
        <a:bodyPr/>
        <a:lstStyle/>
        <a:p>
          <a:endParaRPr lang="en-US"/>
        </a:p>
      </dgm:t>
    </dgm:pt>
    <dgm:pt modelId="{23895DE8-DFE2-438E-BD4A-79C91D3AA399}">
      <dgm:prSet phldrT="[Text]" custT="1"/>
      <dgm:spPr>
        <a:solidFill>
          <a:schemeClr val="tx2">
            <a:lumMod val="20000"/>
            <a:lumOff val="80000"/>
          </a:schemeClr>
        </a:solidFill>
      </dgm:spPr>
      <dgm:t>
        <a:bodyPr/>
        <a:lstStyle/>
        <a:p>
          <a:endParaRPr lang="en-US" sz="1400" dirty="0">
            <a:solidFill>
              <a:schemeClr val="tx2">
                <a:lumMod val="75000"/>
              </a:schemeClr>
            </a:solidFill>
            <a:latin typeface="Tw Cen MT" panose="020B0602020104020603" pitchFamily="34" charset="0"/>
          </a:endParaRPr>
        </a:p>
      </dgm:t>
    </dgm:pt>
    <dgm:pt modelId="{E8260DC8-3466-4020-AB44-5EE03A9EC75D}" type="parTrans" cxnId="{50AECDDF-8698-4273-8E21-2F97F7C98350}">
      <dgm:prSet/>
      <dgm:spPr/>
      <dgm:t>
        <a:bodyPr/>
        <a:lstStyle/>
        <a:p>
          <a:endParaRPr lang="en-US"/>
        </a:p>
      </dgm:t>
    </dgm:pt>
    <dgm:pt modelId="{350EB069-F94C-49CD-B037-5A3BD057EC36}" type="sibTrans" cxnId="{50AECDDF-8698-4273-8E21-2F97F7C98350}">
      <dgm:prSet/>
      <dgm:spPr/>
      <dgm:t>
        <a:bodyPr/>
        <a:lstStyle/>
        <a:p>
          <a:endParaRPr lang="en-US"/>
        </a:p>
      </dgm:t>
    </dgm:pt>
    <dgm:pt modelId="{395EA7E4-EEEB-4736-846B-54BA6F8E30DB}">
      <dgm:prSet phldrT="[Text]" custT="1"/>
      <dgm:spPr>
        <a:solidFill>
          <a:schemeClr val="tx2">
            <a:lumMod val="20000"/>
            <a:lumOff val="80000"/>
          </a:schemeClr>
        </a:solidFill>
      </dgm:spPr>
      <dgm:t>
        <a:bodyPr/>
        <a:lstStyle/>
        <a:p>
          <a:r>
            <a:rPr lang="en-US" sz="1400" dirty="0" err="1" smtClean="0">
              <a:solidFill>
                <a:schemeClr val="tx2">
                  <a:lumMod val="75000"/>
                </a:schemeClr>
              </a:solidFill>
              <a:latin typeface="Tw Cen MT" panose="020B0602020104020603" pitchFamily="34" charset="0"/>
            </a:rPr>
            <a:t>Robocalls</a:t>
          </a:r>
          <a:r>
            <a:rPr lang="en-US" sz="1400" dirty="0" smtClean="0">
              <a:solidFill>
                <a:schemeClr val="tx2">
                  <a:lumMod val="75000"/>
                </a:schemeClr>
              </a:solidFill>
              <a:latin typeface="Tw Cen MT" panose="020B0602020104020603" pitchFamily="34" charset="0"/>
            </a:rPr>
            <a:t>/ automated emails</a:t>
          </a:r>
          <a:endParaRPr lang="en-US" sz="1400" dirty="0">
            <a:solidFill>
              <a:schemeClr val="tx2">
                <a:lumMod val="75000"/>
              </a:schemeClr>
            </a:solidFill>
            <a:latin typeface="Tw Cen MT" panose="020B0602020104020603" pitchFamily="34" charset="0"/>
          </a:endParaRPr>
        </a:p>
      </dgm:t>
    </dgm:pt>
    <dgm:pt modelId="{2008D72C-C143-4F34-AAC6-614017F1D641}" type="parTrans" cxnId="{0871DA8A-3936-4C76-801E-99CC756CAEB9}">
      <dgm:prSet/>
      <dgm:spPr/>
      <dgm:t>
        <a:bodyPr/>
        <a:lstStyle/>
        <a:p>
          <a:endParaRPr lang="en-US"/>
        </a:p>
      </dgm:t>
    </dgm:pt>
    <dgm:pt modelId="{3BD161C7-2F4A-43D0-AC46-7563501368FA}" type="sibTrans" cxnId="{0871DA8A-3936-4C76-801E-99CC756CAEB9}">
      <dgm:prSet/>
      <dgm:spPr/>
      <dgm:t>
        <a:bodyPr/>
        <a:lstStyle/>
        <a:p>
          <a:endParaRPr lang="en-US"/>
        </a:p>
      </dgm:t>
    </dgm:pt>
    <dgm:pt modelId="{60ACE6AD-C301-4600-AB66-7CC2F346BE02}">
      <dgm:prSet phldrT="[Text]" custT="1"/>
      <dgm:spPr>
        <a:solidFill>
          <a:schemeClr val="tx2">
            <a:lumMod val="20000"/>
            <a:lumOff val="80000"/>
          </a:schemeClr>
        </a:solidFill>
      </dgm:spPr>
      <dgm:t>
        <a:bodyPr/>
        <a:lstStyle/>
        <a:p>
          <a:r>
            <a:rPr lang="en-US" sz="1400" dirty="0" smtClean="0">
              <a:solidFill>
                <a:schemeClr val="tx2">
                  <a:lumMod val="75000"/>
                </a:schemeClr>
              </a:solidFill>
              <a:latin typeface="Tw Cen MT" panose="020B0602020104020603" pitchFamily="34" charset="0"/>
            </a:rPr>
            <a:t>Establish a community outreach committee </a:t>
          </a:r>
          <a:endParaRPr lang="en-US" sz="1400" dirty="0">
            <a:solidFill>
              <a:schemeClr val="tx2">
                <a:lumMod val="75000"/>
              </a:schemeClr>
            </a:solidFill>
            <a:latin typeface="Tw Cen MT" panose="020B0602020104020603" pitchFamily="34" charset="0"/>
          </a:endParaRPr>
        </a:p>
      </dgm:t>
    </dgm:pt>
    <dgm:pt modelId="{202AC0B8-DFD3-4500-BA8B-397B56FE9B97}" type="parTrans" cxnId="{D5639911-5CC1-4179-8975-516C52A2DBEC}">
      <dgm:prSet/>
      <dgm:spPr/>
      <dgm:t>
        <a:bodyPr/>
        <a:lstStyle/>
        <a:p>
          <a:endParaRPr lang="en-US"/>
        </a:p>
      </dgm:t>
    </dgm:pt>
    <dgm:pt modelId="{7213B092-83BD-49C3-9434-79741246472F}" type="sibTrans" cxnId="{D5639911-5CC1-4179-8975-516C52A2DBEC}">
      <dgm:prSet/>
      <dgm:spPr/>
      <dgm:t>
        <a:bodyPr/>
        <a:lstStyle/>
        <a:p>
          <a:endParaRPr lang="en-US"/>
        </a:p>
      </dgm:t>
    </dgm:pt>
    <dgm:pt modelId="{03CC6841-8EB8-4620-B50D-F8F5F2E3F29A}">
      <dgm:prSet phldrT="[Text]" custT="1"/>
      <dgm:spPr>
        <a:solidFill>
          <a:schemeClr val="tx2">
            <a:lumMod val="20000"/>
            <a:lumOff val="80000"/>
          </a:schemeClr>
        </a:solidFill>
      </dgm:spPr>
      <dgm:t>
        <a:bodyPr/>
        <a:lstStyle/>
        <a:p>
          <a:r>
            <a:rPr lang="en-US" sz="1400" dirty="0" smtClean="0">
              <a:solidFill>
                <a:schemeClr val="tx2">
                  <a:lumMod val="75000"/>
                </a:schemeClr>
              </a:solidFill>
              <a:latin typeface="Tw Cen MT" panose="020B0602020104020603" pitchFamily="34" charset="0"/>
            </a:rPr>
            <a:t>School/parent emails	</a:t>
          </a:r>
          <a:endParaRPr lang="en-US" sz="1400" dirty="0">
            <a:solidFill>
              <a:schemeClr val="tx2">
                <a:lumMod val="75000"/>
              </a:schemeClr>
            </a:solidFill>
            <a:latin typeface="Tw Cen MT" panose="020B0602020104020603" pitchFamily="34" charset="0"/>
          </a:endParaRPr>
        </a:p>
      </dgm:t>
    </dgm:pt>
    <dgm:pt modelId="{A8692103-198C-4963-9F63-AF90A5922881}" type="parTrans" cxnId="{1F322142-7F7F-42CA-879D-2105F8FDD069}">
      <dgm:prSet/>
      <dgm:spPr/>
      <dgm:t>
        <a:bodyPr/>
        <a:lstStyle/>
        <a:p>
          <a:endParaRPr lang="en-US"/>
        </a:p>
      </dgm:t>
    </dgm:pt>
    <dgm:pt modelId="{6E4474FE-A2FC-44E4-9215-98A8510C1CE0}" type="sibTrans" cxnId="{1F322142-7F7F-42CA-879D-2105F8FDD069}">
      <dgm:prSet/>
      <dgm:spPr/>
      <dgm:t>
        <a:bodyPr/>
        <a:lstStyle/>
        <a:p>
          <a:endParaRPr lang="en-US"/>
        </a:p>
      </dgm:t>
    </dgm:pt>
    <dgm:pt modelId="{1DEC3B59-2BC7-40DB-A56B-A7998E2A40A9}">
      <dgm:prSet phldrT="[Text]" custT="1"/>
      <dgm:spPr>
        <a:solidFill>
          <a:schemeClr val="tx2">
            <a:lumMod val="20000"/>
            <a:lumOff val="80000"/>
          </a:schemeClr>
        </a:solidFill>
      </dgm:spPr>
      <dgm:t>
        <a:bodyPr/>
        <a:lstStyle/>
        <a:p>
          <a:endParaRPr lang="en-US" sz="1400" dirty="0">
            <a:solidFill>
              <a:schemeClr val="tx2">
                <a:lumMod val="75000"/>
              </a:schemeClr>
            </a:solidFill>
            <a:latin typeface="Tw Cen MT" panose="020B0602020104020603" pitchFamily="34" charset="0"/>
          </a:endParaRPr>
        </a:p>
      </dgm:t>
    </dgm:pt>
    <dgm:pt modelId="{62732D91-EFE6-4D7F-A8DD-09ACB3A21C56}" type="parTrans" cxnId="{88C0F9B7-8313-4D7F-99B5-32C6F6B91423}">
      <dgm:prSet/>
      <dgm:spPr/>
      <dgm:t>
        <a:bodyPr/>
        <a:lstStyle/>
        <a:p>
          <a:endParaRPr lang="en-US"/>
        </a:p>
      </dgm:t>
    </dgm:pt>
    <dgm:pt modelId="{0EF26798-24E9-4BE5-A968-EACB01725305}" type="sibTrans" cxnId="{88C0F9B7-8313-4D7F-99B5-32C6F6B91423}">
      <dgm:prSet/>
      <dgm:spPr/>
      <dgm:t>
        <a:bodyPr/>
        <a:lstStyle/>
        <a:p>
          <a:endParaRPr lang="en-US"/>
        </a:p>
      </dgm:t>
    </dgm:pt>
    <dgm:pt modelId="{F56925D5-E824-46A6-B0EB-948ADA3A1BF2}">
      <dgm:prSet phldrT="[Text]" custT="1"/>
      <dgm:spPr>
        <a:solidFill>
          <a:schemeClr val="tx2">
            <a:lumMod val="20000"/>
            <a:lumOff val="80000"/>
          </a:schemeClr>
        </a:solidFill>
      </dgm:spPr>
      <dgm:t>
        <a:bodyPr/>
        <a:lstStyle/>
        <a:p>
          <a:endParaRPr lang="en-US" sz="1400" dirty="0">
            <a:solidFill>
              <a:schemeClr val="tx2">
                <a:lumMod val="75000"/>
              </a:schemeClr>
            </a:solidFill>
            <a:latin typeface="Tw Cen MT" panose="020B0602020104020603" pitchFamily="34" charset="0"/>
          </a:endParaRPr>
        </a:p>
      </dgm:t>
    </dgm:pt>
    <dgm:pt modelId="{9883647F-63B0-4D05-81B8-3F6CB90C5737}" type="parTrans" cxnId="{3F53ECB9-4327-4BC1-9C21-1400A47315BA}">
      <dgm:prSet/>
      <dgm:spPr/>
      <dgm:t>
        <a:bodyPr/>
        <a:lstStyle/>
        <a:p>
          <a:endParaRPr lang="en-US"/>
        </a:p>
      </dgm:t>
    </dgm:pt>
    <dgm:pt modelId="{9E03E8C6-65B7-4AF7-810D-CF930B6B6416}" type="sibTrans" cxnId="{3F53ECB9-4327-4BC1-9C21-1400A47315BA}">
      <dgm:prSet/>
      <dgm:spPr/>
      <dgm:t>
        <a:bodyPr/>
        <a:lstStyle/>
        <a:p>
          <a:endParaRPr lang="en-US"/>
        </a:p>
      </dgm:t>
    </dgm:pt>
    <dgm:pt modelId="{C481B39A-D0D0-4AA2-A4B7-42608A182F60}">
      <dgm:prSet phldrT="[Text]" custT="1"/>
      <dgm:spPr>
        <a:solidFill>
          <a:schemeClr val="tx2">
            <a:lumMod val="20000"/>
            <a:lumOff val="80000"/>
          </a:schemeClr>
        </a:solidFill>
      </dgm:spPr>
      <dgm:t>
        <a:bodyPr/>
        <a:lstStyle/>
        <a:p>
          <a:endParaRPr lang="en-US" sz="1400" dirty="0">
            <a:solidFill>
              <a:schemeClr val="tx2">
                <a:lumMod val="75000"/>
              </a:schemeClr>
            </a:solidFill>
            <a:latin typeface="Tw Cen MT" panose="020B0602020104020603" pitchFamily="34" charset="0"/>
          </a:endParaRPr>
        </a:p>
      </dgm:t>
    </dgm:pt>
    <dgm:pt modelId="{FB843D84-E3DF-4C98-AD1A-F82F3545E3AD}" type="parTrans" cxnId="{93E13057-995F-41E8-AD1C-5E7D03588343}">
      <dgm:prSet/>
      <dgm:spPr/>
      <dgm:t>
        <a:bodyPr/>
        <a:lstStyle/>
        <a:p>
          <a:endParaRPr lang="en-US"/>
        </a:p>
      </dgm:t>
    </dgm:pt>
    <dgm:pt modelId="{BFC87A6F-7855-402A-990B-FFF1D0C90BB0}" type="sibTrans" cxnId="{93E13057-995F-41E8-AD1C-5E7D03588343}">
      <dgm:prSet/>
      <dgm:spPr/>
      <dgm:t>
        <a:bodyPr/>
        <a:lstStyle/>
        <a:p>
          <a:endParaRPr lang="en-US"/>
        </a:p>
      </dgm:t>
    </dgm:pt>
    <dgm:pt modelId="{CD7DE577-B38E-4AD8-98CA-CE6C8B26A53C}">
      <dgm:prSet phldrT="[Text]" custT="1"/>
      <dgm:spPr>
        <a:solidFill>
          <a:schemeClr val="tx2">
            <a:lumMod val="20000"/>
            <a:lumOff val="80000"/>
          </a:schemeClr>
        </a:solidFill>
      </dgm:spPr>
      <dgm:t>
        <a:bodyPr/>
        <a:lstStyle/>
        <a:p>
          <a:endParaRPr lang="en-US" sz="1400" dirty="0">
            <a:solidFill>
              <a:schemeClr val="accent1">
                <a:lumMod val="75000"/>
              </a:schemeClr>
            </a:solidFill>
            <a:latin typeface="Tw Cen MT" panose="020B0602020104020603" pitchFamily="34" charset="0"/>
          </a:endParaRPr>
        </a:p>
      </dgm:t>
    </dgm:pt>
    <dgm:pt modelId="{EBD9D540-E291-4CD1-932A-F49D7C00F70D}" type="parTrans" cxnId="{844582BE-9B41-4399-AD5C-C7B7724937B0}">
      <dgm:prSet/>
      <dgm:spPr/>
      <dgm:t>
        <a:bodyPr/>
        <a:lstStyle/>
        <a:p>
          <a:endParaRPr lang="en-US"/>
        </a:p>
      </dgm:t>
    </dgm:pt>
    <dgm:pt modelId="{344F84D6-748D-4CC6-8034-8205DF74338E}" type="sibTrans" cxnId="{844582BE-9B41-4399-AD5C-C7B7724937B0}">
      <dgm:prSet/>
      <dgm:spPr/>
      <dgm:t>
        <a:bodyPr/>
        <a:lstStyle/>
        <a:p>
          <a:endParaRPr lang="en-US"/>
        </a:p>
      </dgm:t>
    </dgm:pt>
    <dgm:pt modelId="{06C8AD6E-8B5A-4FD7-9663-641EDF20F4DB}">
      <dgm:prSet phldrT="[Text]" custT="1"/>
      <dgm:spPr>
        <a:solidFill>
          <a:schemeClr val="tx2">
            <a:lumMod val="20000"/>
            <a:lumOff val="80000"/>
          </a:schemeClr>
        </a:solidFill>
      </dgm:spPr>
      <dgm:t>
        <a:bodyPr/>
        <a:lstStyle/>
        <a:p>
          <a:r>
            <a:rPr lang="en-US" sz="1400" dirty="0" smtClean="0">
              <a:solidFill>
                <a:schemeClr val="tx2">
                  <a:lumMod val="75000"/>
                </a:schemeClr>
              </a:solidFill>
              <a:latin typeface="Tw Cen MT" panose="020B0602020104020603" pitchFamily="34" charset="0"/>
            </a:rPr>
            <a:t>Investigate alternate days and times.  Currently, there is no legal mechanism to allow off-site voting (MGL c. 39).  However, some towns have established committees to explore remote voting and Australian ballot form of voting</a:t>
          </a:r>
          <a:r>
            <a:rPr lang="en-US" sz="1400" dirty="0" smtClean="0">
              <a:solidFill>
                <a:schemeClr val="accent1">
                  <a:lumMod val="75000"/>
                </a:schemeClr>
              </a:solidFill>
              <a:latin typeface="Tw Cen MT" panose="020B0602020104020603" pitchFamily="34" charset="0"/>
            </a:rPr>
            <a:t>.</a:t>
          </a:r>
          <a:endParaRPr lang="en-US" sz="1400" dirty="0">
            <a:solidFill>
              <a:schemeClr val="accent1">
                <a:lumMod val="75000"/>
              </a:schemeClr>
            </a:solidFill>
            <a:latin typeface="Tw Cen MT" panose="020B0602020104020603" pitchFamily="34" charset="0"/>
          </a:endParaRPr>
        </a:p>
      </dgm:t>
    </dgm:pt>
    <dgm:pt modelId="{57964072-146B-4EEF-A77E-61899C786610}" type="parTrans" cxnId="{3BC75AF9-6E3F-4114-92DA-FD4B84729C55}">
      <dgm:prSet/>
      <dgm:spPr/>
      <dgm:t>
        <a:bodyPr/>
        <a:lstStyle/>
        <a:p>
          <a:endParaRPr lang="en-US"/>
        </a:p>
      </dgm:t>
    </dgm:pt>
    <dgm:pt modelId="{FFDFD8A8-0EA7-4C12-9E66-FB2384C39CE7}" type="sibTrans" cxnId="{3BC75AF9-6E3F-4114-92DA-FD4B84729C55}">
      <dgm:prSet/>
      <dgm:spPr/>
      <dgm:t>
        <a:bodyPr/>
        <a:lstStyle/>
        <a:p>
          <a:endParaRPr lang="en-US"/>
        </a:p>
      </dgm:t>
    </dgm:pt>
    <dgm:pt modelId="{C09123EA-FD4E-4DB3-8EC1-EA77F50F07DA}" type="pres">
      <dgm:prSet presAssocID="{4F082448-7265-48EE-B579-35ABB6D54F5B}" presName="linearFlow" presStyleCnt="0">
        <dgm:presLayoutVars>
          <dgm:dir/>
          <dgm:animLvl val="lvl"/>
          <dgm:resizeHandles/>
        </dgm:presLayoutVars>
      </dgm:prSet>
      <dgm:spPr/>
      <dgm:t>
        <a:bodyPr/>
        <a:lstStyle/>
        <a:p>
          <a:endParaRPr lang="en-US"/>
        </a:p>
      </dgm:t>
    </dgm:pt>
    <dgm:pt modelId="{C15F44CF-07F7-4B16-8AB6-78A8BF16D4AC}" type="pres">
      <dgm:prSet presAssocID="{9D809970-3AED-401D-B68A-77AB8C3B282F}" presName="compositeNode" presStyleCnt="0">
        <dgm:presLayoutVars>
          <dgm:bulletEnabled val="1"/>
        </dgm:presLayoutVars>
      </dgm:prSet>
      <dgm:spPr/>
      <dgm:t>
        <a:bodyPr/>
        <a:lstStyle/>
        <a:p>
          <a:endParaRPr lang="en-US"/>
        </a:p>
      </dgm:t>
    </dgm:pt>
    <dgm:pt modelId="{4CD17116-CE90-480C-8CF2-5ECF05422A40}" type="pres">
      <dgm:prSet presAssocID="{9D809970-3AED-401D-B68A-77AB8C3B282F}" presName="image" presStyleLbl="fgImgPlace1" presStyleIdx="0" presStyleCnt="3"/>
      <dgm:spPr>
        <a:blipFill rotWithShape="1">
          <a:blip xmlns:r="http://schemas.openxmlformats.org/officeDocument/2006/relationships" r:embed="rId1"/>
          <a:stretch>
            <a:fillRect/>
          </a:stretch>
        </a:blipFill>
      </dgm:spPr>
      <dgm:t>
        <a:bodyPr/>
        <a:lstStyle/>
        <a:p>
          <a:endParaRPr lang="en-US"/>
        </a:p>
      </dgm:t>
    </dgm:pt>
    <dgm:pt modelId="{64073EB9-D993-4E7B-A70F-C98045BAB060}" type="pres">
      <dgm:prSet presAssocID="{9D809970-3AED-401D-B68A-77AB8C3B282F}" presName="childNode" presStyleLbl="node1" presStyleIdx="0" presStyleCnt="3">
        <dgm:presLayoutVars>
          <dgm:bulletEnabled val="1"/>
        </dgm:presLayoutVars>
      </dgm:prSet>
      <dgm:spPr/>
      <dgm:t>
        <a:bodyPr/>
        <a:lstStyle/>
        <a:p>
          <a:endParaRPr lang="en-US"/>
        </a:p>
      </dgm:t>
    </dgm:pt>
    <dgm:pt modelId="{16BC1F4C-0AE1-4D71-AA13-D5D97E33DCFC}" type="pres">
      <dgm:prSet presAssocID="{9D809970-3AED-401D-B68A-77AB8C3B282F}" presName="parentNode" presStyleLbl="revTx" presStyleIdx="0" presStyleCnt="3" custAng="0" custScaleY="56100">
        <dgm:presLayoutVars>
          <dgm:chMax val="0"/>
          <dgm:bulletEnabled val="1"/>
        </dgm:presLayoutVars>
      </dgm:prSet>
      <dgm:spPr/>
      <dgm:t>
        <a:bodyPr/>
        <a:lstStyle/>
        <a:p>
          <a:endParaRPr lang="en-US"/>
        </a:p>
      </dgm:t>
    </dgm:pt>
    <dgm:pt modelId="{81F8BB14-55B3-4633-81BE-7C0AD521326B}" type="pres">
      <dgm:prSet presAssocID="{EACFB1E8-3740-4521-A41E-CBCCD8879F94}" presName="sibTrans" presStyleCnt="0"/>
      <dgm:spPr/>
      <dgm:t>
        <a:bodyPr/>
        <a:lstStyle/>
        <a:p>
          <a:endParaRPr lang="en-US"/>
        </a:p>
      </dgm:t>
    </dgm:pt>
    <dgm:pt modelId="{8F737802-21FF-477A-8FFD-1B21589A6DC3}" type="pres">
      <dgm:prSet presAssocID="{E6A8E639-2909-4984-8212-32793A72E10E}" presName="compositeNode" presStyleCnt="0">
        <dgm:presLayoutVars>
          <dgm:bulletEnabled val="1"/>
        </dgm:presLayoutVars>
      </dgm:prSet>
      <dgm:spPr/>
      <dgm:t>
        <a:bodyPr/>
        <a:lstStyle/>
        <a:p>
          <a:endParaRPr lang="en-US"/>
        </a:p>
      </dgm:t>
    </dgm:pt>
    <dgm:pt modelId="{7CC71143-22A8-4792-863A-6E0D8AD232E9}" type="pres">
      <dgm:prSet presAssocID="{E6A8E639-2909-4984-8212-32793A72E10E}" presName="image"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E144D093-D4EB-4FED-84B0-ACB6DB9B3E23}" type="pres">
      <dgm:prSet presAssocID="{E6A8E639-2909-4984-8212-32793A72E10E}" presName="childNode" presStyleLbl="node1" presStyleIdx="1" presStyleCnt="3" custLinFactNeighborX="-1742" custLinFactNeighborY="-217">
        <dgm:presLayoutVars>
          <dgm:bulletEnabled val="1"/>
        </dgm:presLayoutVars>
      </dgm:prSet>
      <dgm:spPr/>
      <dgm:t>
        <a:bodyPr/>
        <a:lstStyle/>
        <a:p>
          <a:endParaRPr lang="en-US"/>
        </a:p>
      </dgm:t>
    </dgm:pt>
    <dgm:pt modelId="{8F2A9EA7-55FE-4853-8D50-63194BA3CA67}" type="pres">
      <dgm:prSet presAssocID="{E6A8E639-2909-4984-8212-32793A72E10E}" presName="parentNode" presStyleLbl="revTx" presStyleIdx="1" presStyleCnt="3" custAng="0">
        <dgm:presLayoutVars>
          <dgm:chMax val="0"/>
          <dgm:bulletEnabled val="1"/>
        </dgm:presLayoutVars>
      </dgm:prSet>
      <dgm:spPr/>
      <dgm:t>
        <a:bodyPr/>
        <a:lstStyle/>
        <a:p>
          <a:endParaRPr lang="en-US"/>
        </a:p>
      </dgm:t>
    </dgm:pt>
    <dgm:pt modelId="{34013B01-3604-4ED9-886A-468AF50F51AE}" type="pres">
      <dgm:prSet presAssocID="{BD1D38E5-4CD8-4C3C-8AA7-568ECD3FFB90}" presName="sibTrans" presStyleCnt="0"/>
      <dgm:spPr/>
      <dgm:t>
        <a:bodyPr/>
        <a:lstStyle/>
        <a:p>
          <a:endParaRPr lang="en-US"/>
        </a:p>
      </dgm:t>
    </dgm:pt>
    <dgm:pt modelId="{BA2D13C8-1E36-45AA-AE0F-31D878A13073}" type="pres">
      <dgm:prSet presAssocID="{828A996D-CE62-41F9-BC72-D639B80A252E}" presName="compositeNode" presStyleCnt="0">
        <dgm:presLayoutVars>
          <dgm:bulletEnabled val="1"/>
        </dgm:presLayoutVars>
      </dgm:prSet>
      <dgm:spPr/>
      <dgm:t>
        <a:bodyPr/>
        <a:lstStyle/>
        <a:p>
          <a:endParaRPr lang="en-US"/>
        </a:p>
      </dgm:t>
    </dgm:pt>
    <dgm:pt modelId="{61F65451-AB8A-4220-A7B8-DB2C150D4965}" type="pres">
      <dgm:prSet presAssocID="{828A996D-CE62-41F9-BC72-D639B80A252E}" presName="image" presStyleLbl="fgImgPlace1" presStyleIdx="2" presStyleCnt="3" custScaleY="99710"/>
      <dgm:spPr>
        <a:blipFill rotWithShape="1">
          <a:blip xmlns:r="http://schemas.openxmlformats.org/officeDocument/2006/relationships" r:embed="rId3"/>
          <a:stretch>
            <a:fillRect/>
          </a:stretch>
        </a:blipFill>
      </dgm:spPr>
      <dgm:t>
        <a:bodyPr/>
        <a:lstStyle/>
        <a:p>
          <a:endParaRPr lang="en-US"/>
        </a:p>
      </dgm:t>
    </dgm:pt>
    <dgm:pt modelId="{32606F6D-C981-434E-B7F3-3DDE8276DABF}" type="pres">
      <dgm:prSet presAssocID="{828A996D-CE62-41F9-BC72-D639B80A252E}" presName="childNode" presStyleLbl="node1" presStyleIdx="2" presStyleCnt="3" custLinFactNeighborX="-5764" custLinFactNeighborY="606">
        <dgm:presLayoutVars>
          <dgm:bulletEnabled val="1"/>
        </dgm:presLayoutVars>
      </dgm:prSet>
      <dgm:spPr/>
      <dgm:t>
        <a:bodyPr/>
        <a:lstStyle/>
        <a:p>
          <a:endParaRPr lang="en-US"/>
        </a:p>
      </dgm:t>
    </dgm:pt>
    <dgm:pt modelId="{080D6752-508A-4A11-8DD7-6210FCF28B90}" type="pres">
      <dgm:prSet presAssocID="{828A996D-CE62-41F9-BC72-D639B80A252E}" presName="parentNode" presStyleLbl="revTx" presStyleIdx="2" presStyleCnt="3" custAng="0">
        <dgm:presLayoutVars>
          <dgm:chMax val="0"/>
          <dgm:bulletEnabled val="1"/>
        </dgm:presLayoutVars>
      </dgm:prSet>
      <dgm:spPr/>
      <dgm:t>
        <a:bodyPr/>
        <a:lstStyle/>
        <a:p>
          <a:endParaRPr lang="en-US"/>
        </a:p>
      </dgm:t>
    </dgm:pt>
  </dgm:ptLst>
  <dgm:cxnLst>
    <dgm:cxn modelId="{50AECDDF-8698-4273-8E21-2F97F7C98350}" srcId="{E6A8E639-2909-4984-8212-32793A72E10E}" destId="{23895DE8-DFE2-438E-BD4A-79C91D3AA399}" srcOrd="7" destOrd="0" parTransId="{E8260DC8-3466-4020-AB44-5EE03A9EC75D}" sibTransId="{350EB069-F94C-49CD-B037-5A3BD057EC36}"/>
    <dgm:cxn modelId="{EA3E0012-3920-4F63-A62F-DA237A87FFDF}" type="presOf" srcId="{828A996D-CE62-41F9-BC72-D639B80A252E}" destId="{080D6752-508A-4A11-8DD7-6210FCF28B90}" srcOrd="0" destOrd="0" presId="urn:microsoft.com/office/officeart/2005/8/layout/hList2"/>
    <dgm:cxn modelId="{3B3E0F98-323A-4702-8A73-182F8A58C67A}" type="presOf" srcId="{4F082448-7265-48EE-B579-35ABB6D54F5B}" destId="{C09123EA-FD4E-4DB3-8EC1-EA77F50F07DA}" srcOrd="0" destOrd="0" presId="urn:microsoft.com/office/officeart/2005/8/layout/hList2"/>
    <dgm:cxn modelId="{C3BB67B0-56D9-4F35-A56C-EFE91DA6354F}" srcId="{E6A8E639-2909-4984-8212-32793A72E10E}" destId="{EEC23272-3E4A-4D3B-A6EA-4F24E1C9BA56}" srcOrd="3" destOrd="0" parTransId="{9158082F-17A9-4FBE-AB37-C84428B7186B}" sibTransId="{39944DC1-F8B1-499B-BC2F-E9B7CD2B414C}"/>
    <dgm:cxn modelId="{E8B0583A-917D-48CC-8BAB-513758EE4DF2}" srcId="{E6A8E639-2909-4984-8212-32793A72E10E}" destId="{6E03BEDF-82A3-4C3E-85C1-09FB8BC503DF}" srcOrd="6" destOrd="0" parTransId="{8517FD5F-E494-4E60-9C1C-BEBA568B6A9B}" sibTransId="{9BC5356F-3ABB-4CC6-8F19-C9BE6C989C0D}"/>
    <dgm:cxn modelId="{33470945-A27B-4360-82A8-AD8CF2E5681B}" type="presOf" srcId="{F56925D5-E824-46A6-B0EB-948ADA3A1BF2}" destId="{32606F6D-C981-434E-B7F3-3DDE8276DABF}" srcOrd="0" destOrd="5" presId="urn:microsoft.com/office/officeart/2005/8/layout/hList2"/>
    <dgm:cxn modelId="{609B6809-83CA-49E4-AF59-7B0A56BAC98D}" type="presOf" srcId="{06C8AD6E-8B5A-4FD7-9663-641EDF20F4DB}" destId="{64073EB9-D993-4E7B-A70F-C98045BAB060}" srcOrd="0" destOrd="1" presId="urn:microsoft.com/office/officeart/2005/8/layout/hList2"/>
    <dgm:cxn modelId="{D5639911-5CC1-4179-8975-516C52A2DBEC}" srcId="{828A996D-CE62-41F9-BC72-D639B80A252E}" destId="{60ACE6AD-C301-4600-AB66-7CC2F346BE02}" srcOrd="0" destOrd="0" parTransId="{202AC0B8-DFD3-4500-BA8B-397B56FE9B97}" sibTransId="{7213B092-83BD-49C3-9434-79741246472F}"/>
    <dgm:cxn modelId="{DD8AA3D7-5893-4695-8C44-6DEE6F77F2D2}" srcId="{E6A8E639-2909-4984-8212-32793A72E10E}" destId="{C1DE3D52-60A1-4BF7-AFF8-53F219D40D94}" srcOrd="5" destOrd="0" parTransId="{1B2B8716-7871-4A52-9106-728722C4B8EA}" sibTransId="{89DCF99B-852C-4699-88DA-2199DF793236}"/>
    <dgm:cxn modelId="{E4CE5150-5E96-4A2B-B660-BA773000E04D}" srcId="{E6A8E639-2909-4984-8212-32793A72E10E}" destId="{29829885-6D52-467D-8DE1-497350643C50}" srcOrd="4" destOrd="0" parTransId="{67A87366-8A5F-411E-9DA6-1167267FD973}" sibTransId="{9490E8CF-5B17-4E6A-B95B-A4AFC8D8C0F5}"/>
    <dgm:cxn modelId="{844582BE-9B41-4399-AD5C-C7B7724937B0}" srcId="{9D809970-3AED-401D-B68A-77AB8C3B282F}" destId="{CD7DE577-B38E-4AD8-98CA-CE6C8B26A53C}" srcOrd="0" destOrd="0" parTransId="{EBD9D540-E291-4CD1-932A-F49D7C00F70D}" sibTransId="{344F84D6-748D-4CC6-8034-8205DF74338E}"/>
    <dgm:cxn modelId="{40C797DB-4E29-4660-90A7-E86D5581DE9A}" srcId="{4F082448-7265-48EE-B579-35ABB6D54F5B}" destId="{E6A8E639-2909-4984-8212-32793A72E10E}" srcOrd="1" destOrd="0" parTransId="{94B1E7B3-E56C-4399-BF2D-A838A5A76B2C}" sibTransId="{BD1D38E5-4CD8-4C3C-8AA7-568ECD3FFB90}"/>
    <dgm:cxn modelId="{0871DA8A-3936-4C76-801E-99CC756CAEB9}" srcId="{828A996D-CE62-41F9-BC72-D639B80A252E}" destId="{395EA7E4-EEEB-4736-846B-54BA6F8E30DB}" srcOrd="2" destOrd="0" parTransId="{2008D72C-C143-4F34-AAC6-614017F1D641}" sibTransId="{3BD161C7-2F4A-43D0-AC46-7563501368FA}"/>
    <dgm:cxn modelId="{1F322142-7F7F-42CA-879D-2105F8FDD069}" srcId="{828A996D-CE62-41F9-BC72-D639B80A252E}" destId="{03CC6841-8EB8-4620-B50D-F8F5F2E3F29A}" srcOrd="4" destOrd="0" parTransId="{A8692103-198C-4963-9F63-AF90A5922881}" sibTransId="{6E4474FE-A2FC-44E4-9215-98A8510C1CE0}"/>
    <dgm:cxn modelId="{BFC275A3-94F4-43B8-A1F1-3036120C3D90}" type="presOf" srcId="{E6A8E639-2909-4984-8212-32793A72E10E}" destId="{8F2A9EA7-55FE-4853-8D50-63194BA3CA67}" srcOrd="0" destOrd="0" presId="urn:microsoft.com/office/officeart/2005/8/layout/hList2"/>
    <dgm:cxn modelId="{1D08CE73-A33F-40D7-8C4D-BC96F7F07854}" type="presOf" srcId="{EEC23272-3E4A-4D3B-A6EA-4F24E1C9BA56}" destId="{E144D093-D4EB-4FED-84B0-ACB6DB9B3E23}" srcOrd="0" destOrd="3" presId="urn:microsoft.com/office/officeart/2005/8/layout/hList2"/>
    <dgm:cxn modelId="{C015CC09-993A-4B06-8E7C-336845C78C9F}" type="presOf" srcId="{6E03BEDF-82A3-4C3E-85C1-09FB8BC503DF}" destId="{E144D093-D4EB-4FED-84B0-ACB6DB9B3E23}" srcOrd="0" destOrd="6" presId="urn:microsoft.com/office/officeart/2005/8/layout/hList2"/>
    <dgm:cxn modelId="{E55CB22E-32A3-4E3E-A63E-F7DF0C42B8F5}" type="presOf" srcId="{CD7DE577-B38E-4AD8-98CA-CE6C8B26A53C}" destId="{64073EB9-D993-4E7B-A70F-C98045BAB060}" srcOrd="0" destOrd="0" presId="urn:microsoft.com/office/officeart/2005/8/layout/hList2"/>
    <dgm:cxn modelId="{2A6FC73F-990F-4E4B-ABA6-6BF402D6B83F}" type="presOf" srcId="{29829885-6D52-467D-8DE1-497350643C50}" destId="{E144D093-D4EB-4FED-84B0-ACB6DB9B3E23}" srcOrd="0" destOrd="4" presId="urn:microsoft.com/office/officeart/2005/8/layout/hList2"/>
    <dgm:cxn modelId="{F3C02C52-0518-4518-A4C7-DA58C6E2F525}" srcId="{E6A8E639-2909-4984-8212-32793A72E10E}" destId="{E88C8AE9-12D8-44D0-AD98-E9E42E996009}" srcOrd="2" destOrd="0" parTransId="{86838235-1945-40AD-823E-358F6D259BC9}" sibTransId="{00DC24A8-0732-4723-81E3-765B665DE54F}"/>
    <dgm:cxn modelId="{000C88FD-E95A-44D6-8822-349C61D38C02}" srcId="{E6A8E639-2909-4984-8212-32793A72E10E}" destId="{71AEF736-B501-4B28-8FDE-349BE382F2E9}" srcOrd="0" destOrd="0" parTransId="{AF758C7C-28AC-493E-BEDC-A296538952B0}" sibTransId="{A274F7C1-2D6B-43CC-8041-C251D6C7FC0D}"/>
    <dgm:cxn modelId="{5ADB465B-116C-4C80-A52D-E364CD8744FB}" type="presOf" srcId="{1DEC3B59-2BC7-40DB-A56B-A7998E2A40A9}" destId="{32606F6D-C981-434E-B7F3-3DDE8276DABF}" srcOrd="0" destOrd="1" presId="urn:microsoft.com/office/officeart/2005/8/layout/hList2"/>
    <dgm:cxn modelId="{397534B1-6AD5-41B2-A8FA-24264882D53B}" srcId="{E6A8E639-2909-4984-8212-32793A72E10E}" destId="{B333F794-02BB-493C-8206-2E5ECDA1E24E}" srcOrd="1" destOrd="0" parTransId="{77435593-25E1-4FFC-AC49-087C1B560A67}" sibTransId="{83B1D3FB-0CF1-4159-B831-36E254FD7458}"/>
    <dgm:cxn modelId="{3F53ECB9-4327-4BC1-9C21-1400A47315BA}" srcId="{828A996D-CE62-41F9-BC72-D639B80A252E}" destId="{F56925D5-E824-46A6-B0EB-948ADA3A1BF2}" srcOrd="5" destOrd="0" parTransId="{9883647F-63B0-4D05-81B8-3F6CB90C5737}" sibTransId="{9E03E8C6-65B7-4AF7-810D-CF930B6B6416}"/>
    <dgm:cxn modelId="{5611E0CD-CE13-4045-A16D-5CBC0A402362}" srcId="{828A996D-CE62-41F9-BC72-D639B80A252E}" destId="{92A55CD0-EAFC-4D3A-B15F-D67229E44344}" srcOrd="6" destOrd="0" parTransId="{B1EA2A8F-15EC-4462-9521-EA52363A55C0}" sibTransId="{BDC5A503-DEA3-4BB2-87B7-245B171156FC}"/>
    <dgm:cxn modelId="{A35125B5-243D-41A0-8B45-A72F44F13EDC}" type="presOf" srcId="{C481B39A-D0D0-4AA2-A4B7-42608A182F60}" destId="{32606F6D-C981-434E-B7F3-3DDE8276DABF}" srcOrd="0" destOrd="3" presId="urn:microsoft.com/office/officeart/2005/8/layout/hList2"/>
    <dgm:cxn modelId="{CE3F8A90-F188-4269-8231-91648308FF27}" type="presOf" srcId="{03CC6841-8EB8-4620-B50D-F8F5F2E3F29A}" destId="{32606F6D-C981-434E-B7F3-3DDE8276DABF}" srcOrd="0" destOrd="4" presId="urn:microsoft.com/office/officeart/2005/8/layout/hList2"/>
    <dgm:cxn modelId="{762943CC-3C14-4120-8553-971A12F4429A}" type="presOf" srcId="{E88C8AE9-12D8-44D0-AD98-E9E42E996009}" destId="{E144D093-D4EB-4FED-84B0-ACB6DB9B3E23}" srcOrd="0" destOrd="2" presId="urn:microsoft.com/office/officeart/2005/8/layout/hList2"/>
    <dgm:cxn modelId="{88C0F9B7-8313-4D7F-99B5-32C6F6B91423}" srcId="{828A996D-CE62-41F9-BC72-D639B80A252E}" destId="{1DEC3B59-2BC7-40DB-A56B-A7998E2A40A9}" srcOrd="1" destOrd="0" parTransId="{62732D91-EFE6-4D7F-A8DD-09ACB3A21C56}" sibTransId="{0EF26798-24E9-4BE5-A968-EACB01725305}"/>
    <dgm:cxn modelId="{3BC75AF9-6E3F-4114-92DA-FD4B84729C55}" srcId="{9D809970-3AED-401D-B68A-77AB8C3B282F}" destId="{06C8AD6E-8B5A-4FD7-9663-641EDF20F4DB}" srcOrd="1" destOrd="0" parTransId="{57964072-146B-4EEF-A77E-61899C786610}" sibTransId="{FFDFD8A8-0EA7-4C12-9E66-FB2384C39CE7}"/>
    <dgm:cxn modelId="{FFD91374-8982-4347-8AFD-DF3E76CA5C0C}" type="presOf" srcId="{C1DE3D52-60A1-4BF7-AFF8-53F219D40D94}" destId="{E144D093-D4EB-4FED-84B0-ACB6DB9B3E23}" srcOrd="0" destOrd="5" presId="urn:microsoft.com/office/officeart/2005/8/layout/hList2"/>
    <dgm:cxn modelId="{FD237EE0-8F9E-4442-9741-D65D55F1680E}" srcId="{4F082448-7265-48EE-B579-35ABB6D54F5B}" destId="{828A996D-CE62-41F9-BC72-D639B80A252E}" srcOrd="2" destOrd="0" parTransId="{DDBBE09C-3ABE-44D7-8D41-E9DB419A9C9F}" sibTransId="{9B7258CA-D295-43CB-A02D-252FFE1044E4}"/>
    <dgm:cxn modelId="{2CC684F2-C9E5-4DBE-86F9-306C57D79427}" type="presOf" srcId="{395EA7E4-EEEB-4736-846B-54BA6F8E30DB}" destId="{32606F6D-C981-434E-B7F3-3DDE8276DABF}" srcOrd="0" destOrd="2" presId="urn:microsoft.com/office/officeart/2005/8/layout/hList2"/>
    <dgm:cxn modelId="{AD51FAB5-3E54-42AB-BE26-421D071B6E58}" type="presOf" srcId="{CB6CD570-3D0D-4D18-8C9D-BB031549C682}" destId="{E144D093-D4EB-4FED-84B0-ACB6DB9B3E23}" srcOrd="0" destOrd="8" presId="urn:microsoft.com/office/officeart/2005/8/layout/hList2"/>
    <dgm:cxn modelId="{46093122-6CC2-4075-A3F4-AC2AE3B3BAB1}" type="presOf" srcId="{71AEF736-B501-4B28-8FDE-349BE382F2E9}" destId="{E144D093-D4EB-4FED-84B0-ACB6DB9B3E23}" srcOrd="0" destOrd="0" presId="urn:microsoft.com/office/officeart/2005/8/layout/hList2"/>
    <dgm:cxn modelId="{6BDD09B6-D077-4D90-AD4F-D2630D83EA3E}" type="presOf" srcId="{B333F794-02BB-493C-8206-2E5ECDA1E24E}" destId="{E144D093-D4EB-4FED-84B0-ACB6DB9B3E23}" srcOrd="0" destOrd="1" presId="urn:microsoft.com/office/officeart/2005/8/layout/hList2"/>
    <dgm:cxn modelId="{772B2ED1-0D2C-4E93-BB6E-F9E050D964A3}" srcId="{4F082448-7265-48EE-B579-35ABB6D54F5B}" destId="{9D809970-3AED-401D-B68A-77AB8C3B282F}" srcOrd="0" destOrd="0" parTransId="{C2A4BE3F-62A9-40A6-8F20-E0F77F173737}" sibTransId="{EACFB1E8-3740-4521-A41E-CBCCD8879F94}"/>
    <dgm:cxn modelId="{0792ECD9-6D26-4F27-89E6-0434C762BEC9}" srcId="{E6A8E639-2909-4984-8212-32793A72E10E}" destId="{CB6CD570-3D0D-4D18-8C9D-BB031549C682}" srcOrd="8" destOrd="0" parTransId="{E3AF77D1-7538-464B-AE0C-E774DE00F6E6}" sibTransId="{B62FFFD9-6FF3-465C-8C9C-7E19223EE249}"/>
    <dgm:cxn modelId="{93E13057-995F-41E8-AD1C-5E7D03588343}" srcId="{828A996D-CE62-41F9-BC72-D639B80A252E}" destId="{C481B39A-D0D0-4AA2-A4B7-42608A182F60}" srcOrd="3" destOrd="0" parTransId="{FB843D84-E3DF-4C98-AD1A-F82F3545E3AD}" sibTransId="{BFC87A6F-7855-402A-990B-FFF1D0C90BB0}"/>
    <dgm:cxn modelId="{5A6918F2-1748-4296-94A9-0F4CE618E424}" type="presOf" srcId="{9D809970-3AED-401D-B68A-77AB8C3B282F}" destId="{16BC1F4C-0AE1-4D71-AA13-D5D97E33DCFC}" srcOrd="0" destOrd="0" presId="urn:microsoft.com/office/officeart/2005/8/layout/hList2"/>
    <dgm:cxn modelId="{A2DDC9B3-20B4-4673-A2D7-6F64183A7F12}" type="presOf" srcId="{23895DE8-DFE2-438E-BD4A-79C91D3AA399}" destId="{E144D093-D4EB-4FED-84B0-ACB6DB9B3E23}" srcOrd="0" destOrd="7" presId="urn:microsoft.com/office/officeart/2005/8/layout/hList2"/>
    <dgm:cxn modelId="{02E04E2C-16FA-4EF1-B45B-E97C95FD729B}" type="presOf" srcId="{60ACE6AD-C301-4600-AB66-7CC2F346BE02}" destId="{32606F6D-C981-434E-B7F3-3DDE8276DABF}" srcOrd="0" destOrd="0" presId="urn:microsoft.com/office/officeart/2005/8/layout/hList2"/>
    <dgm:cxn modelId="{702B1ACF-C60A-429A-BFA3-9C840E7D80A2}" type="presOf" srcId="{92A55CD0-EAFC-4D3A-B15F-D67229E44344}" destId="{32606F6D-C981-434E-B7F3-3DDE8276DABF}" srcOrd="0" destOrd="6" presId="urn:microsoft.com/office/officeart/2005/8/layout/hList2"/>
    <dgm:cxn modelId="{9ADA3573-A430-4491-B68C-928FAA2272ED}" type="presParOf" srcId="{C09123EA-FD4E-4DB3-8EC1-EA77F50F07DA}" destId="{C15F44CF-07F7-4B16-8AB6-78A8BF16D4AC}" srcOrd="0" destOrd="0" presId="urn:microsoft.com/office/officeart/2005/8/layout/hList2"/>
    <dgm:cxn modelId="{66E008D6-F357-40FD-9195-53B545AA3769}" type="presParOf" srcId="{C15F44CF-07F7-4B16-8AB6-78A8BF16D4AC}" destId="{4CD17116-CE90-480C-8CF2-5ECF05422A40}" srcOrd="0" destOrd="0" presId="urn:microsoft.com/office/officeart/2005/8/layout/hList2"/>
    <dgm:cxn modelId="{D856EC9B-F37B-471C-B3E6-B0FE04376C71}" type="presParOf" srcId="{C15F44CF-07F7-4B16-8AB6-78A8BF16D4AC}" destId="{64073EB9-D993-4E7B-A70F-C98045BAB060}" srcOrd="1" destOrd="0" presId="urn:microsoft.com/office/officeart/2005/8/layout/hList2"/>
    <dgm:cxn modelId="{F4925D15-9543-4C0B-9330-3397D1CC40D8}" type="presParOf" srcId="{C15F44CF-07F7-4B16-8AB6-78A8BF16D4AC}" destId="{16BC1F4C-0AE1-4D71-AA13-D5D97E33DCFC}" srcOrd="2" destOrd="0" presId="urn:microsoft.com/office/officeart/2005/8/layout/hList2"/>
    <dgm:cxn modelId="{239F0FB9-B6B9-4539-97E2-AF369CF70852}" type="presParOf" srcId="{C09123EA-FD4E-4DB3-8EC1-EA77F50F07DA}" destId="{81F8BB14-55B3-4633-81BE-7C0AD521326B}" srcOrd="1" destOrd="0" presId="urn:microsoft.com/office/officeart/2005/8/layout/hList2"/>
    <dgm:cxn modelId="{44A52B86-9CBC-46F9-8363-41D163D8C394}" type="presParOf" srcId="{C09123EA-FD4E-4DB3-8EC1-EA77F50F07DA}" destId="{8F737802-21FF-477A-8FFD-1B21589A6DC3}" srcOrd="2" destOrd="0" presId="urn:microsoft.com/office/officeart/2005/8/layout/hList2"/>
    <dgm:cxn modelId="{7D6056A2-C02D-47D9-9E29-256F109DFE7F}" type="presParOf" srcId="{8F737802-21FF-477A-8FFD-1B21589A6DC3}" destId="{7CC71143-22A8-4792-863A-6E0D8AD232E9}" srcOrd="0" destOrd="0" presId="urn:microsoft.com/office/officeart/2005/8/layout/hList2"/>
    <dgm:cxn modelId="{D5B48B14-F77B-4942-AC42-AFA1B0BD7263}" type="presParOf" srcId="{8F737802-21FF-477A-8FFD-1B21589A6DC3}" destId="{E144D093-D4EB-4FED-84B0-ACB6DB9B3E23}" srcOrd="1" destOrd="0" presId="urn:microsoft.com/office/officeart/2005/8/layout/hList2"/>
    <dgm:cxn modelId="{E5502826-2D7B-4E4B-9006-A3A5EFC4DA17}" type="presParOf" srcId="{8F737802-21FF-477A-8FFD-1B21589A6DC3}" destId="{8F2A9EA7-55FE-4853-8D50-63194BA3CA67}" srcOrd="2" destOrd="0" presId="urn:microsoft.com/office/officeart/2005/8/layout/hList2"/>
    <dgm:cxn modelId="{69317BF5-AED7-4CC4-91AC-FBF39157491E}" type="presParOf" srcId="{C09123EA-FD4E-4DB3-8EC1-EA77F50F07DA}" destId="{34013B01-3604-4ED9-886A-468AF50F51AE}" srcOrd="3" destOrd="0" presId="urn:microsoft.com/office/officeart/2005/8/layout/hList2"/>
    <dgm:cxn modelId="{38F8F4CD-FFAF-43BB-8558-24D26C59F764}" type="presParOf" srcId="{C09123EA-FD4E-4DB3-8EC1-EA77F50F07DA}" destId="{BA2D13C8-1E36-45AA-AE0F-31D878A13073}" srcOrd="4" destOrd="0" presId="urn:microsoft.com/office/officeart/2005/8/layout/hList2"/>
    <dgm:cxn modelId="{EFA2C14C-C252-4191-9F7B-AB5F43DF56BE}" type="presParOf" srcId="{BA2D13C8-1E36-45AA-AE0F-31D878A13073}" destId="{61F65451-AB8A-4220-A7B8-DB2C150D4965}" srcOrd="0" destOrd="0" presId="urn:microsoft.com/office/officeart/2005/8/layout/hList2"/>
    <dgm:cxn modelId="{15A89130-6AB5-4493-B6A5-843994397A08}" type="presParOf" srcId="{BA2D13C8-1E36-45AA-AE0F-31D878A13073}" destId="{32606F6D-C981-434E-B7F3-3DDE8276DABF}" srcOrd="1" destOrd="0" presId="urn:microsoft.com/office/officeart/2005/8/layout/hList2"/>
    <dgm:cxn modelId="{B12836C1-4FE0-425C-BBAB-4E44564C82D2}" type="presParOf" srcId="{BA2D13C8-1E36-45AA-AE0F-31D878A13073}" destId="{080D6752-508A-4A11-8DD7-6210FCF28B90}" srcOrd="2" destOrd="0" presId="urn:microsoft.com/office/officeart/2005/8/layout/hList2"/>
  </dgm:cxnLst>
  <dgm:bg/>
  <dgm:whole>
    <a:ln>
      <a:solidFill>
        <a:schemeClr val="accent1">
          <a:lumMod val="40000"/>
          <a:lumOff val="60000"/>
        </a:schemeClr>
      </a:solidFill>
    </a:ln>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082448-7265-48EE-B579-35ABB6D54F5B}" type="doc">
      <dgm:prSet loTypeId="urn:microsoft.com/office/officeart/2005/8/layout/hList2" loCatId="list" qsTypeId="urn:microsoft.com/office/officeart/2005/8/quickstyle/3d3" qsCatId="3D" csTypeId="urn:microsoft.com/office/officeart/2005/8/colors/accent1_2" csCatId="accent1" phldr="1"/>
      <dgm:spPr/>
      <dgm:t>
        <a:bodyPr/>
        <a:lstStyle/>
        <a:p>
          <a:endParaRPr lang="en-US"/>
        </a:p>
      </dgm:t>
    </dgm:pt>
    <dgm:pt modelId="{9D809970-3AED-401D-B68A-77AB8C3B282F}">
      <dgm:prSet phldrT="[Text]" custT="1"/>
      <dgm:spPr/>
      <dgm:t>
        <a:bodyPr/>
        <a:lstStyle/>
        <a:p>
          <a:pPr algn="ctr"/>
          <a:r>
            <a:rPr lang="en-US" sz="1800" b="1" dirty="0" smtClean="0">
              <a:solidFill>
                <a:srgbClr val="7030A0"/>
              </a:solidFill>
            </a:rPr>
            <a:t>INFORMATION</a:t>
          </a:r>
          <a:endParaRPr lang="en-US" sz="1800" b="1" dirty="0">
            <a:solidFill>
              <a:srgbClr val="7030A0"/>
            </a:solidFill>
          </a:endParaRPr>
        </a:p>
      </dgm:t>
    </dgm:pt>
    <dgm:pt modelId="{C2A4BE3F-62A9-40A6-8F20-E0F77F173737}" type="parTrans" cxnId="{772B2ED1-0D2C-4E93-BB6E-F9E050D964A3}">
      <dgm:prSet/>
      <dgm:spPr/>
      <dgm:t>
        <a:bodyPr/>
        <a:lstStyle/>
        <a:p>
          <a:endParaRPr lang="en-US"/>
        </a:p>
      </dgm:t>
    </dgm:pt>
    <dgm:pt modelId="{EACFB1E8-3740-4521-A41E-CBCCD8879F94}" type="sibTrans" cxnId="{772B2ED1-0D2C-4E93-BB6E-F9E050D964A3}">
      <dgm:prSet/>
      <dgm:spPr/>
      <dgm:t>
        <a:bodyPr/>
        <a:lstStyle/>
        <a:p>
          <a:endParaRPr lang="en-US"/>
        </a:p>
      </dgm:t>
    </dgm:pt>
    <dgm:pt modelId="{1DB7C1B6-723C-4A8F-821A-B86E4BF69EBE}">
      <dgm:prSet phldrT="[Text]" custT="1"/>
      <dgm:spPr>
        <a:solidFill>
          <a:schemeClr val="tx2">
            <a:lumMod val="20000"/>
            <a:lumOff val="80000"/>
          </a:schemeClr>
        </a:solidFill>
      </dgm:spPr>
      <dgm:t>
        <a:bodyPr/>
        <a:lstStyle/>
        <a:p>
          <a:r>
            <a:rPr lang="en-US" sz="1400" dirty="0" smtClean="0">
              <a:solidFill>
                <a:schemeClr val="tx2">
                  <a:lumMod val="75000"/>
                </a:schemeClr>
              </a:solidFill>
              <a:latin typeface="Tw Cen MT" panose="020B0602020104020603" pitchFamily="34" charset="0"/>
            </a:rPr>
            <a:t>Social media is BIG!  Have a Facebook page to</a:t>
          </a:r>
          <a:endParaRPr lang="en-US" sz="1400" dirty="0">
            <a:solidFill>
              <a:schemeClr val="tx2">
                <a:lumMod val="75000"/>
              </a:schemeClr>
            </a:solidFill>
            <a:latin typeface="Tw Cen MT" panose="020B0602020104020603" pitchFamily="34" charset="0"/>
          </a:endParaRPr>
        </a:p>
      </dgm:t>
    </dgm:pt>
    <dgm:pt modelId="{6C7B84DD-A905-48B5-96AC-1FB0521F5707}" type="parTrans" cxnId="{26330481-0F08-43FE-812F-FAF4931CA158}">
      <dgm:prSet/>
      <dgm:spPr/>
      <dgm:t>
        <a:bodyPr/>
        <a:lstStyle/>
        <a:p>
          <a:endParaRPr lang="en-US"/>
        </a:p>
      </dgm:t>
    </dgm:pt>
    <dgm:pt modelId="{3A6ABBB4-FD6D-4EE1-A84D-35C3A98D8244}" type="sibTrans" cxnId="{26330481-0F08-43FE-812F-FAF4931CA158}">
      <dgm:prSet/>
      <dgm:spPr/>
      <dgm:t>
        <a:bodyPr/>
        <a:lstStyle/>
        <a:p>
          <a:endParaRPr lang="en-US"/>
        </a:p>
      </dgm:t>
    </dgm:pt>
    <dgm:pt modelId="{E6A8E639-2909-4984-8212-32793A72E10E}">
      <dgm:prSet phldrT="[Text]" custT="1"/>
      <dgm:spPr/>
      <dgm:t>
        <a:bodyPr/>
        <a:lstStyle/>
        <a:p>
          <a:pPr algn="ctr"/>
          <a:endParaRPr lang="en-US" sz="1800" b="1" dirty="0">
            <a:solidFill>
              <a:schemeClr val="accent6">
                <a:lumMod val="75000"/>
              </a:schemeClr>
            </a:solidFill>
          </a:endParaRPr>
        </a:p>
      </dgm:t>
    </dgm:pt>
    <dgm:pt modelId="{94B1E7B3-E56C-4399-BF2D-A838A5A76B2C}" type="parTrans" cxnId="{40C797DB-4E29-4660-90A7-E86D5581DE9A}">
      <dgm:prSet/>
      <dgm:spPr/>
      <dgm:t>
        <a:bodyPr/>
        <a:lstStyle/>
        <a:p>
          <a:endParaRPr lang="en-US"/>
        </a:p>
      </dgm:t>
    </dgm:pt>
    <dgm:pt modelId="{BD1D38E5-4CD8-4C3C-8AA7-568ECD3FFB90}" type="sibTrans" cxnId="{40C797DB-4E29-4660-90A7-E86D5581DE9A}">
      <dgm:prSet/>
      <dgm:spPr/>
      <dgm:t>
        <a:bodyPr/>
        <a:lstStyle/>
        <a:p>
          <a:endParaRPr lang="en-US"/>
        </a:p>
      </dgm:t>
    </dgm:pt>
    <dgm:pt modelId="{828A996D-CE62-41F9-BC72-D639B80A252E}">
      <dgm:prSet phldrT="[Text]" custT="1"/>
      <dgm:spPr/>
      <dgm:t>
        <a:bodyPr/>
        <a:lstStyle/>
        <a:p>
          <a:pPr algn="ctr"/>
          <a:endParaRPr lang="en-US" sz="1800" b="1" dirty="0">
            <a:solidFill>
              <a:schemeClr val="accent6">
                <a:lumMod val="75000"/>
              </a:schemeClr>
            </a:solidFill>
          </a:endParaRPr>
        </a:p>
      </dgm:t>
    </dgm:pt>
    <dgm:pt modelId="{DDBBE09C-3ABE-44D7-8D41-E9DB419A9C9F}" type="parTrans" cxnId="{FD237EE0-8F9E-4442-9741-D65D55F1680E}">
      <dgm:prSet/>
      <dgm:spPr/>
      <dgm:t>
        <a:bodyPr/>
        <a:lstStyle/>
        <a:p>
          <a:endParaRPr lang="en-US"/>
        </a:p>
      </dgm:t>
    </dgm:pt>
    <dgm:pt modelId="{9B7258CA-D295-43CB-A02D-252FFE1044E4}" type="sibTrans" cxnId="{FD237EE0-8F9E-4442-9741-D65D55F1680E}">
      <dgm:prSet/>
      <dgm:spPr/>
      <dgm:t>
        <a:bodyPr/>
        <a:lstStyle/>
        <a:p>
          <a:endParaRPr lang="en-US"/>
        </a:p>
      </dgm:t>
    </dgm:pt>
    <dgm:pt modelId="{D7DDE6C0-DF59-4E1A-85D0-A1BD64037BD4}">
      <dgm:prSet phldrT="[Text]" custT="1"/>
      <dgm:spPr>
        <a:solidFill>
          <a:schemeClr val="tx2">
            <a:lumMod val="20000"/>
            <a:lumOff val="80000"/>
          </a:schemeClr>
        </a:solidFill>
      </dgm:spPr>
      <dgm:t>
        <a:bodyPr/>
        <a:lstStyle/>
        <a:p>
          <a:r>
            <a:rPr lang="en-US" sz="1400" dirty="0" smtClean="0">
              <a:solidFill>
                <a:schemeClr val="tx2">
                  <a:lumMod val="75000"/>
                </a:schemeClr>
              </a:solidFill>
              <a:latin typeface="Tw Cen MT" panose="020B0602020104020603" pitchFamily="34" charset="0"/>
            </a:rPr>
            <a:t>Community discussion groups</a:t>
          </a:r>
          <a:endParaRPr lang="en-US" sz="1400" dirty="0">
            <a:solidFill>
              <a:schemeClr val="tx2">
                <a:lumMod val="75000"/>
              </a:schemeClr>
            </a:solidFill>
            <a:latin typeface="Tw Cen MT" panose="020B0602020104020603" pitchFamily="34" charset="0"/>
          </a:endParaRPr>
        </a:p>
      </dgm:t>
    </dgm:pt>
    <dgm:pt modelId="{939E4ACE-42AA-4EE9-A00F-45166B20F575}" type="parTrans" cxnId="{D2861E50-B202-46E6-8F07-078D00F5A977}">
      <dgm:prSet/>
      <dgm:spPr/>
      <dgm:t>
        <a:bodyPr/>
        <a:lstStyle/>
        <a:p>
          <a:endParaRPr lang="en-US"/>
        </a:p>
      </dgm:t>
    </dgm:pt>
    <dgm:pt modelId="{41D979CF-3C5E-4031-9488-F9E2A56DC543}" type="sibTrans" cxnId="{D2861E50-B202-46E6-8F07-078D00F5A977}">
      <dgm:prSet/>
      <dgm:spPr/>
      <dgm:t>
        <a:bodyPr/>
        <a:lstStyle/>
        <a:p>
          <a:endParaRPr lang="en-US"/>
        </a:p>
      </dgm:t>
    </dgm:pt>
    <dgm:pt modelId="{DAFCE2A8-FB1F-481B-BF04-0133FB7A08DB}">
      <dgm:prSet phldrT="[Text]" custT="1"/>
      <dgm:spPr>
        <a:solidFill>
          <a:schemeClr val="tx2">
            <a:lumMod val="20000"/>
            <a:lumOff val="80000"/>
          </a:schemeClr>
        </a:solidFill>
      </dgm:spPr>
      <dgm:t>
        <a:bodyPr/>
        <a:lstStyle/>
        <a:p>
          <a:r>
            <a:rPr lang="en-US" sz="1400" dirty="0" smtClean="0">
              <a:solidFill>
                <a:schemeClr val="tx2">
                  <a:lumMod val="75000"/>
                </a:schemeClr>
              </a:solidFill>
              <a:latin typeface="Tw Cen MT" panose="020B0602020104020603" pitchFamily="34" charset="0"/>
            </a:rPr>
            <a:t>preview warrant articles</a:t>
          </a:r>
          <a:endParaRPr lang="en-US" sz="1400" dirty="0">
            <a:solidFill>
              <a:schemeClr val="tx2">
                <a:lumMod val="75000"/>
              </a:schemeClr>
            </a:solidFill>
            <a:latin typeface="Tw Cen MT" panose="020B0602020104020603" pitchFamily="34" charset="0"/>
          </a:endParaRPr>
        </a:p>
      </dgm:t>
    </dgm:pt>
    <dgm:pt modelId="{9FF7A3DB-D9CE-42A8-8B95-264F03DE1863}" type="parTrans" cxnId="{73B5178A-E869-475A-A017-8D953228BFB2}">
      <dgm:prSet/>
      <dgm:spPr/>
      <dgm:t>
        <a:bodyPr/>
        <a:lstStyle/>
        <a:p>
          <a:endParaRPr lang="en-US"/>
        </a:p>
      </dgm:t>
    </dgm:pt>
    <dgm:pt modelId="{99537363-5F35-407F-829E-0C818257580E}" type="sibTrans" cxnId="{73B5178A-E869-475A-A017-8D953228BFB2}">
      <dgm:prSet/>
      <dgm:spPr/>
      <dgm:t>
        <a:bodyPr/>
        <a:lstStyle/>
        <a:p>
          <a:endParaRPr lang="en-US"/>
        </a:p>
      </dgm:t>
    </dgm:pt>
    <dgm:pt modelId="{79116B97-99CA-43B3-A5DC-4529E7609775}">
      <dgm:prSet phldrT="[Text]" custT="1"/>
      <dgm:spPr>
        <a:solidFill>
          <a:schemeClr val="tx2">
            <a:lumMod val="20000"/>
            <a:lumOff val="80000"/>
          </a:schemeClr>
        </a:solidFill>
      </dgm:spPr>
      <dgm:t>
        <a:bodyPr/>
        <a:lstStyle/>
        <a:p>
          <a:r>
            <a:rPr lang="en-US" sz="1400" dirty="0" smtClean="0">
              <a:solidFill>
                <a:schemeClr val="tx2">
                  <a:lumMod val="75000"/>
                </a:schemeClr>
              </a:solidFill>
              <a:latin typeface="Tw Cen MT" panose="020B0602020104020603" pitchFamily="34" charset="0"/>
            </a:rPr>
            <a:t>provide additional town meeting information</a:t>
          </a:r>
          <a:endParaRPr lang="en-US" sz="1400" dirty="0">
            <a:solidFill>
              <a:schemeClr val="tx2">
                <a:lumMod val="75000"/>
              </a:schemeClr>
            </a:solidFill>
            <a:latin typeface="Tw Cen MT" panose="020B0602020104020603" pitchFamily="34" charset="0"/>
          </a:endParaRPr>
        </a:p>
      </dgm:t>
    </dgm:pt>
    <dgm:pt modelId="{28C89BB3-2788-4D88-9603-23D9E3839C41}" type="parTrans" cxnId="{D7298A49-690F-4567-B4D0-0C71D057DB91}">
      <dgm:prSet/>
      <dgm:spPr/>
      <dgm:t>
        <a:bodyPr/>
        <a:lstStyle/>
        <a:p>
          <a:endParaRPr lang="en-US"/>
        </a:p>
      </dgm:t>
    </dgm:pt>
    <dgm:pt modelId="{EDC60FCB-EC00-4525-963F-F7F4DC7E8DF5}" type="sibTrans" cxnId="{D7298A49-690F-4567-B4D0-0C71D057DB91}">
      <dgm:prSet/>
      <dgm:spPr/>
      <dgm:t>
        <a:bodyPr/>
        <a:lstStyle/>
        <a:p>
          <a:endParaRPr lang="en-US"/>
        </a:p>
      </dgm:t>
    </dgm:pt>
    <dgm:pt modelId="{594AE558-8E40-4DC0-8AE1-B738180BC355}">
      <dgm:prSet phldrT="[Text]" custT="1"/>
      <dgm:spPr>
        <a:solidFill>
          <a:schemeClr val="tx2">
            <a:lumMod val="20000"/>
            <a:lumOff val="80000"/>
          </a:schemeClr>
        </a:solidFill>
      </dgm:spPr>
      <dgm:t>
        <a:bodyPr/>
        <a:lstStyle/>
        <a:p>
          <a:r>
            <a:rPr lang="en-US" sz="1400" dirty="0" smtClean="0">
              <a:solidFill>
                <a:schemeClr val="tx2">
                  <a:lumMod val="75000"/>
                </a:schemeClr>
              </a:solidFill>
              <a:latin typeface="Tw Cen MT" panose="020B0602020104020603" pitchFamily="34" charset="0"/>
            </a:rPr>
            <a:t>show short informational videos</a:t>
          </a:r>
          <a:endParaRPr lang="en-US" sz="1400" dirty="0">
            <a:solidFill>
              <a:schemeClr val="tx2">
                <a:lumMod val="75000"/>
              </a:schemeClr>
            </a:solidFill>
            <a:latin typeface="Tw Cen MT" panose="020B0602020104020603" pitchFamily="34" charset="0"/>
          </a:endParaRPr>
        </a:p>
      </dgm:t>
    </dgm:pt>
    <dgm:pt modelId="{483F754B-5DB4-4788-881B-93E27FB0C645}" type="parTrans" cxnId="{79C51F38-50D4-48B7-9392-18810D3020CC}">
      <dgm:prSet/>
      <dgm:spPr/>
      <dgm:t>
        <a:bodyPr/>
        <a:lstStyle/>
        <a:p>
          <a:endParaRPr lang="en-US"/>
        </a:p>
      </dgm:t>
    </dgm:pt>
    <dgm:pt modelId="{0720AD40-7ADF-4D5C-8F2D-FE36698E39A4}" type="sibTrans" cxnId="{79C51F38-50D4-48B7-9392-18810D3020CC}">
      <dgm:prSet/>
      <dgm:spPr/>
      <dgm:t>
        <a:bodyPr/>
        <a:lstStyle/>
        <a:p>
          <a:endParaRPr lang="en-US"/>
        </a:p>
      </dgm:t>
    </dgm:pt>
    <dgm:pt modelId="{BABB34E9-3341-45C9-871E-717684558A37}">
      <dgm:prSet custT="1"/>
      <dgm:spPr>
        <a:solidFill>
          <a:schemeClr val="tx2">
            <a:lumMod val="20000"/>
            <a:lumOff val="80000"/>
          </a:schemeClr>
        </a:solidFill>
      </dgm:spPr>
      <dgm:t>
        <a:bodyPr/>
        <a:lstStyle/>
        <a:p>
          <a:r>
            <a:rPr lang="en-US" sz="1400" dirty="0">
              <a:solidFill>
                <a:schemeClr val="tx2">
                  <a:lumMod val="75000"/>
                </a:schemeClr>
              </a:solidFill>
              <a:latin typeface="Tw Cen MT" panose="020B0602020104020603" pitchFamily="34" charset="0"/>
            </a:rPr>
            <a:t>For RTMMs, provide bus </a:t>
          </a:r>
          <a:r>
            <a:rPr lang="en-US" sz="1400" dirty="0" smtClean="0">
              <a:solidFill>
                <a:schemeClr val="tx2">
                  <a:lumMod val="75000"/>
                </a:schemeClr>
              </a:solidFill>
              <a:latin typeface="Tw Cen MT" panose="020B0602020104020603" pitchFamily="34" charset="0"/>
            </a:rPr>
            <a:t>tours </a:t>
          </a:r>
          <a:r>
            <a:rPr lang="en-US" sz="1400" dirty="0">
              <a:solidFill>
                <a:schemeClr val="tx2">
                  <a:lumMod val="75000"/>
                </a:schemeClr>
              </a:solidFill>
              <a:latin typeface="Tw Cen MT" panose="020B0602020104020603" pitchFamily="34" charset="0"/>
            </a:rPr>
            <a:t>to see major capital items and areas to be impacted by zoning changes</a:t>
          </a:r>
        </a:p>
      </dgm:t>
    </dgm:pt>
    <dgm:pt modelId="{526E1489-2A00-473C-A8D2-9B31DA6580D8}" type="parTrans" cxnId="{CAEE5AEF-A822-4F4A-9392-C13280EE0BD6}">
      <dgm:prSet/>
      <dgm:spPr/>
      <dgm:t>
        <a:bodyPr/>
        <a:lstStyle/>
        <a:p>
          <a:endParaRPr lang="en-US"/>
        </a:p>
      </dgm:t>
    </dgm:pt>
    <dgm:pt modelId="{7D5EE1AC-FEB6-4D44-99A8-4A0697FB214F}" type="sibTrans" cxnId="{CAEE5AEF-A822-4F4A-9392-C13280EE0BD6}">
      <dgm:prSet/>
      <dgm:spPr/>
      <dgm:t>
        <a:bodyPr/>
        <a:lstStyle/>
        <a:p>
          <a:endParaRPr lang="en-US"/>
        </a:p>
      </dgm:t>
    </dgm:pt>
    <dgm:pt modelId="{A82B2F25-5D7C-4EFE-9475-EBA835AAA5BC}">
      <dgm:prSet custT="1"/>
      <dgm:spPr>
        <a:solidFill>
          <a:schemeClr val="tx2">
            <a:lumMod val="20000"/>
            <a:lumOff val="80000"/>
          </a:schemeClr>
        </a:solidFill>
      </dgm:spPr>
      <dgm:t>
        <a:bodyPr/>
        <a:lstStyle/>
        <a:p>
          <a:r>
            <a:rPr lang="en-US" sz="1400" dirty="0" smtClean="0">
              <a:solidFill>
                <a:schemeClr val="tx2">
                  <a:lumMod val="75000"/>
                </a:schemeClr>
              </a:solidFill>
              <a:latin typeface="Tw Cen MT" panose="020B0602020104020603" pitchFamily="34" charset="0"/>
            </a:rPr>
            <a:t>Take questions electronically/ remotely</a:t>
          </a:r>
          <a:r>
            <a:rPr lang="en-US" sz="1300" dirty="0" smtClean="0"/>
            <a:t>	</a:t>
          </a:r>
          <a:endParaRPr lang="en-US" sz="1600" dirty="0"/>
        </a:p>
      </dgm:t>
    </dgm:pt>
    <dgm:pt modelId="{747944F0-F4BC-441C-A580-27F69F6BDF73}" type="parTrans" cxnId="{7B24042F-5A0B-4617-A7C0-8D36DE6324C6}">
      <dgm:prSet/>
      <dgm:spPr/>
      <dgm:t>
        <a:bodyPr/>
        <a:lstStyle/>
        <a:p>
          <a:endParaRPr lang="en-US"/>
        </a:p>
      </dgm:t>
    </dgm:pt>
    <dgm:pt modelId="{908F5DE3-C149-44A3-9634-3481EE5E1494}" type="sibTrans" cxnId="{7B24042F-5A0B-4617-A7C0-8D36DE6324C6}">
      <dgm:prSet/>
      <dgm:spPr/>
      <dgm:t>
        <a:bodyPr/>
        <a:lstStyle/>
        <a:p>
          <a:endParaRPr lang="en-US"/>
        </a:p>
      </dgm:t>
    </dgm:pt>
    <dgm:pt modelId="{779D2122-3E1D-4917-98A2-8AA928794748}">
      <dgm:prSet phldrT="[Text]" custT="1"/>
      <dgm:spPr>
        <a:solidFill>
          <a:schemeClr val="tx2">
            <a:lumMod val="20000"/>
            <a:lumOff val="80000"/>
          </a:schemeClr>
        </a:solidFill>
      </dgm:spPr>
      <dgm:t>
        <a:bodyPr/>
        <a:lstStyle/>
        <a:p>
          <a:r>
            <a:rPr lang="en-US" sz="1400" dirty="0" smtClean="0">
              <a:solidFill>
                <a:schemeClr val="tx2">
                  <a:lumMod val="75000"/>
                </a:schemeClr>
              </a:solidFill>
              <a:latin typeface="Tw Cen MT" panose="020B0602020104020603" pitchFamily="34" charset="0"/>
            </a:rPr>
            <a:t>Availability of Secretary of the Commonwealth’s   “Citizen’s Guide to Town Meetings”</a:t>
          </a:r>
          <a:endParaRPr lang="en-US" sz="1400" dirty="0">
            <a:solidFill>
              <a:schemeClr val="tx2">
                <a:lumMod val="75000"/>
              </a:schemeClr>
            </a:solidFill>
            <a:latin typeface="Tw Cen MT" panose="020B0602020104020603" pitchFamily="34" charset="0"/>
          </a:endParaRPr>
        </a:p>
      </dgm:t>
    </dgm:pt>
    <dgm:pt modelId="{54163A2B-AB37-4250-98EA-A80554CB24CF}" type="parTrans" cxnId="{40A9F989-8A2D-4587-8DE1-EBCBA1B8C396}">
      <dgm:prSet/>
      <dgm:spPr/>
      <dgm:t>
        <a:bodyPr/>
        <a:lstStyle/>
        <a:p>
          <a:endParaRPr lang="en-US"/>
        </a:p>
      </dgm:t>
    </dgm:pt>
    <dgm:pt modelId="{16F2CAB8-AF1C-490B-8F17-21CA28040E57}" type="sibTrans" cxnId="{40A9F989-8A2D-4587-8DE1-EBCBA1B8C396}">
      <dgm:prSet/>
      <dgm:spPr/>
      <dgm:t>
        <a:bodyPr/>
        <a:lstStyle/>
        <a:p>
          <a:endParaRPr lang="en-US"/>
        </a:p>
      </dgm:t>
    </dgm:pt>
    <dgm:pt modelId="{90077F48-2C87-4847-AB0A-FEA790BD57B6}">
      <dgm:prSet phldrT="[Text]" custT="1"/>
      <dgm:spPr>
        <a:solidFill>
          <a:schemeClr val="tx2">
            <a:lumMod val="20000"/>
            <a:lumOff val="80000"/>
          </a:schemeClr>
        </a:solidFill>
      </dgm:spPr>
      <dgm:t>
        <a:bodyPr/>
        <a:lstStyle/>
        <a:p>
          <a:endParaRPr lang="en-US" sz="1400" dirty="0">
            <a:solidFill>
              <a:schemeClr val="tx2">
                <a:lumMod val="75000"/>
              </a:schemeClr>
            </a:solidFill>
            <a:latin typeface="Tw Cen MT" panose="020B0602020104020603" pitchFamily="34" charset="0"/>
          </a:endParaRPr>
        </a:p>
      </dgm:t>
    </dgm:pt>
    <dgm:pt modelId="{D488AD92-AEEC-456C-AC5F-E48109958CD9}" type="parTrans" cxnId="{5351B03D-71C6-43C1-AF9A-C6B6F8E1E5C4}">
      <dgm:prSet/>
      <dgm:spPr/>
      <dgm:t>
        <a:bodyPr/>
        <a:lstStyle/>
        <a:p>
          <a:endParaRPr lang="en-US"/>
        </a:p>
      </dgm:t>
    </dgm:pt>
    <dgm:pt modelId="{A1B8A47B-FBF1-42E1-AA9B-CEA655D85B7C}" type="sibTrans" cxnId="{5351B03D-71C6-43C1-AF9A-C6B6F8E1E5C4}">
      <dgm:prSet/>
      <dgm:spPr/>
      <dgm:t>
        <a:bodyPr/>
        <a:lstStyle/>
        <a:p>
          <a:endParaRPr lang="en-US"/>
        </a:p>
      </dgm:t>
    </dgm:pt>
    <dgm:pt modelId="{FCD6A415-315C-4F9B-B2C5-1793925219EF}">
      <dgm:prSet phldrT="[Text]" custT="1"/>
      <dgm:spPr>
        <a:solidFill>
          <a:schemeClr val="tx2">
            <a:lumMod val="20000"/>
            <a:lumOff val="80000"/>
          </a:schemeClr>
        </a:solidFill>
      </dgm:spPr>
      <dgm:t>
        <a:bodyPr/>
        <a:lstStyle/>
        <a:p>
          <a:endParaRPr lang="en-US" sz="1400" dirty="0">
            <a:solidFill>
              <a:schemeClr val="tx2">
                <a:lumMod val="75000"/>
              </a:schemeClr>
            </a:solidFill>
            <a:latin typeface="Tw Cen MT" panose="020B0602020104020603" pitchFamily="34" charset="0"/>
          </a:endParaRPr>
        </a:p>
      </dgm:t>
    </dgm:pt>
    <dgm:pt modelId="{38C7F6E8-9329-4062-8D7F-7008C6D7DF4E}" type="parTrans" cxnId="{20EDE3DE-0547-4A9B-ABC6-67B151E36639}">
      <dgm:prSet/>
      <dgm:spPr/>
      <dgm:t>
        <a:bodyPr/>
        <a:lstStyle/>
        <a:p>
          <a:endParaRPr lang="en-US"/>
        </a:p>
      </dgm:t>
    </dgm:pt>
    <dgm:pt modelId="{6A5B5528-D5A4-4E9E-AF8E-2BCD47DF0C3B}" type="sibTrans" cxnId="{20EDE3DE-0547-4A9B-ABC6-67B151E36639}">
      <dgm:prSet/>
      <dgm:spPr/>
      <dgm:t>
        <a:bodyPr/>
        <a:lstStyle/>
        <a:p>
          <a:endParaRPr lang="en-US"/>
        </a:p>
      </dgm:t>
    </dgm:pt>
    <dgm:pt modelId="{CC5E25F3-0D12-4263-A0DF-9DE57475F58B}">
      <dgm:prSet phldrT="[Text]" custT="1"/>
      <dgm:spPr>
        <a:solidFill>
          <a:schemeClr val="tx2">
            <a:lumMod val="20000"/>
            <a:lumOff val="80000"/>
          </a:schemeClr>
        </a:solidFill>
      </dgm:spPr>
      <dgm:t>
        <a:bodyPr/>
        <a:lstStyle/>
        <a:p>
          <a:endParaRPr lang="en-US" sz="1400" dirty="0">
            <a:solidFill>
              <a:schemeClr val="tx2">
                <a:lumMod val="75000"/>
              </a:schemeClr>
            </a:solidFill>
            <a:latin typeface="Tw Cen MT" panose="020B0602020104020603" pitchFamily="34" charset="0"/>
          </a:endParaRPr>
        </a:p>
      </dgm:t>
    </dgm:pt>
    <dgm:pt modelId="{8900DD5B-19DE-4ED6-A198-2EF2BA0A9532}" type="parTrans" cxnId="{2F045349-1DD9-446B-84F0-18CC997B33AC}">
      <dgm:prSet/>
      <dgm:spPr/>
      <dgm:t>
        <a:bodyPr/>
        <a:lstStyle/>
        <a:p>
          <a:endParaRPr lang="en-US"/>
        </a:p>
      </dgm:t>
    </dgm:pt>
    <dgm:pt modelId="{4F1A0E53-DB2D-4770-8112-52F4E6AFB8F4}" type="sibTrans" cxnId="{2F045349-1DD9-446B-84F0-18CC997B33AC}">
      <dgm:prSet/>
      <dgm:spPr/>
      <dgm:t>
        <a:bodyPr/>
        <a:lstStyle/>
        <a:p>
          <a:endParaRPr lang="en-US"/>
        </a:p>
      </dgm:t>
    </dgm:pt>
    <dgm:pt modelId="{1D467178-4CAF-4D3C-8978-AF16D3D64A7B}">
      <dgm:prSet phldrT="[Text]" custT="1"/>
      <dgm:spPr>
        <a:solidFill>
          <a:schemeClr val="tx2">
            <a:lumMod val="20000"/>
            <a:lumOff val="80000"/>
          </a:schemeClr>
        </a:solidFill>
      </dgm:spPr>
      <dgm:t>
        <a:bodyPr/>
        <a:lstStyle/>
        <a:p>
          <a:endParaRPr lang="en-US" sz="1400" dirty="0">
            <a:solidFill>
              <a:schemeClr val="tx2">
                <a:lumMod val="75000"/>
              </a:schemeClr>
            </a:solidFill>
            <a:latin typeface="Tw Cen MT" panose="020B0602020104020603" pitchFamily="34" charset="0"/>
          </a:endParaRPr>
        </a:p>
      </dgm:t>
    </dgm:pt>
    <dgm:pt modelId="{5BC4B5AE-6806-470D-8586-4E0458466560}" type="parTrans" cxnId="{141A8FAE-3E85-44F1-8844-E3458E563E69}">
      <dgm:prSet/>
      <dgm:spPr/>
      <dgm:t>
        <a:bodyPr/>
        <a:lstStyle/>
        <a:p>
          <a:endParaRPr lang="en-US"/>
        </a:p>
      </dgm:t>
    </dgm:pt>
    <dgm:pt modelId="{9EC54790-993F-4280-8DA2-B6D7DBC84A65}" type="sibTrans" cxnId="{141A8FAE-3E85-44F1-8844-E3458E563E69}">
      <dgm:prSet/>
      <dgm:spPr/>
      <dgm:t>
        <a:bodyPr/>
        <a:lstStyle/>
        <a:p>
          <a:endParaRPr lang="en-US"/>
        </a:p>
      </dgm:t>
    </dgm:pt>
    <dgm:pt modelId="{B8C68754-18DA-4A49-AE0D-7400054251DD}">
      <dgm:prSet phldrT="[Text]" custT="1"/>
      <dgm:spPr>
        <a:solidFill>
          <a:schemeClr val="tx2">
            <a:lumMod val="20000"/>
            <a:lumOff val="80000"/>
          </a:schemeClr>
        </a:solidFill>
      </dgm:spPr>
      <dgm:t>
        <a:bodyPr/>
        <a:lstStyle/>
        <a:p>
          <a:endParaRPr lang="en-US" sz="1400" dirty="0">
            <a:solidFill>
              <a:schemeClr val="tx2">
                <a:lumMod val="75000"/>
              </a:schemeClr>
            </a:solidFill>
            <a:latin typeface="Tw Cen MT" panose="020B0602020104020603" pitchFamily="34" charset="0"/>
          </a:endParaRPr>
        </a:p>
      </dgm:t>
    </dgm:pt>
    <dgm:pt modelId="{4E34F412-4ACC-45BB-8A00-E0060CD7D42D}" type="parTrans" cxnId="{6DAAF69B-ABD4-444E-90F2-0C3E52217F41}">
      <dgm:prSet/>
      <dgm:spPr/>
      <dgm:t>
        <a:bodyPr/>
        <a:lstStyle/>
        <a:p>
          <a:endParaRPr lang="en-US"/>
        </a:p>
      </dgm:t>
    </dgm:pt>
    <dgm:pt modelId="{315958FB-AA7A-4B04-9DDB-439FE2C530BF}" type="sibTrans" cxnId="{6DAAF69B-ABD4-444E-90F2-0C3E52217F41}">
      <dgm:prSet/>
      <dgm:spPr/>
      <dgm:t>
        <a:bodyPr/>
        <a:lstStyle/>
        <a:p>
          <a:endParaRPr lang="en-US"/>
        </a:p>
      </dgm:t>
    </dgm:pt>
    <dgm:pt modelId="{72772C7C-82F1-4B88-B4ED-6C68A6EC9317}">
      <dgm:prSet custT="1"/>
      <dgm:spPr>
        <a:solidFill>
          <a:schemeClr val="tx2">
            <a:lumMod val="20000"/>
            <a:lumOff val="80000"/>
          </a:schemeClr>
        </a:solidFill>
      </dgm:spPr>
      <dgm:t>
        <a:bodyPr/>
        <a:lstStyle/>
        <a:p>
          <a:endParaRPr lang="en-US" sz="1400" dirty="0">
            <a:solidFill>
              <a:schemeClr val="tx2">
                <a:lumMod val="75000"/>
              </a:schemeClr>
            </a:solidFill>
            <a:latin typeface="Tw Cen MT" panose="020B0602020104020603" pitchFamily="34" charset="0"/>
          </a:endParaRPr>
        </a:p>
      </dgm:t>
    </dgm:pt>
    <dgm:pt modelId="{FFA422A7-C8EA-4387-A036-65689BAC2142}" type="parTrans" cxnId="{A367F822-030B-4A24-834B-C9C32CFAB1EE}">
      <dgm:prSet/>
      <dgm:spPr/>
      <dgm:t>
        <a:bodyPr/>
        <a:lstStyle/>
        <a:p>
          <a:endParaRPr lang="en-US"/>
        </a:p>
      </dgm:t>
    </dgm:pt>
    <dgm:pt modelId="{1193993F-870A-41FC-8331-BA886806FA59}" type="sibTrans" cxnId="{A367F822-030B-4A24-834B-C9C32CFAB1EE}">
      <dgm:prSet/>
      <dgm:spPr/>
      <dgm:t>
        <a:bodyPr/>
        <a:lstStyle/>
        <a:p>
          <a:endParaRPr lang="en-US"/>
        </a:p>
      </dgm:t>
    </dgm:pt>
    <dgm:pt modelId="{A3E0F000-EECD-4655-98B9-7DFF9DC2FFFB}">
      <dgm:prSet phldrT="[Text]" custT="1"/>
      <dgm:spPr>
        <a:solidFill>
          <a:schemeClr val="tx2">
            <a:lumMod val="20000"/>
            <a:lumOff val="80000"/>
          </a:schemeClr>
        </a:solidFill>
      </dgm:spPr>
      <dgm:t>
        <a:bodyPr/>
        <a:lstStyle/>
        <a:p>
          <a:r>
            <a:rPr lang="en-US" sz="1400" dirty="0" smtClean="0">
              <a:solidFill>
                <a:schemeClr val="tx2">
                  <a:lumMod val="75000"/>
                </a:schemeClr>
              </a:solidFill>
              <a:latin typeface="Tw Cen MT" panose="020B0602020104020603" pitchFamily="34" charset="0"/>
            </a:rPr>
            <a:t>Live/CATV Moderator &amp; TA/TM meeting and article preview/review</a:t>
          </a:r>
          <a:endParaRPr lang="en-US" sz="1400" dirty="0">
            <a:solidFill>
              <a:schemeClr val="tx2">
                <a:lumMod val="75000"/>
              </a:schemeClr>
            </a:solidFill>
            <a:latin typeface="Tw Cen MT" panose="020B0602020104020603" pitchFamily="34" charset="0"/>
          </a:endParaRPr>
        </a:p>
      </dgm:t>
    </dgm:pt>
    <dgm:pt modelId="{652D6323-325E-48CB-A914-212523E6F394}" type="parTrans" cxnId="{8669A39C-9F30-4445-BDD9-4AB5FC481FD9}">
      <dgm:prSet/>
      <dgm:spPr/>
      <dgm:t>
        <a:bodyPr/>
        <a:lstStyle/>
        <a:p>
          <a:endParaRPr lang="en-US"/>
        </a:p>
      </dgm:t>
    </dgm:pt>
    <dgm:pt modelId="{987C50E8-0B3A-4BD5-B485-716164B5EACD}" type="sibTrans" cxnId="{8669A39C-9F30-4445-BDD9-4AB5FC481FD9}">
      <dgm:prSet/>
      <dgm:spPr/>
      <dgm:t>
        <a:bodyPr/>
        <a:lstStyle/>
        <a:p>
          <a:endParaRPr lang="en-US"/>
        </a:p>
      </dgm:t>
    </dgm:pt>
    <dgm:pt modelId="{EB8CD7E8-5D27-4A26-921D-538BB961F17B}">
      <dgm:prSet phldrT="[Text]" custT="1"/>
      <dgm:spPr>
        <a:solidFill>
          <a:schemeClr val="tx2">
            <a:lumMod val="20000"/>
            <a:lumOff val="80000"/>
          </a:schemeClr>
        </a:solidFill>
      </dgm:spPr>
      <dgm:t>
        <a:bodyPr/>
        <a:lstStyle/>
        <a:p>
          <a:endParaRPr lang="en-US" sz="1400" dirty="0"/>
        </a:p>
      </dgm:t>
    </dgm:pt>
    <dgm:pt modelId="{37B16670-EDD3-43F9-9916-8EF57DDBB79E}" type="parTrans" cxnId="{C9291C3B-259B-4D5E-BE93-D9CAEFD9B02F}">
      <dgm:prSet/>
      <dgm:spPr/>
      <dgm:t>
        <a:bodyPr/>
        <a:lstStyle/>
        <a:p>
          <a:endParaRPr lang="en-US"/>
        </a:p>
      </dgm:t>
    </dgm:pt>
    <dgm:pt modelId="{A9C23311-60BD-4A28-B6F5-C1FF01E70874}" type="sibTrans" cxnId="{C9291C3B-259B-4D5E-BE93-D9CAEFD9B02F}">
      <dgm:prSet/>
      <dgm:spPr/>
      <dgm:t>
        <a:bodyPr/>
        <a:lstStyle/>
        <a:p>
          <a:endParaRPr lang="en-US"/>
        </a:p>
      </dgm:t>
    </dgm:pt>
    <dgm:pt modelId="{59ED5FF6-1072-4FC7-835F-96B1E567B08B}">
      <dgm:prSet phldrT="[Text]" custT="1"/>
      <dgm:spPr>
        <a:solidFill>
          <a:schemeClr val="tx2">
            <a:lumMod val="20000"/>
            <a:lumOff val="80000"/>
          </a:schemeClr>
        </a:solidFill>
      </dgm:spPr>
      <dgm:t>
        <a:bodyPr/>
        <a:lstStyle/>
        <a:p>
          <a:endParaRPr lang="en-US" sz="1400" dirty="0">
            <a:solidFill>
              <a:schemeClr val="tx2">
                <a:lumMod val="75000"/>
              </a:schemeClr>
            </a:solidFill>
            <a:latin typeface="Tw Cen MT" panose="020B0602020104020603" pitchFamily="34" charset="0"/>
          </a:endParaRPr>
        </a:p>
      </dgm:t>
    </dgm:pt>
    <dgm:pt modelId="{7872D51A-FE27-41D8-84FA-DDB930958784}" type="parTrans" cxnId="{3145ABC4-5818-492B-8A8E-CBBEC8B84E06}">
      <dgm:prSet/>
      <dgm:spPr/>
      <dgm:t>
        <a:bodyPr/>
        <a:lstStyle/>
        <a:p>
          <a:endParaRPr lang="en-US"/>
        </a:p>
      </dgm:t>
    </dgm:pt>
    <dgm:pt modelId="{04274525-14D3-43AD-9686-E1A8FD150070}" type="sibTrans" cxnId="{3145ABC4-5818-492B-8A8E-CBBEC8B84E06}">
      <dgm:prSet/>
      <dgm:spPr/>
      <dgm:t>
        <a:bodyPr/>
        <a:lstStyle/>
        <a:p>
          <a:endParaRPr lang="en-US"/>
        </a:p>
      </dgm:t>
    </dgm:pt>
    <dgm:pt modelId="{E09245EC-B270-4E1C-A543-FB65ED0C46AD}">
      <dgm:prSet phldrT="[Text]" custT="1"/>
      <dgm:spPr>
        <a:solidFill>
          <a:schemeClr val="tx2">
            <a:lumMod val="20000"/>
            <a:lumOff val="80000"/>
          </a:schemeClr>
        </a:solidFill>
      </dgm:spPr>
      <dgm:t>
        <a:bodyPr/>
        <a:lstStyle/>
        <a:p>
          <a:endParaRPr lang="en-US" sz="1400" dirty="0"/>
        </a:p>
      </dgm:t>
    </dgm:pt>
    <dgm:pt modelId="{89B44B86-3E78-496B-8F3B-EB9D0B638090}" type="parTrans" cxnId="{2D18AF16-F0F1-4F75-AD03-C53E6F87A5CE}">
      <dgm:prSet/>
      <dgm:spPr/>
      <dgm:t>
        <a:bodyPr/>
        <a:lstStyle/>
        <a:p>
          <a:endParaRPr lang="en-US"/>
        </a:p>
      </dgm:t>
    </dgm:pt>
    <dgm:pt modelId="{ACDC1208-E65A-4ECD-B53D-02BF13A21BD5}" type="sibTrans" cxnId="{2D18AF16-F0F1-4F75-AD03-C53E6F87A5CE}">
      <dgm:prSet/>
      <dgm:spPr/>
      <dgm:t>
        <a:bodyPr/>
        <a:lstStyle/>
        <a:p>
          <a:endParaRPr lang="en-US"/>
        </a:p>
      </dgm:t>
    </dgm:pt>
    <dgm:pt modelId="{C09123EA-FD4E-4DB3-8EC1-EA77F50F07DA}" type="pres">
      <dgm:prSet presAssocID="{4F082448-7265-48EE-B579-35ABB6D54F5B}" presName="linearFlow" presStyleCnt="0">
        <dgm:presLayoutVars>
          <dgm:dir/>
          <dgm:animLvl val="lvl"/>
          <dgm:resizeHandles/>
        </dgm:presLayoutVars>
      </dgm:prSet>
      <dgm:spPr/>
      <dgm:t>
        <a:bodyPr/>
        <a:lstStyle/>
        <a:p>
          <a:endParaRPr lang="en-US"/>
        </a:p>
      </dgm:t>
    </dgm:pt>
    <dgm:pt modelId="{C15F44CF-07F7-4B16-8AB6-78A8BF16D4AC}" type="pres">
      <dgm:prSet presAssocID="{9D809970-3AED-401D-B68A-77AB8C3B282F}" presName="compositeNode" presStyleCnt="0">
        <dgm:presLayoutVars>
          <dgm:bulletEnabled val="1"/>
        </dgm:presLayoutVars>
      </dgm:prSet>
      <dgm:spPr/>
      <dgm:t>
        <a:bodyPr/>
        <a:lstStyle/>
        <a:p>
          <a:endParaRPr lang="en-US"/>
        </a:p>
      </dgm:t>
    </dgm:pt>
    <dgm:pt modelId="{4CD17116-CE90-480C-8CF2-5ECF05422A40}" type="pres">
      <dgm:prSet presAssocID="{9D809970-3AED-401D-B68A-77AB8C3B282F}" presName="imag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64073EB9-D993-4E7B-A70F-C98045BAB060}" type="pres">
      <dgm:prSet presAssocID="{9D809970-3AED-401D-B68A-77AB8C3B282F}" presName="childNode" presStyleLbl="node1" presStyleIdx="0" presStyleCnt="3">
        <dgm:presLayoutVars>
          <dgm:bulletEnabled val="1"/>
        </dgm:presLayoutVars>
      </dgm:prSet>
      <dgm:spPr/>
      <dgm:t>
        <a:bodyPr/>
        <a:lstStyle/>
        <a:p>
          <a:endParaRPr lang="en-US"/>
        </a:p>
      </dgm:t>
    </dgm:pt>
    <dgm:pt modelId="{16BC1F4C-0AE1-4D71-AA13-D5D97E33DCFC}" type="pres">
      <dgm:prSet presAssocID="{9D809970-3AED-401D-B68A-77AB8C3B282F}" presName="parentNode" presStyleLbl="revTx" presStyleIdx="0" presStyleCnt="3" custAng="0">
        <dgm:presLayoutVars>
          <dgm:chMax val="0"/>
          <dgm:bulletEnabled val="1"/>
        </dgm:presLayoutVars>
      </dgm:prSet>
      <dgm:spPr/>
      <dgm:t>
        <a:bodyPr/>
        <a:lstStyle/>
        <a:p>
          <a:endParaRPr lang="en-US"/>
        </a:p>
      </dgm:t>
    </dgm:pt>
    <dgm:pt modelId="{81F8BB14-55B3-4633-81BE-7C0AD521326B}" type="pres">
      <dgm:prSet presAssocID="{EACFB1E8-3740-4521-A41E-CBCCD8879F94}" presName="sibTrans" presStyleCnt="0"/>
      <dgm:spPr/>
      <dgm:t>
        <a:bodyPr/>
        <a:lstStyle/>
        <a:p>
          <a:endParaRPr lang="en-US"/>
        </a:p>
      </dgm:t>
    </dgm:pt>
    <dgm:pt modelId="{8F737802-21FF-477A-8FFD-1B21589A6DC3}" type="pres">
      <dgm:prSet presAssocID="{E6A8E639-2909-4984-8212-32793A72E10E}" presName="compositeNode" presStyleCnt="0">
        <dgm:presLayoutVars>
          <dgm:bulletEnabled val="1"/>
        </dgm:presLayoutVars>
      </dgm:prSet>
      <dgm:spPr/>
      <dgm:t>
        <a:bodyPr/>
        <a:lstStyle/>
        <a:p>
          <a:endParaRPr lang="en-US"/>
        </a:p>
      </dgm:t>
    </dgm:pt>
    <dgm:pt modelId="{7CC71143-22A8-4792-863A-6E0D8AD232E9}" type="pres">
      <dgm:prSet presAssocID="{E6A8E639-2909-4984-8212-32793A72E10E}" presName="image"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E144D093-D4EB-4FED-84B0-ACB6DB9B3E23}" type="pres">
      <dgm:prSet presAssocID="{E6A8E639-2909-4984-8212-32793A72E10E}" presName="childNode" presStyleLbl="node1" presStyleIdx="1" presStyleCnt="3">
        <dgm:presLayoutVars>
          <dgm:bulletEnabled val="1"/>
        </dgm:presLayoutVars>
      </dgm:prSet>
      <dgm:spPr/>
      <dgm:t>
        <a:bodyPr/>
        <a:lstStyle/>
        <a:p>
          <a:endParaRPr lang="en-US"/>
        </a:p>
      </dgm:t>
    </dgm:pt>
    <dgm:pt modelId="{8F2A9EA7-55FE-4853-8D50-63194BA3CA67}" type="pres">
      <dgm:prSet presAssocID="{E6A8E639-2909-4984-8212-32793A72E10E}" presName="parentNode" presStyleLbl="revTx" presStyleIdx="1" presStyleCnt="3" custAng="0">
        <dgm:presLayoutVars>
          <dgm:chMax val="0"/>
          <dgm:bulletEnabled val="1"/>
        </dgm:presLayoutVars>
      </dgm:prSet>
      <dgm:spPr/>
      <dgm:t>
        <a:bodyPr/>
        <a:lstStyle/>
        <a:p>
          <a:endParaRPr lang="en-US"/>
        </a:p>
      </dgm:t>
    </dgm:pt>
    <dgm:pt modelId="{34013B01-3604-4ED9-886A-468AF50F51AE}" type="pres">
      <dgm:prSet presAssocID="{BD1D38E5-4CD8-4C3C-8AA7-568ECD3FFB90}" presName="sibTrans" presStyleCnt="0"/>
      <dgm:spPr/>
      <dgm:t>
        <a:bodyPr/>
        <a:lstStyle/>
        <a:p>
          <a:endParaRPr lang="en-US"/>
        </a:p>
      </dgm:t>
    </dgm:pt>
    <dgm:pt modelId="{BA2D13C8-1E36-45AA-AE0F-31D878A13073}" type="pres">
      <dgm:prSet presAssocID="{828A996D-CE62-41F9-BC72-D639B80A252E}" presName="compositeNode" presStyleCnt="0">
        <dgm:presLayoutVars>
          <dgm:bulletEnabled val="1"/>
        </dgm:presLayoutVars>
      </dgm:prSet>
      <dgm:spPr/>
      <dgm:t>
        <a:bodyPr/>
        <a:lstStyle/>
        <a:p>
          <a:endParaRPr lang="en-US"/>
        </a:p>
      </dgm:t>
    </dgm:pt>
    <dgm:pt modelId="{61F65451-AB8A-4220-A7B8-DB2C150D4965}" type="pres">
      <dgm:prSet presAssocID="{828A996D-CE62-41F9-BC72-D639B80A252E}" presName="image"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 modelId="{32606F6D-C981-434E-B7F3-3DDE8276DABF}" type="pres">
      <dgm:prSet presAssocID="{828A996D-CE62-41F9-BC72-D639B80A252E}" presName="childNode" presStyleLbl="node1" presStyleIdx="2" presStyleCnt="3">
        <dgm:presLayoutVars>
          <dgm:bulletEnabled val="1"/>
        </dgm:presLayoutVars>
      </dgm:prSet>
      <dgm:spPr/>
      <dgm:t>
        <a:bodyPr/>
        <a:lstStyle/>
        <a:p>
          <a:endParaRPr lang="en-US"/>
        </a:p>
      </dgm:t>
    </dgm:pt>
    <dgm:pt modelId="{080D6752-508A-4A11-8DD7-6210FCF28B90}" type="pres">
      <dgm:prSet presAssocID="{828A996D-CE62-41F9-BC72-D639B80A252E}" presName="parentNode" presStyleLbl="revTx" presStyleIdx="2" presStyleCnt="3" custAng="0">
        <dgm:presLayoutVars>
          <dgm:chMax val="0"/>
          <dgm:bulletEnabled val="1"/>
        </dgm:presLayoutVars>
      </dgm:prSet>
      <dgm:spPr/>
      <dgm:t>
        <a:bodyPr/>
        <a:lstStyle/>
        <a:p>
          <a:endParaRPr lang="en-US"/>
        </a:p>
      </dgm:t>
    </dgm:pt>
  </dgm:ptLst>
  <dgm:cxnLst>
    <dgm:cxn modelId="{A259B296-5F38-4A71-B906-06BFD6D2E009}" type="presOf" srcId="{E6A8E639-2909-4984-8212-32793A72E10E}" destId="{8F2A9EA7-55FE-4853-8D50-63194BA3CA67}" srcOrd="0" destOrd="0" presId="urn:microsoft.com/office/officeart/2005/8/layout/hList2"/>
    <dgm:cxn modelId="{DFEFAA3A-79E2-4E4B-9051-5C43223DAB9A}" type="presOf" srcId="{B8C68754-18DA-4A49-AE0D-7400054251DD}" destId="{32606F6D-C981-434E-B7F3-3DDE8276DABF}" srcOrd="0" destOrd="2" presId="urn:microsoft.com/office/officeart/2005/8/layout/hList2"/>
    <dgm:cxn modelId="{2D18AF16-F0F1-4F75-AD03-C53E6F87A5CE}" srcId="{E6A8E639-2909-4984-8212-32793A72E10E}" destId="{E09245EC-B270-4E1C-A543-FB65ED0C46AD}" srcOrd="0" destOrd="0" parTransId="{89B44B86-3E78-496B-8F3B-EB9D0B638090}" sibTransId="{ACDC1208-E65A-4ECD-B53D-02BF13A21BD5}"/>
    <dgm:cxn modelId="{A73D5EDF-9441-48E6-A553-911405C30394}" type="presOf" srcId="{4F082448-7265-48EE-B579-35ABB6D54F5B}" destId="{C09123EA-FD4E-4DB3-8EC1-EA77F50F07DA}" srcOrd="0" destOrd="0" presId="urn:microsoft.com/office/officeart/2005/8/layout/hList2"/>
    <dgm:cxn modelId="{7B24042F-5A0B-4617-A7C0-8D36DE6324C6}" srcId="{828A996D-CE62-41F9-BC72-D639B80A252E}" destId="{A82B2F25-5D7C-4EFE-9475-EBA835AAA5BC}" srcOrd="5" destOrd="0" parTransId="{747944F0-F4BC-441C-A580-27F69F6BDF73}" sibTransId="{908F5DE3-C149-44A3-9634-3481EE5E1494}"/>
    <dgm:cxn modelId="{F93B1522-1F53-4E95-AACE-2661477CA2B2}" type="presOf" srcId="{72772C7C-82F1-4B88-B4ED-6C68A6EC9317}" destId="{32606F6D-C981-434E-B7F3-3DDE8276DABF}" srcOrd="0" destOrd="4" presId="urn:microsoft.com/office/officeart/2005/8/layout/hList2"/>
    <dgm:cxn modelId="{40A9F989-8A2D-4587-8DE1-EBCBA1B8C396}" srcId="{E6A8E639-2909-4984-8212-32793A72E10E}" destId="{779D2122-3E1D-4917-98A2-8AA928794748}" srcOrd="4" destOrd="0" parTransId="{54163A2B-AB37-4250-98EA-A80554CB24CF}" sibTransId="{16F2CAB8-AF1C-490B-8F17-21CA28040E57}"/>
    <dgm:cxn modelId="{11A63D16-CDE3-4645-BA04-837170FFD575}" type="presOf" srcId="{594AE558-8E40-4DC0-8AE1-B738180BC355}" destId="{64073EB9-D993-4E7B-A70F-C98045BAB060}" srcOrd="0" destOrd="6" presId="urn:microsoft.com/office/officeart/2005/8/layout/hList2"/>
    <dgm:cxn modelId="{81DC10C8-BB13-4640-A3A1-A4DE428DC4CF}" type="presOf" srcId="{828A996D-CE62-41F9-BC72-D639B80A252E}" destId="{080D6752-508A-4A11-8DD7-6210FCF28B90}" srcOrd="0" destOrd="0" presId="urn:microsoft.com/office/officeart/2005/8/layout/hList2"/>
    <dgm:cxn modelId="{A367F822-030B-4A24-834B-C9C32CFAB1EE}" srcId="{828A996D-CE62-41F9-BC72-D639B80A252E}" destId="{72772C7C-82F1-4B88-B4ED-6C68A6EC9317}" srcOrd="4" destOrd="0" parTransId="{FFA422A7-C8EA-4387-A036-65689BAC2142}" sibTransId="{1193993F-870A-41FC-8331-BA886806FA59}"/>
    <dgm:cxn modelId="{5D9A97A2-6248-48BA-B8C5-5FB80593F56B}" type="presOf" srcId="{EB8CD7E8-5D27-4A26-921D-538BB961F17B}" destId="{32606F6D-C981-434E-B7F3-3DDE8276DABF}" srcOrd="0" destOrd="0" presId="urn:microsoft.com/office/officeart/2005/8/layout/hList2"/>
    <dgm:cxn modelId="{1E2C70D7-587C-4F74-91CF-6714DBB12E4E}" type="presOf" srcId="{90077F48-2C87-4847-AB0A-FEA790BD57B6}" destId="{64073EB9-D993-4E7B-A70F-C98045BAB060}" srcOrd="0" destOrd="1" presId="urn:microsoft.com/office/officeart/2005/8/layout/hList2"/>
    <dgm:cxn modelId="{40C797DB-4E29-4660-90A7-E86D5581DE9A}" srcId="{4F082448-7265-48EE-B579-35ABB6D54F5B}" destId="{E6A8E639-2909-4984-8212-32793A72E10E}" srcOrd="1" destOrd="0" parTransId="{94B1E7B3-E56C-4399-BF2D-A838A5A76B2C}" sibTransId="{BD1D38E5-4CD8-4C3C-8AA7-568ECD3FFB90}"/>
    <dgm:cxn modelId="{3145ABC4-5818-492B-8A8E-CBBEC8B84E06}" srcId="{E6A8E639-2909-4984-8212-32793A72E10E}" destId="{59ED5FF6-1072-4FC7-835F-96B1E567B08B}" srcOrd="3" destOrd="0" parTransId="{7872D51A-FE27-41D8-84FA-DDB930958784}" sibTransId="{04274525-14D3-43AD-9686-E1A8FD150070}"/>
    <dgm:cxn modelId="{1A43D321-1E48-49AF-9076-D2B8985277E3}" type="presOf" srcId="{1D467178-4CAF-4D3C-8978-AF16D3D64A7B}" destId="{E144D093-D4EB-4FED-84B0-ACB6DB9B3E23}" srcOrd="0" destOrd="2" presId="urn:microsoft.com/office/officeart/2005/8/layout/hList2"/>
    <dgm:cxn modelId="{30836990-2546-4F0C-B9A5-6036142E5649}" type="presOf" srcId="{FCD6A415-315C-4F9B-B2C5-1793925219EF}" destId="{64073EB9-D993-4E7B-A70F-C98045BAB060}" srcOrd="0" destOrd="3" presId="urn:microsoft.com/office/officeart/2005/8/layout/hList2"/>
    <dgm:cxn modelId="{6DAAF69B-ABD4-444E-90F2-0C3E52217F41}" srcId="{828A996D-CE62-41F9-BC72-D639B80A252E}" destId="{B8C68754-18DA-4A49-AE0D-7400054251DD}" srcOrd="2" destOrd="0" parTransId="{4E34F412-4ACC-45BB-8A00-E0060CD7D42D}" sibTransId="{315958FB-AA7A-4B04-9DDB-439FE2C530BF}"/>
    <dgm:cxn modelId="{4E46FBC2-95F5-4DB7-84D6-8B728B6775CA}" type="presOf" srcId="{CC5E25F3-0D12-4263-A0DF-9DE57475F58B}" destId="{64073EB9-D993-4E7B-A70F-C98045BAB060}" srcOrd="0" destOrd="5" presId="urn:microsoft.com/office/officeart/2005/8/layout/hList2"/>
    <dgm:cxn modelId="{26330481-0F08-43FE-812F-FAF4931CA158}" srcId="{9D809970-3AED-401D-B68A-77AB8C3B282F}" destId="{1DB7C1B6-723C-4A8F-821A-B86E4BF69EBE}" srcOrd="0" destOrd="0" parTransId="{6C7B84DD-A905-48B5-96AC-1FB0521F5707}" sibTransId="{3A6ABBB4-FD6D-4EE1-A84D-35C3A98D8244}"/>
    <dgm:cxn modelId="{73B5178A-E869-475A-A017-8D953228BFB2}" srcId="{90077F48-2C87-4847-AB0A-FEA790BD57B6}" destId="{DAFCE2A8-FB1F-481B-BF04-0133FB7A08DB}" srcOrd="0" destOrd="0" parTransId="{9FF7A3DB-D9CE-42A8-8B95-264F03DE1863}" sibTransId="{99537363-5F35-407F-829E-0C818257580E}"/>
    <dgm:cxn modelId="{141A8FAE-3E85-44F1-8844-E3458E563E69}" srcId="{E6A8E639-2909-4984-8212-32793A72E10E}" destId="{1D467178-4CAF-4D3C-8978-AF16D3D64A7B}" srcOrd="2" destOrd="0" parTransId="{5BC4B5AE-6806-470D-8586-4E0458466560}" sibTransId="{9EC54790-993F-4280-8DA2-B6D7DBC84A65}"/>
    <dgm:cxn modelId="{D2861E50-B202-46E6-8F07-078D00F5A977}" srcId="{828A996D-CE62-41F9-BC72-D639B80A252E}" destId="{D7DDE6C0-DF59-4E1A-85D0-A1BD64037BD4}" srcOrd="1" destOrd="0" parTransId="{939E4ACE-42AA-4EE9-A00F-45166B20F575}" sibTransId="{41D979CF-3C5E-4031-9488-F9E2A56DC543}"/>
    <dgm:cxn modelId="{023F0A9B-3630-4E13-92AE-ED9DEC6E944F}" type="presOf" srcId="{779D2122-3E1D-4917-98A2-8AA928794748}" destId="{E144D093-D4EB-4FED-84B0-ACB6DB9B3E23}" srcOrd="0" destOrd="4" presId="urn:microsoft.com/office/officeart/2005/8/layout/hList2"/>
    <dgm:cxn modelId="{5183CB86-AB32-4C52-9D85-C11727E8EF11}" type="presOf" srcId="{A3E0F000-EECD-4655-98B9-7DFF9DC2FFFB}" destId="{E144D093-D4EB-4FED-84B0-ACB6DB9B3E23}" srcOrd="0" destOrd="1" presId="urn:microsoft.com/office/officeart/2005/8/layout/hList2"/>
    <dgm:cxn modelId="{0B97BD7D-37E0-4F68-B9C2-2A5D68A534C4}" type="presOf" srcId="{D7DDE6C0-DF59-4E1A-85D0-A1BD64037BD4}" destId="{32606F6D-C981-434E-B7F3-3DDE8276DABF}" srcOrd="0" destOrd="1" presId="urn:microsoft.com/office/officeart/2005/8/layout/hList2"/>
    <dgm:cxn modelId="{FD237EE0-8F9E-4442-9741-D65D55F1680E}" srcId="{4F082448-7265-48EE-B579-35ABB6D54F5B}" destId="{828A996D-CE62-41F9-BC72-D639B80A252E}" srcOrd="2" destOrd="0" parTransId="{DDBBE09C-3ABE-44D7-8D41-E9DB419A9C9F}" sibTransId="{9B7258CA-D295-43CB-A02D-252FFE1044E4}"/>
    <dgm:cxn modelId="{B83664B3-7738-49B9-99CB-DD197044268F}" type="presOf" srcId="{A82B2F25-5D7C-4EFE-9475-EBA835AAA5BC}" destId="{32606F6D-C981-434E-B7F3-3DDE8276DABF}" srcOrd="0" destOrd="5" presId="urn:microsoft.com/office/officeart/2005/8/layout/hList2"/>
    <dgm:cxn modelId="{5351B03D-71C6-43C1-AF9A-C6B6F8E1E5C4}" srcId="{9D809970-3AED-401D-B68A-77AB8C3B282F}" destId="{90077F48-2C87-4847-AB0A-FEA790BD57B6}" srcOrd="1" destOrd="0" parTransId="{D488AD92-AEEC-456C-AC5F-E48109958CD9}" sibTransId="{A1B8A47B-FBF1-42E1-AA9B-CEA655D85B7C}"/>
    <dgm:cxn modelId="{C9291C3B-259B-4D5E-BE93-D9CAEFD9B02F}" srcId="{828A996D-CE62-41F9-BC72-D639B80A252E}" destId="{EB8CD7E8-5D27-4A26-921D-538BB961F17B}" srcOrd="0" destOrd="0" parTransId="{37B16670-EDD3-43F9-9916-8EF57DDBB79E}" sibTransId="{A9C23311-60BD-4A28-B6F5-C1FF01E70874}"/>
    <dgm:cxn modelId="{D5E67BF9-1B34-45E6-9A18-50D4079772DE}" type="presOf" srcId="{9D809970-3AED-401D-B68A-77AB8C3B282F}" destId="{16BC1F4C-0AE1-4D71-AA13-D5D97E33DCFC}" srcOrd="0" destOrd="0" presId="urn:microsoft.com/office/officeart/2005/8/layout/hList2"/>
    <dgm:cxn modelId="{4C7EE71D-279D-41C4-B1CD-DA51B948F18A}" type="presOf" srcId="{1DB7C1B6-723C-4A8F-821A-B86E4BF69EBE}" destId="{64073EB9-D993-4E7B-A70F-C98045BAB060}" srcOrd="0" destOrd="0" presId="urn:microsoft.com/office/officeart/2005/8/layout/hList2"/>
    <dgm:cxn modelId="{79C51F38-50D4-48B7-9392-18810D3020CC}" srcId="{90077F48-2C87-4847-AB0A-FEA790BD57B6}" destId="{594AE558-8E40-4DC0-8AE1-B738180BC355}" srcOrd="4" destOrd="0" parTransId="{483F754B-5DB4-4788-881B-93E27FB0C645}" sibTransId="{0720AD40-7ADF-4D5C-8F2D-FE36698E39A4}"/>
    <dgm:cxn modelId="{D7E13994-53DB-4AEE-B04A-2780652BE9A5}" type="presOf" srcId="{E09245EC-B270-4E1C-A543-FB65ED0C46AD}" destId="{E144D093-D4EB-4FED-84B0-ACB6DB9B3E23}" srcOrd="0" destOrd="0" presId="urn:microsoft.com/office/officeart/2005/8/layout/hList2"/>
    <dgm:cxn modelId="{20EDE3DE-0547-4A9B-ABC6-67B151E36639}" srcId="{90077F48-2C87-4847-AB0A-FEA790BD57B6}" destId="{FCD6A415-315C-4F9B-B2C5-1793925219EF}" srcOrd="1" destOrd="0" parTransId="{38C7F6E8-9329-4062-8D7F-7008C6D7DF4E}" sibTransId="{6A5B5528-D5A4-4E9E-AF8E-2BCD47DF0C3B}"/>
    <dgm:cxn modelId="{CA1584D2-499C-4D7D-8E63-5400214CA01A}" type="presOf" srcId="{BABB34E9-3341-45C9-871E-717684558A37}" destId="{32606F6D-C981-434E-B7F3-3DDE8276DABF}" srcOrd="0" destOrd="3" presId="urn:microsoft.com/office/officeart/2005/8/layout/hList2"/>
    <dgm:cxn modelId="{826810FB-BEEA-46E5-9232-3064649B5287}" type="presOf" srcId="{DAFCE2A8-FB1F-481B-BF04-0133FB7A08DB}" destId="{64073EB9-D993-4E7B-A70F-C98045BAB060}" srcOrd="0" destOrd="2" presId="urn:microsoft.com/office/officeart/2005/8/layout/hList2"/>
    <dgm:cxn modelId="{8669A39C-9F30-4445-BDD9-4AB5FC481FD9}" srcId="{E6A8E639-2909-4984-8212-32793A72E10E}" destId="{A3E0F000-EECD-4655-98B9-7DFF9DC2FFFB}" srcOrd="1" destOrd="0" parTransId="{652D6323-325E-48CB-A914-212523E6F394}" sibTransId="{987C50E8-0B3A-4BD5-B485-716164B5EACD}"/>
    <dgm:cxn modelId="{772B2ED1-0D2C-4E93-BB6E-F9E050D964A3}" srcId="{4F082448-7265-48EE-B579-35ABB6D54F5B}" destId="{9D809970-3AED-401D-B68A-77AB8C3B282F}" srcOrd="0" destOrd="0" parTransId="{C2A4BE3F-62A9-40A6-8F20-E0F77F173737}" sibTransId="{EACFB1E8-3740-4521-A41E-CBCCD8879F94}"/>
    <dgm:cxn modelId="{2F045349-1DD9-446B-84F0-18CC997B33AC}" srcId="{90077F48-2C87-4847-AB0A-FEA790BD57B6}" destId="{CC5E25F3-0D12-4263-A0DF-9DE57475F58B}" srcOrd="3" destOrd="0" parTransId="{8900DD5B-19DE-4ED6-A198-2EF2BA0A9532}" sibTransId="{4F1A0E53-DB2D-4770-8112-52F4E6AFB8F4}"/>
    <dgm:cxn modelId="{5B0BF57B-1982-478A-ABE2-78C845B75361}" type="presOf" srcId="{79116B97-99CA-43B3-A5DC-4529E7609775}" destId="{64073EB9-D993-4E7B-A70F-C98045BAB060}" srcOrd="0" destOrd="4" presId="urn:microsoft.com/office/officeart/2005/8/layout/hList2"/>
    <dgm:cxn modelId="{CAEE5AEF-A822-4F4A-9392-C13280EE0BD6}" srcId="{828A996D-CE62-41F9-BC72-D639B80A252E}" destId="{BABB34E9-3341-45C9-871E-717684558A37}" srcOrd="3" destOrd="0" parTransId="{526E1489-2A00-473C-A8D2-9B31DA6580D8}" sibTransId="{7D5EE1AC-FEB6-4D44-99A8-4A0697FB214F}"/>
    <dgm:cxn modelId="{F143A74F-22DD-43E2-BFEC-2DF3ADB82569}" type="presOf" srcId="{59ED5FF6-1072-4FC7-835F-96B1E567B08B}" destId="{E144D093-D4EB-4FED-84B0-ACB6DB9B3E23}" srcOrd="0" destOrd="3" presId="urn:microsoft.com/office/officeart/2005/8/layout/hList2"/>
    <dgm:cxn modelId="{D7298A49-690F-4567-B4D0-0C71D057DB91}" srcId="{90077F48-2C87-4847-AB0A-FEA790BD57B6}" destId="{79116B97-99CA-43B3-A5DC-4529E7609775}" srcOrd="2" destOrd="0" parTransId="{28C89BB3-2788-4D88-9603-23D9E3839C41}" sibTransId="{EDC60FCB-EC00-4525-963F-F7F4DC7E8DF5}"/>
    <dgm:cxn modelId="{45E01753-A585-41F8-9BEC-1E452EC31D8C}" type="presParOf" srcId="{C09123EA-FD4E-4DB3-8EC1-EA77F50F07DA}" destId="{C15F44CF-07F7-4B16-8AB6-78A8BF16D4AC}" srcOrd="0" destOrd="0" presId="urn:microsoft.com/office/officeart/2005/8/layout/hList2"/>
    <dgm:cxn modelId="{E4F41A74-05EE-4ADF-8F3B-68C43B2BF31E}" type="presParOf" srcId="{C15F44CF-07F7-4B16-8AB6-78A8BF16D4AC}" destId="{4CD17116-CE90-480C-8CF2-5ECF05422A40}" srcOrd="0" destOrd="0" presId="urn:microsoft.com/office/officeart/2005/8/layout/hList2"/>
    <dgm:cxn modelId="{3D34A2F7-D7EF-452F-AA13-80BF4878F1EB}" type="presParOf" srcId="{C15F44CF-07F7-4B16-8AB6-78A8BF16D4AC}" destId="{64073EB9-D993-4E7B-A70F-C98045BAB060}" srcOrd="1" destOrd="0" presId="urn:microsoft.com/office/officeart/2005/8/layout/hList2"/>
    <dgm:cxn modelId="{398F329B-4A14-4DD5-910E-9296F5066A43}" type="presParOf" srcId="{C15F44CF-07F7-4B16-8AB6-78A8BF16D4AC}" destId="{16BC1F4C-0AE1-4D71-AA13-D5D97E33DCFC}" srcOrd="2" destOrd="0" presId="urn:microsoft.com/office/officeart/2005/8/layout/hList2"/>
    <dgm:cxn modelId="{8EABA4B1-19B7-4EED-939A-615FA0BBB379}" type="presParOf" srcId="{C09123EA-FD4E-4DB3-8EC1-EA77F50F07DA}" destId="{81F8BB14-55B3-4633-81BE-7C0AD521326B}" srcOrd="1" destOrd="0" presId="urn:microsoft.com/office/officeart/2005/8/layout/hList2"/>
    <dgm:cxn modelId="{06F00E83-D76F-48E2-893A-6E0BC06F8B56}" type="presParOf" srcId="{C09123EA-FD4E-4DB3-8EC1-EA77F50F07DA}" destId="{8F737802-21FF-477A-8FFD-1B21589A6DC3}" srcOrd="2" destOrd="0" presId="urn:microsoft.com/office/officeart/2005/8/layout/hList2"/>
    <dgm:cxn modelId="{213ADD5B-0650-4723-9B5F-DE1DA852BCEE}" type="presParOf" srcId="{8F737802-21FF-477A-8FFD-1B21589A6DC3}" destId="{7CC71143-22A8-4792-863A-6E0D8AD232E9}" srcOrd="0" destOrd="0" presId="urn:microsoft.com/office/officeart/2005/8/layout/hList2"/>
    <dgm:cxn modelId="{D5E1C83A-2455-43BD-8DA9-5C3644F72978}" type="presParOf" srcId="{8F737802-21FF-477A-8FFD-1B21589A6DC3}" destId="{E144D093-D4EB-4FED-84B0-ACB6DB9B3E23}" srcOrd="1" destOrd="0" presId="urn:microsoft.com/office/officeart/2005/8/layout/hList2"/>
    <dgm:cxn modelId="{45A9F0EC-A696-4F1D-BFE3-DC7621ABD8D3}" type="presParOf" srcId="{8F737802-21FF-477A-8FFD-1B21589A6DC3}" destId="{8F2A9EA7-55FE-4853-8D50-63194BA3CA67}" srcOrd="2" destOrd="0" presId="urn:microsoft.com/office/officeart/2005/8/layout/hList2"/>
    <dgm:cxn modelId="{2C03EC54-683D-4972-860E-2FFE2C5BD479}" type="presParOf" srcId="{C09123EA-FD4E-4DB3-8EC1-EA77F50F07DA}" destId="{34013B01-3604-4ED9-886A-468AF50F51AE}" srcOrd="3" destOrd="0" presId="urn:microsoft.com/office/officeart/2005/8/layout/hList2"/>
    <dgm:cxn modelId="{DC3F88CA-3112-4401-A4AA-49C0EEB83B2B}" type="presParOf" srcId="{C09123EA-FD4E-4DB3-8EC1-EA77F50F07DA}" destId="{BA2D13C8-1E36-45AA-AE0F-31D878A13073}" srcOrd="4" destOrd="0" presId="urn:microsoft.com/office/officeart/2005/8/layout/hList2"/>
    <dgm:cxn modelId="{6EEA1666-19E3-451A-A79E-82D477E2E5B5}" type="presParOf" srcId="{BA2D13C8-1E36-45AA-AE0F-31D878A13073}" destId="{61F65451-AB8A-4220-A7B8-DB2C150D4965}" srcOrd="0" destOrd="0" presId="urn:microsoft.com/office/officeart/2005/8/layout/hList2"/>
    <dgm:cxn modelId="{C0913117-C5D0-49DC-ACE9-A141DBDFA92F}" type="presParOf" srcId="{BA2D13C8-1E36-45AA-AE0F-31D878A13073}" destId="{32606F6D-C981-434E-B7F3-3DDE8276DABF}" srcOrd="1" destOrd="0" presId="urn:microsoft.com/office/officeart/2005/8/layout/hList2"/>
    <dgm:cxn modelId="{3DA0522B-BA39-400A-B711-43E7987D9269}" type="presParOf" srcId="{BA2D13C8-1E36-45AA-AE0F-31D878A13073}" destId="{080D6752-508A-4A11-8DD7-6210FCF28B90}" srcOrd="2" destOrd="0" presId="urn:microsoft.com/office/officeart/2005/8/layout/hList2"/>
  </dgm:cxnLst>
  <dgm:bg/>
  <dgm:whole>
    <a:ln>
      <a:solidFill>
        <a:schemeClr val="accent1">
          <a:lumMod val="40000"/>
          <a:lumOff val="60000"/>
        </a:schemeClr>
      </a:solidFill>
    </a:ln>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082448-7265-48EE-B579-35ABB6D54F5B}" type="doc">
      <dgm:prSet loTypeId="urn:microsoft.com/office/officeart/2005/8/layout/hList2" loCatId="list" qsTypeId="urn:microsoft.com/office/officeart/2005/8/quickstyle/3d3" qsCatId="3D" csTypeId="urn:microsoft.com/office/officeart/2005/8/colors/accent1_2" csCatId="accent1" phldr="1"/>
      <dgm:spPr/>
      <dgm:t>
        <a:bodyPr/>
        <a:lstStyle/>
        <a:p>
          <a:endParaRPr lang="en-US"/>
        </a:p>
      </dgm:t>
    </dgm:pt>
    <dgm:pt modelId="{9D809970-3AED-401D-B68A-77AB8C3B282F}">
      <dgm:prSet phldrT="[Text]" custT="1"/>
      <dgm:spPr/>
      <dgm:t>
        <a:bodyPr/>
        <a:lstStyle/>
        <a:p>
          <a:pPr algn="ctr"/>
          <a:r>
            <a:rPr lang="en-US" sz="1800" b="1" dirty="0" smtClean="0">
              <a:solidFill>
                <a:srgbClr val="CD31A0"/>
              </a:solidFill>
            </a:rPr>
            <a:t>PROC</a:t>
          </a:r>
          <a:r>
            <a:rPr lang="en-US" sz="1800" b="0" dirty="0" smtClean="0">
              <a:solidFill>
                <a:srgbClr val="CD31A0"/>
              </a:solidFill>
            </a:rPr>
            <a:t>ES</a:t>
          </a:r>
          <a:r>
            <a:rPr lang="en-US" sz="1800" b="1" dirty="0" smtClean="0">
              <a:solidFill>
                <a:srgbClr val="CD31A0"/>
              </a:solidFill>
            </a:rPr>
            <a:t>S</a:t>
          </a:r>
          <a:endParaRPr lang="en-US" sz="1800" b="1" dirty="0">
            <a:solidFill>
              <a:srgbClr val="CD31A0"/>
            </a:solidFill>
          </a:endParaRPr>
        </a:p>
      </dgm:t>
    </dgm:pt>
    <dgm:pt modelId="{C2A4BE3F-62A9-40A6-8F20-E0F77F173737}" type="parTrans" cxnId="{772B2ED1-0D2C-4E93-BB6E-F9E050D964A3}">
      <dgm:prSet/>
      <dgm:spPr/>
      <dgm:t>
        <a:bodyPr/>
        <a:lstStyle/>
        <a:p>
          <a:endParaRPr lang="en-US"/>
        </a:p>
      </dgm:t>
    </dgm:pt>
    <dgm:pt modelId="{EACFB1E8-3740-4521-A41E-CBCCD8879F94}" type="sibTrans" cxnId="{772B2ED1-0D2C-4E93-BB6E-F9E050D964A3}">
      <dgm:prSet/>
      <dgm:spPr/>
      <dgm:t>
        <a:bodyPr/>
        <a:lstStyle/>
        <a:p>
          <a:endParaRPr lang="en-US"/>
        </a:p>
      </dgm:t>
    </dgm:pt>
    <dgm:pt modelId="{1DB7C1B6-723C-4A8F-821A-B86E4BF69EBE}">
      <dgm:prSet phldrT="[Text]" custT="1"/>
      <dgm:spPr>
        <a:solidFill>
          <a:schemeClr val="tx2">
            <a:lumMod val="20000"/>
            <a:lumOff val="80000"/>
          </a:schemeClr>
        </a:solidFill>
      </dgm:spPr>
      <dgm:t>
        <a:bodyPr/>
        <a:lstStyle/>
        <a:p>
          <a:r>
            <a:rPr lang="en-US" sz="1400" dirty="0" smtClean="0">
              <a:solidFill>
                <a:schemeClr val="tx2">
                  <a:lumMod val="75000"/>
                </a:schemeClr>
              </a:solidFill>
              <a:latin typeface="Tw Cen MT" panose="020B0602020104020603" pitchFamily="34" charset="0"/>
            </a:rPr>
            <a:t>Shorten announcements and introductions</a:t>
          </a:r>
          <a:endParaRPr lang="en-US" sz="1400" dirty="0">
            <a:solidFill>
              <a:schemeClr val="tx2">
                <a:lumMod val="75000"/>
              </a:schemeClr>
            </a:solidFill>
            <a:latin typeface="Tw Cen MT" panose="020B0602020104020603" pitchFamily="34" charset="0"/>
          </a:endParaRPr>
        </a:p>
      </dgm:t>
    </dgm:pt>
    <dgm:pt modelId="{6C7B84DD-A905-48B5-96AC-1FB0521F5707}" type="parTrans" cxnId="{26330481-0F08-43FE-812F-FAF4931CA158}">
      <dgm:prSet/>
      <dgm:spPr/>
      <dgm:t>
        <a:bodyPr/>
        <a:lstStyle/>
        <a:p>
          <a:endParaRPr lang="en-US"/>
        </a:p>
      </dgm:t>
    </dgm:pt>
    <dgm:pt modelId="{3A6ABBB4-FD6D-4EE1-A84D-35C3A98D8244}" type="sibTrans" cxnId="{26330481-0F08-43FE-812F-FAF4931CA158}">
      <dgm:prSet/>
      <dgm:spPr/>
      <dgm:t>
        <a:bodyPr/>
        <a:lstStyle/>
        <a:p>
          <a:endParaRPr lang="en-US"/>
        </a:p>
      </dgm:t>
    </dgm:pt>
    <dgm:pt modelId="{E6A8E639-2909-4984-8212-32793A72E10E}">
      <dgm:prSet phldrT="[Text]" custT="1"/>
      <dgm:spPr/>
      <dgm:t>
        <a:bodyPr/>
        <a:lstStyle/>
        <a:p>
          <a:pPr algn="ctr"/>
          <a:endParaRPr lang="en-US" sz="1800" b="1" dirty="0">
            <a:solidFill>
              <a:schemeClr val="accent6">
                <a:lumMod val="75000"/>
              </a:schemeClr>
            </a:solidFill>
          </a:endParaRPr>
        </a:p>
      </dgm:t>
    </dgm:pt>
    <dgm:pt modelId="{94B1E7B3-E56C-4399-BF2D-A838A5A76B2C}" type="parTrans" cxnId="{40C797DB-4E29-4660-90A7-E86D5581DE9A}">
      <dgm:prSet/>
      <dgm:spPr/>
      <dgm:t>
        <a:bodyPr/>
        <a:lstStyle/>
        <a:p>
          <a:endParaRPr lang="en-US"/>
        </a:p>
      </dgm:t>
    </dgm:pt>
    <dgm:pt modelId="{BD1D38E5-4CD8-4C3C-8AA7-568ECD3FFB90}" type="sibTrans" cxnId="{40C797DB-4E29-4660-90A7-E86D5581DE9A}">
      <dgm:prSet/>
      <dgm:spPr/>
      <dgm:t>
        <a:bodyPr/>
        <a:lstStyle/>
        <a:p>
          <a:endParaRPr lang="en-US"/>
        </a:p>
      </dgm:t>
    </dgm:pt>
    <dgm:pt modelId="{828A996D-CE62-41F9-BC72-D639B80A252E}">
      <dgm:prSet phldrT="[Text]" custT="1"/>
      <dgm:spPr/>
      <dgm:t>
        <a:bodyPr/>
        <a:lstStyle/>
        <a:p>
          <a:pPr algn="ctr"/>
          <a:endParaRPr lang="en-US" sz="1800" b="1" dirty="0">
            <a:solidFill>
              <a:schemeClr val="accent6">
                <a:lumMod val="75000"/>
              </a:schemeClr>
            </a:solidFill>
          </a:endParaRPr>
        </a:p>
      </dgm:t>
    </dgm:pt>
    <dgm:pt modelId="{DDBBE09C-3ABE-44D7-8D41-E9DB419A9C9F}" type="parTrans" cxnId="{FD237EE0-8F9E-4442-9741-D65D55F1680E}">
      <dgm:prSet/>
      <dgm:spPr/>
      <dgm:t>
        <a:bodyPr/>
        <a:lstStyle/>
        <a:p>
          <a:endParaRPr lang="en-US"/>
        </a:p>
      </dgm:t>
    </dgm:pt>
    <dgm:pt modelId="{9B7258CA-D295-43CB-A02D-252FFE1044E4}" type="sibTrans" cxnId="{FD237EE0-8F9E-4442-9741-D65D55F1680E}">
      <dgm:prSet/>
      <dgm:spPr/>
      <dgm:t>
        <a:bodyPr/>
        <a:lstStyle/>
        <a:p>
          <a:endParaRPr lang="en-US"/>
        </a:p>
      </dgm:t>
    </dgm:pt>
    <dgm:pt modelId="{71AEF736-B501-4B28-8FDE-349BE382F2E9}">
      <dgm:prSet phldrT="[Text]" custT="1"/>
      <dgm:spPr>
        <a:solidFill>
          <a:schemeClr val="tx2">
            <a:lumMod val="20000"/>
            <a:lumOff val="80000"/>
          </a:schemeClr>
        </a:solidFill>
      </dgm:spPr>
      <dgm:t>
        <a:bodyPr/>
        <a:lstStyle/>
        <a:p>
          <a:r>
            <a:rPr lang="en-US" sz="1400" dirty="0" smtClean="0">
              <a:solidFill>
                <a:schemeClr val="tx2">
                  <a:lumMod val="75000"/>
                </a:schemeClr>
              </a:solidFill>
              <a:latin typeface="Tw Cen MT" panose="020B0602020104020603" pitchFamily="34" charset="0"/>
            </a:rPr>
            <a:t>Microphone control and strategic placement</a:t>
          </a:r>
          <a:endParaRPr lang="en-US" sz="1400" dirty="0">
            <a:solidFill>
              <a:schemeClr val="tx2">
                <a:lumMod val="75000"/>
              </a:schemeClr>
            </a:solidFill>
            <a:latin typeface="Tw Cen MT" panose="020B0602020104020603" pitchFamily="34" charset="0"/>
          </a:endParaRPr>
        </a:p>
      </dgm:t>
    </dgm:pt>
    <dgm:pt modelId="{AF758C7C-28AC-493E-BEDC-A296538952B0}" type="parTrans" cxnId="{000C88FD-E95A-44D6-8822-349C61D38C02}">
      <dgm:prSet/>
      <dgm:spPr/>
      <dgm:t>
        <a:bodyPr/>
        <a:lstStyle/>
        <a:p>
          <a:endParaRPr lang="en-US"/>
        </a:p>
      </dgm:t>
    </dgm:pt>
    <dgm:pt modelId="{A274F7C1-2D6B-43CC-8041-C251D6C7FC0D}" type="sibTrans" cxnId="{000C88FD-E95A-44D6-8822-349C61D38C02}">
      <dgm:prSet/>
      <dgm:spPr/>
      <dgm:t>
        <a:bodyPr/>
        <a:lstStyle/>
        <a:p>
          <a:endParaRPr lang="en-US"/>
        </a:p>
      </dgm:t>
    </dgm:pt>
    <dgm:pt modelId="{3762CD31-6C7D-4042-8670-2B109242B47D}">
      <dgm:prSet custT="1"/>
      <dgm:spPr>
        <a:solidFill>
          <a:schemeClr val="tx2">
            <a:lumMod val="20000"/>
            <a:lumOff val="80000"/>
          </a:schemeClr>
        </a:solidFill>
      </dgm:spPr>
      <dgm:t>
        <a:bodyPr/>
        <a:lstStyle/>
        <a:p>
          <a:r>
            <a:rPr lang="en-US" sz="1400" dirty="0" smtClean="0">
              <a:solidFill>
                <a:schemeClr val="tx2">
                  <a:lumMod val="75000"/>
                </a:schemeClr>
              </a:solidFill>
              <a:latin typeface="Tw Cen MT" panose="020B0602020104020603" pitchFamily="34" charset="0"/>
            </a:rPr>
            <a:t>Limit the number of reports and presentations</a:t>
          </a:r>
        </a:p>
      </dgm:t>
    </dgm:pt>
    <dgm:pt modelId="{9E97E7DD-C139-48D6-A7E2-1AB95D0CFB9E}" type="parTrans" cxnId="{9280A04D-A601-468C-9ECD-E4A0961A67AF}">
      <dgm:prSet/>
      <dgm:spPr/>
      <dgm:t>
        <a:bodyPr/>
        <a:lstStyle/>
        <a:p>
          <a:endParaRPr lang="en-US"/>
        </a:p>
      </dgm:t>
    </dgm:pt>
    <dgm:pt modelId="{A287E57E-4513-452E-9788-41F5C8EF865D}" type="sibTrans" cxnId="{9280A04D-A601-468C-9ECD-E4A0961A67AF}">
      <dgm:prSet/>
      <dgm:spPr/>
      <dgm:t>
        <a:bodyPr/>
        <a:lstStyle/>
        <a:p>
          <a:endParaRPr lang="en-US"/>
        </a:p>
      </dgm:t>
    </dgm:pt>
    <dgm:pt modelId="{A9A833C0-9EE2-4BB0-ABD2-59CE40794D4D}">
      <dgm:prSet custT="1"/>
      <dgm:spPr>
        <a:solidFill>
          <a:schemeClr val="tx2">
            <a:lumMod val="20000"/>
            <a:lumOff val="80000"/>
          </a:schemeClr>
        </a:solidFill>
      </dgm:spPr>
      <dgm:t>
        <a:bodyPr/>
        <a:lstStyle/>
        <a:p>
          <a:r>
            <a:rPr lang="en-US" sz="1400" dirty="0" smtClean="0">
              <a:solidFill>
                <a:schemeClr val="tx2">
                  <a:lumMod val="75000"/>
                </a:schemeClr>
              </a:solidFill>
              <a:latin typeface="Tw Cen MT" panose="020B0602020104020603" pitchFamily="34" charset="0"/>
            </a:rPr>
            <a:t>Time limits for speakers and presenters</a:t>
          </a:r>
        </a:p>
      </dgm:t>
    </dgm:pt>
    <dgm:pt modelId="{178F3D5C-E789-4DFE-B0C9-DDDDEE8B4D6F}" type="parTrans" cxnId="{65BA9299-6805-41C3-8F15-DAD14F559E93}">
      <dgm:prSet/>
      <dgm:spPr/>
      <dgm:t>
        <a:bodyPr/>
        <a:lstStyle/>
        <a:p>
          <a:endParaRPr lang="en-US"/>
        </a:p>
      </dgm:t>
    </dgm:pt>
    <dgm:pt modelId="{BF8D13B5-1CA5-4604-90EC-62FAFC0DA757}" type="sibTrans" cxnId="{65BA9299-6805-41C3-8F15-DAD14F559E93}">
      <dgm:prSet/>
      <dgm:spPr/>
      <dgm:t>
        <a:bodyPr/>
        <a:lstStyle/>
        <a:p>
          <a:endParaRPr lang="en-US"/>
        </a:p>
      </dgm:t>
    </dgm:pt>
    <dgm:pt modelId="{4A0C9C4F-A1C1-478A-9698-0ED13913C612}">
      <dgm:prSet custT="1"/>
      <dgm:spPr>
        <a:solidFill>
          <a:schemeClr val="tx2">
            <a:lumMod val="20000"/>
            <a:lumOff val="80000"/>
          </a:schemeClr>
        </a:solidFill>
      </dgm:spPr>
      <dgm:t>
        <a:bodyPr/>
        <a:lstStyle/>
        <a:p>
          <a:endParaRPr lang="en-US" sz="1600" dirty="0" smtClean="0"/>
        </a:p>
      </dgm:t>
    </dgm:pt>
    <dgm:pt modelId="{BFF13EBF-7C8F-42D8-81C6-68FDC5715C42}" type="parTrans" cxnId="{4940594D-ED53-43FA-85B3-3F98B5CE854E}">
      <dgm:prSet/>
      <dgm:spPr/>
      <dgm:t>
        <a:bodyPr/>
        <a:lstStyle/>
        <a:p>
          <a:endParaRPr lang="en-US"/>
        </a:p>
      </dgm:t>
    </dgm:pt>
    <dgm:pt modelId="{21B92611-92E6-4820-97F4-7BC300B00DD5}" type="sibTrans" cxnId="{4940594D-ED53-43FA-85B3-3F98B5CE854E}">
      <dgm:prSet/>
      <dgm:spPr/>
      <dgm:t>
        <a:bodyPr/>
        <a:lstStyle/>
        <a:p>
          <a:endParaRPr lang="en-US"/>
        </a:p>
      </dgm:t>
    </dgm:pt>
    <dgm:pt modelId="{C766EF11-3A8C-463D-B3F8-707D2B8492FE}">
      <dgm:prSet phldrT="[Text]" custT="1"/>
      <dgm:spPr>
        <a:solidFill>
          <a:schemeClr val="tx2">
            <a:lumMod val="20000"/>
            <a:lumOff val="80000"/>
          </a:schemeClr>
        </a:solidFill>
      </dgm:spPr>
      <dgm:t>
        <a:bodyPr/>
        <a:lstStyle/>
        <a:p>
          <a:r>
            <a:rPr lang="en-US" sz="1400" dirty="0" smtClean="0">
              <a:solidFill>
                <a:schemeClr val="tx2">
                  <a:lumMod val="75000"/>
                </a:schemeClr>
              </a:solidFill>
              <a:latin typeface="Tw Cen MT" panose="020B0602020104020603" pitchFamily="34" charset="0"/>
            </a:rPr>
            <a:t>Eliminate awards and recognitions</a:t>
          </a:r>
          <a:endParaRPr lang="en-US" sz="1400" dirty="0">
            <a:solidFill>
              <a:schemeClr val="tx2">
                <a:lumMod val="75000"/>
              </a:schemeClr>
            </a:solidFill>
            <a:latin typeface="Tw Cen MT" panose="020B0602020104020603" pitchFamily="34" charset="0"/>
          </a:endParaRPr>
        </a:p>
      </dgm:t>
    </dgm:pt>
    <dgm:pt modelId="{ABF2E823-7AB8-4D65-AEF2-1A669B1F8350}" type="parTrans" cxnId="{BD0EF5AC-1B99-42A1-A057-989A9087AC6D}">
      <dgm:prSet/>
      <dgm:spPr/>
      <dgm:t>
        <a:bodyPr/>
        <a:lstStyle/>
        <a:p>
          <a:endParaRPr lang="en-US"/>
        </a:p>
      </dgm:t>
    </dgm:pt>
    <dgm:pt modelId="{DE5E3510-8C3A-4E03-A81B-A02E5D1B5474}" type="sibTrans" cxnId="{BD0EF5AC-1B99-42A1-A057-989A9087AC6D}">
      <dgm:prSet/>
      <dgm:spPr/>
      <dgm:t>
        <a:bodyPr/>
        <a:lstStyle/>
        <a:p>
          <a:endParaRPr lang="en-US"/>
        </a:p>
      </dgm:t>
    </dgm:pt>
    <dgm:pt modelId="{1E00876A-C8F0-486E-9BD0-563600016A71}">
      <dgm:prSet custT="1"/>
      <dgm:spPr>
        <a:solidFill>
          <a:schemeClr val="tx2">
            <a:lumMod val="20000"/>
            <a:lumOff val="80000"/>
          </a:schemeClr>
        </a:solidFill>
      </dgm:spPr>
      <dgm:t>
        <a:bodyPr/>
        <a:lstStyle/>
        <a:p>
          <a:r>
            <a:rPr lang="en-US" sz="1400" dirty="0">
              <a:solidFill>
                <a:schemeClr val="tx2">
                  <a:lumMod val="75000"/>
                </a:schemeClr>
              </a:solidFill>
              <a:latin typeface="Tw Cen MT" panose="020B0602020104020603" pitchFamily="34" charset="0"/>
            </a:rPr>
            <a:t>Combine spring STM with ATM</a:t>
          </a:r>
        </a:p>
      </dgm:t>
    </dgm:pt>
    <dgm:pt modelId="{F7A8AA02-28FF-4F48-BFCB-D29785038B34}" type="parTrans" cxnId="{2D2970D2-B2A3-4103-99F6-0A5D52012993}">
      <dgm:prSet/>
      <dgm:spPr/>
      <dgm:t>
        <a:bodyPr/>
        <a:lstStyle/>
        <a:p>
          <a:endParaRPr lang="en-US"/>
        </a:p>
      </dgm:t>
    </dgm:pt>
    <dgm:pt modelId="{FD614E94-FD44-41B2-88AC-E72F348D38E7}" type="sibTrans" cxnId="{2D2970D2-B2A3-4103-99F6-0A5D52012993}">
      <dgm:prSet/>
      <dgm:spPr/>
      <dgm:t>
        <a:bodyPr/>
        <a:lstStyle/>
        <a:p>
          <a:endParaRPr lang="en-US"/>
        </a:p>
      </dgm:t>
    </dgm:pt>
    <dgm:pt modelId="{E18AEF0B-E1CE-43FD-9756-7EA7CC468749}">
      <dgm:prSet custT="1"/>
      <dgm:spPr>
        <a:solidFill>
          <a:schemeClr val="tx2">
            <a:lumMod val="20000"/>
            <a:lumOff val="80000"/>
          </a:schemeClr>
        </a:solidFill>
      </dgm:spPr>
      <dgm:t>
        <a:bodyPr/>
        <a:lstStyle/>
        <a:p>
          <a:r>
            <a:rPr lang="en-US" sz="1400" dirty="0">
              <a:solidFill>
                <a:schemeClr val="tx2">
                  <a:lumMod val="75000"/>
                </a:schemeClr>
              </a:solidFill>
              <a:latin typeface="Tw Cen MT" panose="020B0602020104020603" pitchFamily="34" charset="0"/>
            </a:rPr>
            <a:t>Increase the number of signatures required for citizen petitions (special legislation)</a:t>
          </a:r>
        </a:p>
      </dgm:t>
    </dgm:pt>
    <dgm:pt modelId="{F8F92C75-42E5-4077-A8FB-89F5C24A02C2}" type="parTrans" cxnId="{E538E38C-D5B4-4B0D-B363-828353C8851D}">
      <dgm:prSet/>
      <dgm:spPr/>
      <dgm:t>
        <a:bodyPr/>
        <a:lstStyle/>
        <a:p>
          <a:endParaRPr lang="en-US"/>
        </a:p>
      </dgm:t>
    </dgm:pt>
    <dgm:pt modelId="{6E951AAB-BE66-458F-81BB-EFB2EC0DA3E3}" type="sibTrans" cxnId="{E538E38C-D5B4-4B0D-B363-828353C8851D}">
      <dgm:prSet/>
      <dgm:spPr/>
      <dgm:t>
        <a:bodyPr/>
        <a:lstStyle/>
        <a:p>
          <a:endParaRPr lang="en-US"/>
        </a:p>
      </dgm:t>
    </dgm:pt>
    <dgm:pt modelId="{F5DF5B54-66E7-4512-97C5-E83B50A4D474}">
      <dgm:prSet custT="1"/>
      <dgm:spPr>
        <a:solidFill>
          <a:schemeClr val="tx2">
            <a:lumMod val="20000"/>
            <a:lumOff val="80000"/>
          </a:schemeClr>
        </a:solidFill>
      </dgm:spPr>
      <dgm:t>
        <a:bodyPr/>
        <a:lstStyle/>
        <a:p>
          <a:endParaRPr lang="en-US" sz="1600" dirty="0"/>
        </a:p>
      </dgm:t>
    </dgm:pt>
    <dgm:pt modelId="{439C80E2-8948-4D77-8DE0-46D6720EAFC9}" type="parTrans" cxnId="{2AA017FA-382C-4062-A1BA-6922EFDDA27A}">
      <dgm:prSet/>
      <dgm:spPr/>
      <dgm:t>
        <a:bodyPr/>
        <a:lstStyle/>
        <a:p>
          <a:endParaRPr lang="en-US"/>
        </a:p>
      </dgm:t>
    </dgm:pt>
    <dgm:pt modelId="{50DDBFDC-7B87-4B65-996C-9EB852E7DF70}" type="sibTrans" cxnId="{2AA017FA-382C-4062-A1BA-6922EFDDA27A}">
      <dgm:prSet/>
      <dgm:spPr/>
      <dgm:t>
        <a:bodyPr/>
        <a:lstStyle/>
        <a:p>
          <a:endParaRPr lang="en-US"/>
        </a:p>
      </dgm:t>
    </dgm:pt>
    <dgm:pt modelId="{F396A591-D9B5-435E-9A82-100BA6BA4F80}">
      <dgm:prSet phldrT="[Text]" custT="1"/>
      <dgm:spPr>
        <a:solidFill>
          <a:schemeClr val="tx2">
            <a:lumMod val="20000"/>
            <a:lumOff val="80000"/>
          </a:schemeClr>
        </a:solidFill>
      </dgm:spPr>
      <dgm:t>
        <a:bodyPr/>
        <a:lstStyle/>
        <a:p>
          <a:endParaRPr lang="en-US" sz="1400" dirty="0">
            <a:solidFill>
              <a:schemeClr val="tx2">
                <a:lumMod val="75000"/>
              </a:schemeClr>
            </a:solidFill>
            <a:latin typeface="Tw Cen MT" panose="020B0602020104020603" pitchFamily="34" charset="0"/>
          </a:endParaRPr>
        </a:p>
      </dgm:t>
    </dgm:pt>
    <dgm:pt modelId="{12F2FFA0-3DB2-4B8F-B9F4-D0E755430B82}" type="parTrans" cxnId="{0F46D268-1360-40AA-B703-D094B2BD5EDF}">
      <dgm:prSet/>
      <dgm:spPr/>
      <dgm:t>
        <a:bodyPr/>
        <a:lstStyle/>
        <a:p>
          <a:endParaRPr lang="en-US"/>
        </a:p>
      </dgm:t>
    </dgm:pt>
    <dgm:pt modelId="{A6ACB363-A861-4761-A5D0-35218DF21371}" type="sibTrans" cxnId="{0F46D268-1360-40AA-B703-D094B2BD5EDF}">
      <dgm:prSet/>
      <dgm:spPr/>
      <dgm:t>
        <a:bodyPr/>
        <a:lstStyle/>
        <a:p>
          <a:endParaRPr lang="en-US"/>
        </a:p>
      </dgm:t>
    </dgm:pt>
    <dgm:pt modelId="{1347DD5F-6CDE-4060-A226-C2604A474D14}">
      <dgm:prSet phldrT="[Text]" custT="1"/>
      <dgm:spPr>
        <a:solidFill>
          <a:schemeClr val="tx2">
            <a:lumMod val="20000"/>
            <a:lumOff val="80000"/>
          </a:schemeClr>
        </a:solidFill>
      </dgm:spPr>
      <dgm:t>
        <a:bodyPr/>
        <a:lstStyle/>
        <a:p>
          <a:endParaRPr lang="en-US" sz="1400" dirty="0">
            <a:solidFill>
              <a:schemeClr val="tx2">
                <a:lumMod val="75000"/>
              </a:schemeClr>
            </a:solidFill>
            <a:latin typeface="Tw Cen MT" panose="020B0602020104020603" pitchFamily="34" charset="0"/>
          </a:endParaRPr>
        </a:p>
      </dgm:t>
    </dgm:pt>
    <dgm:pt modelId="{A909F08D-90DB-43FA-8BD7-FC98C1AFFA11}" type="parTrans" cxnId="{72425C4D-3BC4-41CD-BDC8-61C894E54586}">
      <dgm:prSet/>
      <dgm:spPr/>
      <dgm:t>
        <a:bodyPr/>
        <a:lstStyle/>
        <a:p>
          <a:endParaRPr lang="en-US"/>
        </a:p>
      </dgm:t>
    </dgm:pt>
    <dgm:pt modelId="{AC506618-B104-467A-8140-D512E6F89E85}" type="sibTrans" cxnId="{72425C4D-3BC4-41CD-BDC8-61C894E54586}">
      <dgm:prSet/>
      <dgm:spPr/>
      <dgm:t>
        <a:bodyPr/>
        <a:lstStyle/>
        <a:p>
          <a:endParaRPr lang="en-US"/>
        </a:p>
      </dgm:t>
    </dgm:pt>
    <dgm:pt modelId="{5F2DA013-213A-4958-9D2F-435633704EC3}">
      <dgm:prSet custT="1"/>
      <dgm:spPr>
        <a:solidFill>
          <a:schemeClr val="tx2">
            <a:lumMod val="20000"/>
            <a:lumOff val="80000"/>
          </a:schemeClr>
        </a:solidFill>
      </dgm:spPr>
      <dgm:t>
        <a:bodyPr/>
        <a:lstStyle/>
        <a:p>
          <a:endParaRPr lang="en-US" sz="1400" dirty="0" smtClean="0">
            <a:solidFill>
              <a:schemeClr val="tx2">
                <a:lumMod val="75000"/>
              </a:schemeClr>
            </a:solidFill>
            <a:latin typeface="Tw Cen MT" panose="020B0602020104020603" pitchFamily="34" charset="0"/>
          </a:endParaRPr>
        </a:p>
      </dgm:t>
    </dgm:pt>
    <dgm:pt modelId="{9D3DF794-3520-43A2-B66D-174A64941AE2}" type="parTrans" cxnId="{86ABAC4D-F691-4937-8E15-4BCAD7FBD058}">
      <dgm:prSet/>
      <dgm:spPr/>
      <dgm:t>
        <a:bodyPr/>
        <a:lstStyle/>
        <a:p>
          <a:endParaRPr lang="en-US"/>
        </a:p>
      </dgm:t>
    </dgm:pt>
    <dgm:pt modelId="{B3C89279-96FB-41A6-A743-A1CE8A5AC06A}" type="sibTrans" cxnId="{86ABAC4D-F691-4937-8E15-4BCAD7FBD058}">
      <dgm:prSet/>
      <dgm:spPr/>
      <dgm:t>
        <a:bodyPr/>
        <a:lstStyle/>
        <a:p>
          <a:endParaRPr lang="en-US"/>
        </a:p>
      </dgm:t>
    </dgm:pt>
    <dgm:pt modelId="{1B714543-7BE9-448B-85C5-23E6A197B9C6}">
      <dgm:prSet phldrT="[Text]" custT="1"/>
      <dgm:spPr>
        <a:solidFill>
          <a:schemeClr val="tx2">
            <a:lumMod val="20000"/>
            <a:lumOff val="80000"/>
          </a:schemeClr>
        </a:solidFill>
      </dgm:spPr>
      <dgm:t>
        <a:bodyPr/>
        <a:lstStyle/>
        <a:p>
          <a:endParaRPr lang="en-US" sz="1400" dirty="0">
            <a:solidFill>
              <a:schemeClr val="tx2">
                <a:lumMod val="75000"/>
              </a:schemeClr>
            </a:solidFill>
            <a:latin typeface="Tw Cen MT" panose="020B0602020104020603" pitchFamily="34" charset="0"/>
          </a:endParaRPr>
        </a:p>
      </dgm:t>
    </dgm:pt>
    <dgm:pt modelId="{7D133C2E-00E6-472C-BE92-A16D1D088379}" type="parTrans" cxnId="{A35C3FFA-5E6B-4C98-8616-2B3C05F4989D}">
      <dgm:prSet/>
      <dgm:spPr/>
      <dgm:t>
        <a:bodyPr/>
        <a:lstStyle/>
        <a:p>
          <a:endParaRPr lang="en-US"/>
        </a:p>
      </dgm:t>
    </dgm:pt>
    <dgm:pt modelId="{4AD1616E-FA36-46C4-8E39-9A91405893B0}" type="sibTrans" cxnId="{A35C3FFA-5E6B-4C98-8616-2B3C05F4989D}">
      <dgm:prSet/>
      <dgm:spPr/>
      <dgm:t>
        <a:bodyPr/>
        <a:lstStyle/>
        <a:p>
          <a:endParaRPr lang="en-US"/>
        </a:p>
      </dgm:t>
    </dgm:pt>
    <dgm:pt modelId="{492387FC-A093-4964-A506-EEF9AF873E67}">
      <dgm:prSet custT="1"/>
      <dgm:spPr>
        <a:solidFill>
          <a:schemeClr val="tx2">
            <a:lumMod val="20000"/>
            <a:lumOff val="80000"/>
          </a:schemeClr>
        </a:solidFill>
      </dgm:spPr>
      <dgm:t>
        <a:bodyPr/>
        <a:lstStyle/>
        <a:p>
          <a:endParaRPr lang="en-US" sz="1400" dirty="0">
            <a:solidFill>
              <a:schemeClr val="tx2">
                <a:lumMod val="75000"/>
              </a:schemeClr>
            </a:solidFill>
            <a:latin typeface="Tw Cen MT" panose="020B0602020104020603" pitchFamily="34" charset="0"/>
          </a:endParaRPr>
        </a:p>
      </dgm:t>
    </dgm:pt>
    <dgm:pt modelId="{77D1A265-741A-48AB-8242-F5395E025AED}" type="parTrans" cxnId="{A1DAC87D-BD60-4CCF-83F0-1A78FFC937B9}">
      <dgm:prSet/>
      <dgm:spPr/>
      <dgm:t>
        <a:bodyPr/>
        <a:lstStyle/>
        <a:p>
          <a:endParaRPr lang="en-US"/>
        </a:p>
      </dgm:t>
    </dgm:pt>
    <dgm:pt modelId="{7402958D-1C6A-4CF3-81D1-ED313237E78C}" type="sibTrans" cxnId="{A1DAC87D-BD60-4CCF-83F0-1A78FFC937B9}">
      <dgm:prSet/>
      <dgm:spPr/>
      <dgm:t>
        <a:bodyPr/>
        <a:lstStyle/>
        <a:p>
          <a:endParaRPr lang="en-US"/>
        </a:p>
      </dgm:t>
    </dgm:pt>
    <dgm:pt modelId="{605CE260-B9A7-472F-9E7F-160E5E9F735C}">
      <dgm:prSet custT="1"/>
      <dgm:spPr>
        <a:solidFill>
          <a:schemeClr val="tx2">
            <a:lumMod val="20000"/>
            <a:lumOff val="80000"/>
          </a:schemeClr>
        </a:solidFill>
      </dgm:spPr>
      <dgm:t>
        <a:bodyPr/>
        <a:lstStyle/>
        <a:p>
          <a:r>
            <a:rPr lang="en-US" sz="1400" dirty="0" smtClean="0">
              <a:solidFill>
                <a:schemeClr val="tx2">
                  <a:lumMod val="75000"/>
                </a:schemeClr>
              </a:solidFill>
              <a:latin typeface="Tw Cen MT" panose="020B0602020104020603" pitchFamily="34" charset="0"/>
            </a:rPr>
            <a:t>Consent agenda</a:t>
          </a:r>
          <a:endParaRPr lang="en-US" sz="1400" dirty="0">
            <a:solidFill>
              <a:schemeClr val="tx2">
                <a:lumMod val="75000"/>
              </a:schemeClr>
            </a:solidFill>
            <a:latin typeface="Tw Cen MT" panose="020B0602020104020603" pitchFamily="34" charset="0"/>
          </a:endParaRPr>
        </a:p>
      </dgm:t>
    </dgm:pt>
    <dgm:pt modelId="{B97687D9-F5AD-434C-8EE1-A2CDEA273684}" type="parTrans" cxnId="{62B2890F-D920-41CF-A2E0-71B89032E46D}">
      <dgm:prSet/>
      <dgm:spPr/>
      <dgm:t>
        <a:bodyPr/>
        <a:lstStyle/>
        <a:p>
          <a:endParaRPr lang="en-US"/>
        </a:p>
      </dgm:t>
    </dgm:pt>
    <dgm:pt modelId="{164182D5-6DCC-46A8-8889-6930ADA5782B}" type="sibTrans" cxnId="{62B2890F-D920-41CF-A2E0-71B89032E46D}">
      <dgm:prSet/>
      <dgm:spPr/>
      <dgm:t>
        <a:bodyPr/>
        <a:lstStyle/>
        <a:p>
          <a:endParaRPr lang="en-US"/>
        </a:p>
      </dgm:t>
    </dgm:pt>
    <dgm:pt modelId="{D6433ED7-F653-44C7-A1E8-14B918F7BB16}">
      <dgm:prSet custT="1"/>
      <dgm:spPr>
        <a:solidFill>
          <a:schemeClr val="tx2">
            <a:lumMod val="20000"/>
            <a:lumOff val="80000"/>
          </a:schemeClr>
        </a:solidFill>
      </dgm:spPr>
      <dgm:t>
        <a:bodyPr/>
        <a:lstStyle/>
        <a:p>
          <a:r>
            <a:rPr lang="en-US" sz="1200" dirty="0" smtClean="0">
              <a:solidFill>
                <a:schemeClr val="tx2">
                  <a:lumMod val="75000"/>
                </a:schemeClr>
              </a:solidFill>
              <a:latin typeface="Tw Cen MT" panose="020B0602020104020603" pitchFamily="34" charset="0"/>
            </a:rPr>
            <a:t>Bundle group for one vote</a:t>
          </a:r>
          <a:endParaRPr lang="en-US" sz="1200" dirty="0">
            <a:solidFill>
              <a:schemeClr val="tx2">
                <a:lumMod val="75000"/>
              </a:schemeClr>
            </a:solidFill>
            <a:latin typeface="Tw Cen MT" panose="020B0602020104020603" pitchFamily="34" charset="0"/>
          </a:endParaRPr>
        </a:p>
      </dgm:t>
    </dgm:pt>
    <dgm:pt modelId="{5AF243AD-6C9A-4A35-8F0B-4B3ECD3612D6}" type="parTrans" cxnId="{66295C12-3F47-4D54-8188-EFBF665E738B}">
      <dgm:prSet/>
      <dgm:spPr/>
      <dgm:t>
        <a:bodyPr/>
        <a:lstStyle/>
        <a:p>
          <a:endParaRPr lang="en-US"/>
        </a:p>
      </dgm:t>
    </dgm:pt>
    <dgm:pt modelId="{48121DC0-1C9D-4AAE-ACBB-A7151F222D71}" type="sibTrans" cxnId="{66295C12-3F47-4D54-8188-EFBF665E738B}">
      <dgm:prSet/>
      <dgm:spPr/>
      <dgm:t>
        <a:bodyPr/>
        <a:lstStyle/>
        <a:p>
          <a:endParaRPr lang="en-US"/>
        </a:p>
      </dgm:t>
    </dgm:pt>
    <dgm:pt modelId="{F4403BE0-7C15-407F-8DE8-56D25F72FEB7}">
      <dgm:prSet custT="1"/>
      <dgm:spPr>
        <a:solidFill>
          <a:schemeClr val="tx2">
            <a:lumMod val="20000"/>
            <a:lumOff val="80000"/>
          </a:schemeClr>
        </a:solidFill>
      </dgm:spPr>
      <dgm:t>
        <a:bodyPr/>
        <a:lstStyle/>
        <a:p>
          <a:r>
            <a:rPr lang="en-US" sz="1200" dirty="0" smtClean="0">
              <a:solidFill>
                <a:schemeClr val="tx2">
                  <a:lumMod val="75000"/>
                </a:schemeClr>
              </a:solidFill>
              <a:latin typeface="Tw Cen MT" panose="020B0602020104020603" pitchFamily="34" charset="0"/>
            </a:rPr>
            <a:t> Use articles that tend not to change, house- keeping, straight- forward (action but no policy).  Examples:</a:t>
          </a:r>
          <a:endParaRPr lang="en-US" sz="1200" dirty="0">
            <a:solidFill>
              <a:schemeClr val="tx2">
                <a:lumMod val="75000"/>
              </a:schemeClr>
            </a:solidFill>
            <a:latin typeface="Tw Cen MT" panose="020B0602020104020603" pitchFamily="34" charset="0"/>
          </a:endParaRPr>
        </a:p>
      </dgm:t>
    </dgm:pt>
    <dgm:pt modelId="{4FBCEAFD-7138-4531-BE21-5A3CF665D2DA}" type="parTrans" cxnId="{947159DB-389B-4F5D-A945-2C18D4474849}">
      <dgm:prSet/>
      <dgm:spPr/>
      <dgm:t>
        <a:bodyPr/>
        <a:lstStyle/>
        <a:p>
          <a:endParaRPr lang="en-US"/>
        </a:p>
      </dgm:t>
    </dgm:pt>
    <dgm:pt modelId="{48E42276-A6A6-4B0B-AFA7-66236F0CAD88}" type="sibTrans" cxnId="{947159DB-389B-4F5D-A945-2C18D4474849}">
      <dgm:prSet/>
      <dgm:spPr/>
      <dgm:t>
        <a:bodyPr/>
        <a:lstStyle/>
        <a:p>
          <a:endParaRPr lang="en-US"/>
        </a:p>
      </dgm:t>
    </dgm:pt>
    <dgm:pt modelId="{F0DEDAF7-9E95-4173-8CEA-5AF2FD87E8CD}">
      <dgm:prSet custT="1"/>
      <dgm:spPr>
        <a:solidFill>
          <a:schemeClr val="tx2">
            <a:lumMod val="20000"/>
            <a:lumOff val="80000"/>
          </a:schemeClr>
        </a:solidFill>
      </dgm:spPr>
      <dgm:t>
        <a:bodyPr/>
        <a:lstStyle/>
        <a:p>
          <a:r>
            <a:rPr lang="en-US" sz="1200" dirty="0" smtClean="0">
              <a:solidFill>
                <a:schemeClr val="tx2">
                  <a:lumMod val="75000"/>
                </a:schemeClr>
              </a:solidFill>
              <a:latin typeface="Tw Cen MT" panose="020B0602020104020603" pitchFamily="34" charset="0"/>
            </a:rPr>
            <a:t>Accept Chapter 90 funds</a:t>
          </a:r>
          <a:endParaRPr lang="en-US" sz="1200" dirty="0">
            <a:solidFill>
              <a:schemeClr val="tx2">
                <a:lumMod val="75000"/>
              </a:schemeClr>
            </a:solidFill>
            <a:latin typeface="Tw Cen MT" panose="020B0602020104020603" pitchFamily="34" charset="0"/>
          </a:endParaRPr>
        </a:p>
      </dgm:t>
    </dgm:pt>
    <dgm:pt modelId="{657866AA-BD9C-4735-B3D6-F38AEF3C0B3F}" type="parTrans" cxnId="{24AB9884-E16E-42EB-9709-A1474A577DB9}">
      <dgm:prSet/>
      <dgm:spPr/>
      <dgm:t>
        <a:bodyPr/>
        <a:lstStyle/>
        <a:p>
          <a:endParaRPr lang="en-US"/>
        </a:p>
      </dgm:t>
    </dgm:pt>
    <dgm:pt modelId="{CAFD49FD-08B8-42D1-BCF9-730CFC679FAE}" type="sibTrans" cxnId="{24AB9884-E16E-42EB-9709-A1474A577DB9}">
      <dgm:prSet/>
      <dgm:spPr/>
      <dgm:t>
        <a:bodyPr/>
        <a:lstStyle/>
        <a:p>
          <a:endParaRPr lang="en-US"/>
        </a:p>
      </dgm:t>
    </dgm:pt>
    <dgm:pt modelId="{8995D316-E73F-455F-8A5D-F3684FA03182}">
      <dgm:prSet custT="1"/>
      <dgm:spPr>
        <a:solidFill>
          <a:schemeClr val="tx2">
            <a:lumMod val="20000"/>
            <a:lumOff val="80000"/>
          </a:schemeClr>
        </a:solidFill>
      </dgm:spPr>
      <dgm:t>
        <a:bodyPr/>
        <a:lstStyle/>
        <a:p>
          <a:r>
            <a:rPr lang="en-US" sz="1200" dirty="0" smtClean="0">
              <a:solidFill>
                <a:schemeClr val="tx2">
                  <a:lumMod val="75000"/>
                </a:schemeClr>
              </a:solidFill>
              <a:latin typeface="Tw Cen MT" panose="020B0602020104020603" pitchFamily="34" charset="0"/>
            </a:rPr>
            <a:t>OPEB appropriations</a:t>
          </a:r>
          <a:endParaRPr lang="en-US" sz="1200" dirty="0">
            <a:solidFill>
              <a:schemeClr val="tx2">
                <a:lumMod val="75000"/>
              </a:schemeClr>
            </a:solidFill>
            <a:latin typeface="Tw Cen MT" panose="020B0602020104020603" pitchFamily="34" charset="0"/>
          </a:endParaRPr>
        </a:p>
      </dgm:t>
    </dgm:pt>
    <dgm:pt modelId="{A1285F41-C13B-4A4E-B0C7-1449A79F9175}" type="parTrans" cxnId="{685A5D44-E1C4-4812-A2CB-01DE7EA5DA39}">
      <dgm:prSet/>
      <dgm:spPr/>
      <dgm:t>
        <a:bodyPr/>
        <a:lstStyle/>
        <a:p>
          <a:endParaRPr lang="en-US"/>
        </a:p>
      </dgm:t>
    </dgm:pt>
    <dgm:pt modelId="{A128A569-439D-48CA-A8DF-2CC198245947}" type="sibTrans" cxnId="{685A5D44-E1C4-4812-A2CB-01DE7EA5DA39}">
      <dgm:prSet/>
      <dgm:spPr/>
      <dgm:t>
        <a:bodyPr/>
        <a:lstStyle/>
        <a:p>
          <a:endParaRPr lang="en-US"/>
        </a:p>
      </dgm:t>
    </dgm:pt>
    <dgm:pt modelId="{60F708EB-5841-45E5-9A8D-149F23AEF273}">
      <dgm:prSet custT="1"/>
      <dgm:spPr>
        <a:solidFill>
          <a:schemeClr val="tx2">
            <a:lumMod val="20000"/>
            <a:lumOff val="80000"/>
          </a:schemeClr>
        </a:solidFill>
      </dgm:spPr>
      <dgm:t>
        <a:bodyPr/>
        <a:lstStyle/>
        <a:p>
          <a:r>
            <a:rPr lang="en-US" sz="1200" dirty="0" smtClean="0">
              <a:solidFill>
                <a:schemeClr val="tx2">
                  <a:lumMod val="75000"/>
                </a:schemeClr>
              </a:solidFill>
              <a:latin typeface="Tw Cen MT" panose="020B0602020104020603" pitchFamily="34" charset="0"/>
            </a:rPr>
            <a:t>Continue revolving funds</a:t>
          </a:r>
          <a:endParaRPr lang="en-US" sz="1200" dirty="0">
            <a:solidFill>
              <a:schemeClr val="tx2">
                <a:lumMod val="75000"/>
              </a:schemeClr>
            </a:solidFill>
            <a:latin typeface="Tw Cen MT" panose="020B0602020104020603" pitchFamily="34" charset="0"/>
          </a:endParaRPr>
        </a:p>
      </dgm:t>
    </dgm:pt>
    <dgm:pt modelId="{15A317A7-2F97-4980-BAEB-B9BB26FC17B9}" type="parTrans" cxnId="{78838C24-F813-4930-97AB-EC1A1BEE3D4C}">
      <dgm:prSet/>
      <dgm:spPr/>
      <dgm:t>
        <a:bodyPr/>
        <a:lstStyle/>
        <a:p>
          <a:endParaRPr lang="en-US"/>
        </a:p>
      </dgm:t>
    </dgm:pt>
    <dgm:pt modelId="{E6368D6F-C890-4EC2-AFA3-59CFEE3C3EE7}" type="sibTrans" cxnId="{78838C24-F813-4930-97AB-EC1A1BEE3D4C}">
      <dgm:prSet/>
      <dgm:spPr/>
      <dgm:t>
        <a:bodyPr/>
        <a:lstStyle/>
        <a:p>
          <a:endParaRPr lang="en-US"/>
        </a:p>
      </dgm:t>
    </dgm:pt>
    <dgm:pt modelId="{00B4529A-8C06-4220-B407-22A5F2B932F5}">
      <dgm:prSet custT="1"/>
      <dgm:spPr>
        <a:solidFill>
          <a:schemeClr val="tx2">
            <a:lumMod val="20000"/>
            <a:lumOff val="80000"/>
          </a:schemeClr>
        </a:solidFill>
      </dgm:spPr>
      <dgm:t>
        <a:bodyPr/>
        <a:lstStyle/>
        <a:p>
          <a:endParaRPr lang="en-US" sz="1100" dirty="0"/>
        </a:p>
      </dgm:t>
    </dgm:pt>
    <dgm:pt modelId="{2200BEC8-DC0B-4236-9CC4-7371AEE5A447}" type="parTrans" cxnId="{18ED77D6-ABC7-477B-A31F-ECEE81D102A6}">
      <dgm:prSet/>
      <dgm:spPr/>
      <dgm:t>
        <a:bodyPr/>
        <a:lstStyle/>
        <a:p>
          <a:endParaRPr lang="en-US"/>
        </a:p>
      </dgm:t>
    </dgm:pt>
    <dgm:pt modelId="{6F430C29-2B2B-4ACE-9636-B8F4C87CE9B3}" type="sibTrans" cxnId="{18ED77D6-ABC7-477B-A31F-ECEE81D102A6}">
      <dgm:prSet/>
      <dgm:spPr/>
      <dgm:t>
        <a:bodyPr/>
        <a:lstStyle/>
        <a:p>
          <a:endParaRPr lang="en-US"/>
        </a:p>
      </dgm:t>
    </dgm:pt>
    <dgm:pt modelId="{DE20363C-DC8E-42AA-ADEB-A3F54C29EC62}">
      <dgm:prSet custT="1"/>
      <dgm:spPr>
        <a:solidFill>
          <a:schemeClr val="tx2">
            <a:lumMod val="20000"/>
            <a:lumOff val="80000"/>
          </a:schemeClr>
        </a:solidFill>
      </dgm:spPr>
      <dgm:t>
        <a:bodyPr/>
        <a:lstStyle/>
        <a:p>
          <a:r>
            <a:rPr lang="en-US" sz="1200" dirty="0" smtClean="0">
              <a:solidFill>
                <a:schemeClr val="tx2">
                  <a:lumMod val="75000"/>
                </a:schemeClr>
              </a:solidFill>
              <a:latin typeface="Tw Cen MT" panose="020B0602020104020603" pitchFamily="34" charset="0"/>
            </a:rPr>
            <a:t>If opposition (1, 10 or any  number of voters),  pull and debate separately </a:t>
          </a:r>
          <a:endParaRPr lang="en-US" sz="1200" dirty="0">
            <a:solidFill>
              <a:schemeClr val="tx2">
                <a:lumMod val="75000"/>
              </a:schemeClr>
            </a:solidFill>
            <a:latin typeface="Tw Cen MT" panose="020B0602020104020603" pitchFamily="34" charset="0"/>
          </a:endParaRPr>
        </a:p>
      </dgm:t>
    </dgm:pt>
    <dgm:pt modelId="{0D6EE109-EE43-4F92-8F4F-B02DC59476EC}" type="parTrans" cxnId="{1D1B4CCA-C49E-4E2B-A33D-26AFD1D17D87}">
      <dgm:prSet/>
      <dgm:spPr/>
      <dgm:t>
        <a:bodyPr/>
        <a:lstStyle/>
        <a:p>
          <a:endParaRPr lang="en-US"/>
        </a:p>
      </dgm:t>
    </dgm:pt>
    <dgm:pt modelId="{74E6688F-8E5B-4C33-872D-4EFB31B3A450}" type="sibTrans" cxnId="{1D1B4CCA-C49E-4E2B-A33D-26AFD1D17D87}">
      <dgm:prSet/>
      <dgm:spPr/>
      <dgm:t>
        <a:bodyPr/>
        <a:lstStyle/>
        <a:p>
          <a:endParaRPr lang="en-US"/>
        </a:p>
      </dgm:t>
    </dgm:pt>
    <dgm:pt modelId="{5B5D514A-8E21-4DE1-AC1E-072E80DD4329}">
      <dgm:prSet custT="1"/>
      <dgm:spPr>
        <a:solidFill>
          <a:schemeClr val="tx2">
            <a:lumMod val="20000"/>
            <a:lumOff val="80000"/>
          </a:schemeClr>
        </a:solidFill>
      </dgm:spPr>
      <dgm:t>
        <a:bodyPr/>
        <a:lstStyle/>
        <a:p>
          <a:endParaRPr lang="en-US" sz="1100" dirty="0"/>
        </a:p>
      </dgm:t>
    </dgm:pt>
    <dgm:pt modelId="{1455B2A4-A6C4-4B6F-8CB2-C7CEB624C3FE}" type="parTrans" cxnId="{347781B7-8DA8-4FC1-9FAF-EB10EB5009C9}">
      <dgm:prSet/>
      <dgm:spPr/>
      <dgm:t>
        <a:bodyPr/>
        <a:lstStyle/>
        <a:p>
          <a:endParaRPr lang="en-US"/>
        </a:p>
      </dgm:t>
    </dgm:pt>
    <dgm:pt modelId="{23349679-2C20-4396-B99F-CB53AE971AD6}" type="sibTrans" cxnId="{347781B7-8DA8-4FC1-9FAF-EB10EB5009C9}">
      <dgm:prSet/>
      <dgm:spPr/>
      <dgm:t>
        <a:bodyPr/>
        <a:lstStyle/>
        <a:p>
          <a:endParaRPr lang="en-US"/>
        </a:p>
      </dgm:t>
    </dgm:pt>
    <dgm:pt modelId="{C09123EA-FD4E-4DB3-8EC1-EA77F50F07DA}" type="pres">
      <dgm:prSet presAssocID="{4F082448-7265-48EE-B579-35ABB6D54F5B}" presName="linearFlow" presStyleCnt="0">
        <dgm:presLayoutVars>
          <dgm:dir/>
          <dgm:animLvl val="lvl"/>
          <dgm:resizeHandles/>
        </dgm:presLayoutVars>
      </dgm:prSet>
      <dgm:spPr/>
      <dgm:t>
        <a:bodyPr/>
        <a:lstStyle/>
        <a:p>
          <a:endParaRPr lang="en-US"/>
        </a:p>
      </dgm:t>
    </dgm:pt>
    <dgm:pt modelId="{C15F44CF-07F7-4B16-8AB6-78A8BF16D4AC}" type="pres">
      <dgm:prSet presAssocID="{9D809970-3AED-401D-B68A-77AB8C3B282F}" presName="compositeNode" presStyleCnt="0">
        <dgm:presLayoutVars>
          <dgm:bulletEnabled val="1"/>
        </dgm:presLayoutVars>
      </dgm:prSet>
      <dgm:spPr/>
      <dgm:t>
        <a:bodyPr/>
        <a:lstStyle/>
        <a:p>
          <a:endParaRPr lang="en-US"/>
        </a:p>
      </dgm:t>
    </dgm:pt>
    <dgm:pt modelId="{4CD17116-CE90-480C-8CF2-5ECF05422A40}" type="pres">
      <dgm:prSet presAssocID="{9D809970-3AED-401D-B68A-77AB8C3B282F}" presName="image" presStyleLbl="fgImgPlace1" presStyleIdx="0" presStyleCnt="3"/>
      <dgm:spPr>
        <a:blipFill rotWithShape="1">
          <a:blip xmlns:r="http://schemas.openxmlformats.org/officeDocument/2006/relationships" r:embed="rId1"/>
          <a:stretch>
            <a:fillRect/>
          </a:stretch>
        </a:blipFill>
      </dgm:spPr>
      <dgm:t>
        <a:bodyPr/>
        <a:lstStyle/>
        <a:p>
          <a:endParaRPr lang="en-US"/>
        </a:p>
      </dgm:t>
    </dgm:pt>
    <dgm:pt modelId="{64073EB9-D993-4E7B-A70F-C98045BAB060}" type="pres">
      <dgm:prSet presAssocID="{9D809970-3AED-401D-B68A-77AB8C3B282F}" presName="childNode" presStyleLbl="node1" presStyleIdx="0" presStyleCnt="3">
        <dgm:presLayoutVars>
          <dgm:bulletEnabled val="1"/>
        </dgm:presLayoutVars>
      </dgm:prSet>
      <dgm:spPr/>
      <dgm:t>
        <a:bodyPr/>
        <a:lstStyle/>
        <a:p>
          <a:endParaRPr lang="en-US"/>
        </a:p>
      </dgm:t>
    </dgm:pt>
    <dgm:pt modelId="{16BC1F4C-0AE1-4D71-AA13-D5D97E33DCFC}" type="pres">
      <dgm:prSet presAssocID="{9D809970-3AED-401D-B68A-77AB8C3B282F}" presName="parentNode" presStyleLbl="revTx" presStyleIdx="0" presStyleCnt="3" custAng="0">
        <dgm:presLayoutVars>
          <dgm:chMax val="0"/>
          <dgm:bulletEnabled val="1"/>
        </dgm:presLayoutVars>
      </dgm:prSet>
      <dgm:spPr/>
      <dgm:t>
        <a:bodyPr/>
        <a:lstStyle/>
        <a:p>
          <a:endParaRPr lang="en-US"/>
        </a:p>
      </dgm:t>
    </dgm:pt>
    <dgm:pt modelId="{81F8BB14-55B3-4633-81BE-7C0AD521326B}" type="pres">
      <dgm:prSet presAssocID="{EACFB1E8-3740-4521-A41E-CBCCD8879F94}" presName="sibTrans" presStyleCnt="0"/>
      <dgm:spPr/>
      <dgm:t>
        <a:bodyPr/>
        <a:lstStyle/>
        <a:p>
          <a:endParaRPr lang="en-US"/>
        </a:p>
      </dgm:t>
    </dgm:pt>
    <dgm:pt modelId="{8F737802-21FF-477A-8FFD-1B21589A6DC3}" type="pres">
      <dgm:prSet presAssocID="{E6A8E639-2909-4984-8212-32793A72E10E}" presName="compositeNode" presStyleCnt="0">
        <dgm:presLayoutVars>
          <dgm:bulletEnabled val="1"/>
        </dgm:presLayoutVars>
      </dgm:prSet>
      <dgm:spPr/>
      <dgm:t>
        <a:bodyPr/>
        <a:lstStyle/>
        <a:p>
          <a:endParaRPr lang="en-US"/>
        </a:p>
      </dgm:t>
    </dgm:pt>
    <dgm:pt modelId="{7CC71143-22A8-4792-863A-6E0D8AD232E9}" type="pres">
      <dgm:prSet presAssocID="{E6A8E639-2909-4984-8212-32793A72E10E}" presName="image" presStyleLbl="fgImgPlace1" presStyleIdx="1" presStyleCnt="3" custLinFactNeighborX="4116" custLinFactNeighborY="-1676"/>
      <dgm:spPr>
        <a:blipFill rotWithShape="1">
          <a:blip xmlns:r="http://schemas.openxmlformats.org/officeDocument/2006/relationships" r:embed="rId2"/>
          <a:stretch>
            <a:fillRect/>
          </a:stretch>
        </a:blipFill>
      </dgm:spPr>
      <dgm:t>
        <a:bodyPr/>
        <a:lstStyle/>
        <a:p>
          <a:endParaRPr lang="en-US"/>
        </a:p>
      </dgm:t>
    </dgm:pt>
    <dgm:pt modelId="{E144D093-D4EB-4FED-84B0-ACB6DB9B3E23}" type="pres">
      <dgm:prSet presAssocID="{E6A8E639-2909-4984-8212-32793A72E10E}" presName="childNode" presStyleLbl="node1" presStyleIdx="1" presStyleCnt="3">
        <dgm:presLayoutVars>
          <dgm:bulletEnabled val="1"/>
        </dgm:presLayoutVars>
      </dgm:prSet>
      <dgm:spPr/>
      <dgm:t>
        <a:bodyPr/>
        <a:lstStyle/>
        <a:p>
          <a:endParaRPr lang="en-US"/>
        </a:p>
      </dgm:t>
    </dgm:pt>
    <dgm:pt modelId="{8F2A9EA7-55FE-4853-8D50-63194BA3CA67}" type="pres">
      <dgm:prSet presAssocID="{E6A8E639-2909-4984-8212-32793A72E10E}" presName="parentNode" presStyleLbl="revTx" presStyleIdx="1" presStyleCnt="3" custAng="0">
        <dgm:presLayoutVars>
          <dgm:chMax val="0"/>
          <dgm:bulletEnabled val="1"/>
        </dgm:presLayoutVars>
      </dgm:prSet>
      <dgm:spPr/>
      <dgm:t>
        <a:bodyPr/>
        <a:lstStyle/>
        <a:p>
          <a:endParaRPr lang="en-US"/>
        </a:p>
      </dgm:t>
    </dgm:pt>
    <dgm:pt modelId="{34013B01-3604-4ED9-886A-468AF50F51AE}" type="pres">
      <dgm:prSet presAssocID="{BD1D38E5-4CD8-4C3C-8AA7-568ECD3FFB90}" presName="sibTrans" presStyleCnt="0"/>
      <dgm:spPr/>
      <dgm:t>
        <a:bodyPr/>
        <a:lstStyle/>
        <a:p>
          <a:endParaRPr lang="en-US"/>
        </a:p>
      </dgm:t>
    </dgm:pt>
    <dgm:pt modelId="{BA2D13C8-1E36-45AA-AE0F-31D878A13073}" type="pres">
      <dgm:prSet presAssocID="{828A996D-CE62-41F9-BC72-D639B80A252E}" presName="compositeNode" presStyleCnt="0">
        <dgm:presLayoutVars>
          <dgm:bulletEnabled val="1"/>
        </dgm:presLayoutVars>
      </dgm:prSet>
      <dgm:spPr/>
      <dgm:t>
        <a:bodyPr/>
        <a:lstStyle/>
        <a:p>
          <a:endParaRPr lang="en-US"/>
        </a:p>
      </dgm:t>
    </dgm:pt>
    <dgm:pt modelId="{61F65451-AB8A-4220-A7B8-DB2C150D4965}" type="pres">
      <dgm:prSet presAssocID="{828A996D-CE62-41F9-BC72-D639B80A252E}" presName="image"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 modelId="{32606F6D-C981-434E-B7F3-3DDE8276DABF}" type="pres">
      <dgm:prSet presAssocID="{828A996D-CE62-41F9-BC72-D639B80A252E}" presName="childNode" presStyleLbl="node1" presStyleIdx="2" presStyleCnt="3" custLinFactNeighborX="-1593" custLinFactNeighborY="-217">
        <dgm:presLayoutVars>
          <dgm:bulletEnabled val="1"/>
        </dgm:presLayoutVars>
      </dgm:prSet>
      <dgm:spPr/>
      <dgm:t>
        <a:bodyPr/>
        <a:lstStyle/>
        <a:p>
          <a:endParaRPr lang="en-US"/>
        </a:p>
      </dgm:t>
    </dgm:pt>
    <dgm:pt modelId="{080D6752-508A-4A11-8DD7-6210FCF28B90}" type="pres">
      <dgm:prSet presAssocID="{828A996D-CE62-41F9-BC72-D639B80A252E}" presName="parentNode" presStyleLbl="revTx" presStyleIdx="2" presStyleCnt="3" custAng="0">
        <dgm:presLayoutVars>
          <dgm:chMax val="0"/>
          <dgm:bulletEnabled val="1"/>
        </dgm:presLayoutVars>
      </dgm:prSet>
      <dgm:spPr/>
      <dgm:t>
        <a:bodyPr/>
        <a:lstStyle/>
        <a:p>
          <a:endParaRPr lang="en-US"/>
        </a:p>
      </dgm:t>
    </dgm:pt>
  </dgm:ptLst>
  <dgm:cxnLst>
    <dgm:cxn modelId="{E033BFE4-9987-4B24-8FA6-3DC53B4F10D3}" type="presOf" srcId="{E6A8E639-2909-4984-8212-32793A72E10E}" destId="{8F2A9EA7-55FE-4853-8D50-63194BA3CA67}" srcOrd="0" destOrd="0" presId="urn:microsoft.com/office/officeart/2005/8/layout/hList2"/>
    <dgm:cxn modelId="{E76542D9-FE6B-4CC7-AEBD-01EF9639EFED}" type="presOf" srcId="{F5DF5B54-66E7-4512-97C5-E83B50A4D474}" destId="{E144D093-D4EB-4FED-84B0-ACB6DB9B3E23}" srcOrd="0" destOrd="5" presId="urn:microsoft.com/office/officeart/2005/8/layout/hList2"/>
    <dgm:cxn modelId="{958FE23B-1FBF-43D1-927F-E8F13F96D0E0}" type="presOf" srcId="{5B5D514A-8E21-4DE1-AC1E-072E80DD4329}" destId="{32606F6D-C981-434E-B7F3-3DDE8276DABF}" srcOrd="0" destOrd="7" presId="urn:microsoft.com/office/officeart/2005/8/layout/hList2"/>
    <dgm:cxn modelId="{2715FB8E-6DA6-4655-9BDF-1FE0CDDAB60C}" type="presOf" srcId="{1E00876A-C8F0-486E-9BD0-563600016A71}" destId="{E144D093-D4EB-4FED-84B0-ACB6DB9B3E23}" srcOrd="0" destOrd="2" presId="urn:microsoft.com/office/officeart/2005/8/layout/hList2"/>
    <dgm:cxn modelId="{C200CC1D-7C5D-4BE5-9680-78E0DAF53279}" type="presOf" srcId="{1347DD5F-6CDE-4060-A226-C2604A474D14}" destId="{64073EB9-D993-4E7B-A70F-C98045BAB060}" srcOrd="0" destOrd="3" presId="urn:microsoft.com/office/officeart/2005/8/layout/hList2"/>
    <dgm:cxn modelId="{66295C12-3F47-4D54-8188-EFBF665E738B}" srcId="{605CE260-B9A7-472F-9E7F-160E5E9F735C}" destId="{D6433ED7-F653-44C7-A1E8-14B918F7BB16}" srcOrd="0" destOrd="0" parTransId="{5AF243AD-6C9A-4A35-8F0B-4B3ECD3612D6}" sibTransId="{48121DC0-1C9D-4AAE-ACBB-A7151F222D71}"/>
    <dgm:cxn modelId="{79490C18-60F7-40B7-BBA7-A77AA8F59E42}" type="presOf" srcId="{492387FC-A093-4964-A506-EEF9AF873E67}" destId="{E144D093-D4EB-4FED-84B0-ACB6DB9B3E23}" srcOrd="0" destOrd="3" presId="urn:microsoft.com/office/officeart/2005/8/layout/hList2"/>
    <dgm:cxn modelId="{26330481-0F08-43FE-812F-FAF4931CA158}" srcId="{9D809970-3AED-401D-B68A-77AB8C3B282F}" destId="{1DB7C1B6-723C-4A8F-821A-B86E4BF69EBE}" srcOrd="0" destOrd="0" parTransId="{6C7B84DD-A905-48B5-96AC-1FB0521F5707}" sibTransId="{3A6ABBB4-FD6D-4EE1-A84D-35C3A98D8244}"/>
    <dgm:cxn modelId="{4995F041-83B4-433F-B33C-0887C5B44937}" type="presOf" srcId="{00B4529A-8C06-4220-B407-22A5F2B932F5}" destId="{32606F6D-C981-434E-B7F3-3DDE8276DABF}" srcOrd="0" destOrd="8" presId="urn:microsoft.com/office/officeart/2005/8/layout/hList2"/>
    <dgm:cxn modelId="{91162028-CB9E-457E-B1AE-7835716A3D37}" type="presOf" srcId="{828A996D-CE62-41F9-BC72-D639B80A252E}" destId="{080D6752-508A-4A11-8DD7-6210FCF28B90}" srcOrd="0" destOrd="0" presId="urn:microsoft.com/office/officeart/2005/8/layout/hList2"/>
    <dgm:cxn modelId="{BD0EF5AC-1B99-42A1-A057-989A9087AC6D}" srcId="{9D809970-3AED-401D-B68A-77AB8C3B282F}" destId="{C766EF11-3A8C-463D-B3F8-707D2B8492FE}" srcOrd="2" destOrd="0" parTransId="{ABF2E823-7AB8-4D65-AEF2-1A669B1F8350}" sibTransId="{DE5E3510-8C3A-4E03-A81B-A02E5D1B5474}"/>
    <dgm:cxn modelId="{78838C24-F813-4930-97AB-EC1A1BEE3D4C}" srcId="{F4403BE0-7C15-407F-8DE8-56D25F72FEB7}" destId="{60F708EB-5841-45E5-9A8D-149F23AEF273}" srcOrd="2" destOrd="0" parTransId="{15A317A7-2F97-4980-BAEB-B9BB26FC17B9}" sibTransId="{E6368D6F-C890-4EC2-AFA3-59CFEE3C3EE7}"/>
    <dgm:cxn modelId="{A78160F3-8E4E-4603-ABBD-48C6BDECE3D6}" type="presOf" srcId="{3762CD31-6C7D-4042-8670-2B109242B47D}" destId="{64073EB9-D993-4E7B-A70F-C98045BAB060}" srcOrd="0" destOrd="4" presId="urn:microsoft.com/office/officeart/2005/8/layout/hList2"/>
    <dgm:cxn modelId="{40C797DB-4E29-4660-90A7-E86D5581DE9A}" srcId="{4F082448-7265-48EE-B579-35ABB6D54F5B}" destId="{E6A8E639-2909-4984-8212-32793A72E10E}" srcOrd="1" destOrd="0" parTransId="{94B1E7B3-E56C-4399-BF2D-A838A5A76B2C}" sibTransId="{BD1D38E5-4CD8-4C3C-8AA7-568ECD3FFB90}"/>
    <dgm:cxn modelId="{2D2970D2-B2A3-4103-99F6-0A5D52012993}" srcId="{E6A8E639-2909-4984-8212-32793A72E10E}" destId="{1E00876A-C8F0-486E-9BD0-563600016A71}" srcOrd="2" destOrd="0" parTransId="{F7A8AA02-28FF-4F48-BFCB-D29785038B34}" sibTransId="{FD614E94-FD44-41B2-88AC-E72F348D38E7}"/>
    <dgm:cxn modelId="{2AA017FA-382C-4062-A1BA-6922EFDDA27A}" srcId="{E6A8E639-2909-4984-8212-32793A72E10E}" destId="{F5DF5B54-66E7-4512-97C5-E83B50A4D474}" srcOrd="5" destOrd="0" parTransId="{439C80E2-8948-4D77-8DE0-46D6720EAFC9}" sibTransId="{50DDBFDC-7B87-4B65-996C-9EB852E7DF70}"/>
    <dgm:cxn modelId="{86ABAC4D-F691-4937-8E15-4BCAD7FBD058}" srcId="{9D809970-3AED-401D-B68A-77AB8C3B282F}" destId="{5F2DA013-213A-4958-9D2F-435633704EC3}" srcOrd="5" destOrd="0" parTransId="{9D3DF794-3520-43A2-B66D-174A64941AE2}" sibTransId="{B3C89279-96FB-41A6-A743-A1CE8A5AC06A}"/>
    <dgm:cxn modelId="{3836D039-F393-4FEF-B0DA-53A17FB0BE5F}" type="presOf" srcId="{D6433ED7-F653-44C7-A1E8-14B918F7BB16}" destId="{32606F6D-C981-434E-B7F3-3DDE8276DABF}" srcOrd="0" destOrd="1" presId="urn:microsoft.com/office/officeart/2005/8/layout/hList2"/>
    <dgm:cxn modelId="{0E757350-BA59-4EC7-8405-961FB61EBAB9}" type="presOf" srcId="{4F082448-7265-48EE-B579-35ABB6D54F5B}" destId="{C09123EA-FD4E-4DB3-8EC1-EA77F50F07DA}" srcOrd="0" destOrd="0" presId="urn:microsoft.com/office/officeart/2005/8/layout/hList2"/>
    <dgm:cxn modelId="{59904F63-DA6D-4917-BAB1-6C36C2F1F1BA}" type="presOf" srcId="{DE20363C-DC8E-42AA-ADEB-A3F54C29EC62}" destId="{32606F6D-C981-434E-B7F3-3DDE8276DABF}" srcOrd="0" destOrd="6" presId="urn:microsoft.com/office/officeart/2005/8/layout/hList2"/>
    <dgm:cxn modelId="{4B0E3720-4AFD-491E-98A8-C74B80DD7C48}" type="presOf" srcId="{5F2DA013-213A-4958-9D2F-435633704EC3}" destId="{64073EB9-D993-4E7B-A70F-C98045BAB060}" srcOrd="0" destOrd="5" presId="urn:microsoft.com/office/officeart/2005/8/layout/hList2"/>
    <dgm:cxn modelId="{B30873CD-36B5-41A1-8727-BBC691BBF4E0}" type="presOf" srcId="{1B714543-7BE9-448B-85C5-23E6A197B9C6}" destId="{E144D093-D4EB-4FED-84B0-ACB6DB9B3E23}" srcOrd="0" destOrd="1" presId="urn:microsoft.com/office/officeart/2005/8/layout/hList2"/>
    <dgm:cxn modelId="{85E5096F-50FE-4376-BAD7-B8627E9CA6BA}" type="presOf" srcId="{C766EF11-3A8C-463D-B3F8-707D2B8492FE}" destId="{64073EB9-D993-4E7B-A70F-C98045BAB060}" srcOrd="0" destOrd="2" presId="urn:microsoft.com/office/officeart/2005/8/layout/hList2"/>
    <dgm:cxn modelId="{347781B7-8DA8-4FC1-9FAF-EB10EB5009C9}" srcId="{828A996D-CE62-41F9-BC72-D639B80A252E}" destId="{5B5D514A-8E21-4DE1-AC1E-072E80DD4329}" srcOrd="1" destOrd="0" parTransId="{1455B2A4-A6C4-4B6F-8CB2-C7CEB624C3FE}" sibTransId="{23349679-2C20-4396-B99F-CB53AE971AD6}"/>
    <dgm:cxn modelId="{534BB852-0EBD-4E25-8612-1CB86E726607}" type="presOf" srcId="{4A0C9C4F-A1C1-478A-9698-0ED13913C612}" destId="{64073EB9-D993-4E7B-A70F-C98045BAB060}" srcOrd="0" destOrd="7" presId="urn:microsoft.com/office/officeart/2005/8/layout/hList2"/>
    <dgm:cxn modelId="{000C88FD-E95A-44D6-8822-349C61D38C02}" srcId="{E6A8E639-2909-4984-8212-32793A72E10E}" destId="{71AEF736-B501-4B28-8FDE-349BE382F2E9}" srcOrd="0" destOrd="0" parTransId="{AF758C7C-28AC-493E-BEDC-A296538952B0}" sibTransId="{A274F7C1-2D6B-43CC-8041-C251D6C7FC0D}"/>
    <dgm:cxn modelId="{653A76A6-D28B-445E-A6A1-416F4E7809EB}" type="presOf" srcId="{A9A833C0-9EE2-4BB0-ABD2-59CE40794D4D}" destId="{64073EB9-D993-4E7B-A70F-C98045BAB060}" srcOrd="0" destOrd="6" presId="urn:microsoft.com/office/officeart/2005/8/layout/hList2"/>
    <dgm:cxn modelId="{0F46D268-1360-40AA-B703-D094B2BD5EDF}" srcId="{9D809970-3AED-401D-B68A-77AB8C3B282F}" destId="{F396A591-D9B5-435E-9A82-100BA6BA4F80}" srcOrd="1" destOrd="0" parTransId="{12F2FFA0-3DB2-4B8F-B9F4-D0E755430B82}" sibTransId="{A6ACB363-A861-4761-A5D0-35218DF21371}"/>
    <dgm:cxn modelId="{FD237EE0-8F9E-4442-9741-D65D55F1680E}" srcId="{4F082448-7265-48EE-B579-35ABB6D54F5B}" destId="{828A996D-CE62-41F9-BC72-D639B80A252E}" srcOrd="2" destOrd="0" parTransId="{DDBBE09C-3ABE-44D7-8D41-E9DB419A9C9F}" sibTransId="{9B7258CA-D295-43CB-A02D-252FFE1044E4}"/>
    <dgm:cxn modelId="{685A5D44-E1C4-4812-A2CB-01DE7EA5DA39}" srcId="{F4403BE0-7C15-407F-8DE8-56D25F72FEB7}" destId="{8995D316-E73F-455F-8A5D-F3684FA03182}" srcOrd="1" destOrd="0" parTransId="{A1285F41-C13B-4A4E-B0C7-1449A79F9175}" sibTransId="{A128A569-439D-48CA-A8DF-2CC198245947}"/>
    <dgm:cxn modelId="{07C98635-18C7-4C54-A06D-1D7C4051705F}" type="presOf" srcId="{60F708EB-5841-45E5-9A8D-149F23AEF273}" destId="{32606F6D-C981-434E-B7F3-3DDE8276DABF}" srcOrd="0" destOrd="5" presId="urn:microsoft.com/office/officeart/2005/8/layout/hList2"/>
    <dgm:cxn modelId="{65BA9299-6805-41C3-8F15-DAD14F559E93}" srcId="{9D809970-3AED-401D-B68A-77AB8C3B282F}" destId="{A9A833C0-9EE2-4BB0-ABD2-59CE40794D4D}" srcOrd="6" destOrd="0" parTransId="{178F3D5C-E789-4DFE-B0C9-DDDDEE8B4D6F}" sibTransId="{BF8D13B5-1CA5-4604-90EC-62FAFC0DA757}"/>
    <dgm:cxn modelId="{2CF2A948-2949-4563-A033-5ED8571970D7}" type="presOf" srcId="{F4403BE0-7C15-407F-8DE8-56D25F72FEB7}" destId="{32606F6D-C981-434E-B7F3-3DDE8276DABF}" srcOrd="0" destOrd="2" presId="urn:microsoft.com/office/officeart/2005/8/layout/hList2"/>
    <dgm:cxn modelId="{62B2890F-D920-41CF-A2E0-71B89032E46D}" srcId="{828A996D-CE62-41F9-BC72-D639B80A252E}" destId="{605CE260-B9A7-472F-9E7F-160E5E9F735C}" srcOrd="0" destOrd="0" parTransId="{B97687D9-F5AD-434C-8EE1-A2CDEA273684}" sibTransId="{164182D5-6DCC-46A8-8889-6930ADA5782B}"/>
    <dgm:cxn modelId="{E97F3595-9743-458F-8F62-564A0F6716CE}" type="presOf" srcId="{F396A591-D9B5-435E-9A82-100BA6BA4F80}" destId="{64073EB9-D993-4E7B-A70F-C98045BAB060}" srcOrd="0" destOrd="1" presId="urn:microsoft.com/office/officeart/2005/8/layout/hList2"/>
    <dgm:cxn modelId="{18ED77D6-ABC7-477B-A31F-ECEE81D102A6}" srcId="{5B5D514A-8E21-4DE1-AC1E-072E80DD4329}" destId="{00B4529A-8C06-4220-B407-22A5F2B932F5}" srcOrd="0" destOrd="0" parTransId="{2200BEC8-DC0B-4236-9CC4-7371AEE5A447}" sibTransId="{6F430C29-2B2B-4ACE-9636-B8F4C87CE9B3}"/>
    <dgm:cxn modelId="{947159DB-389B-4F5D-A945-2C18D4474849}" srcId="{605CE260-B9A7-472F-9E7F-160E5E9F735C}" destId="{F4403BE0-7C15-407F-8DE8-56D25F72FEB7}" srcOrd="1" destOrd="0" parTransId="{4FBCEAFD-7138-4531-BE21-5A3CF665D2DA}" sibTransId="{48E42276-A6A6-4B0B-AFA7-66236F0CAD88}"/>
    <dgm:cxn modelId="{9280A04D-A601-468C-9ECD-E4A0961A67AF}" srcId="{9D809970-3AED-401D-B68A-77AB8C3B282F}" destId="{3762CD31-6C7D-4042-8670-2B109242B47D}" srcOrd="4" destOrd="0" parTransId="{9E97E7DD-C139-48D6-A7E2-1AB95D0CFB9E}" sibTransId="{A287E57E-4513-452E-9788-41F5C8EF865D}"/>
    <dgm:cxn modelId="{AA3C8CBB-4319-4D06-B340-467FE846016E}" type="presOf" srcId="{605CE260-B9A7-472F-9E7F-160E5E9F735C}" destId="{32606F6D-C981-434E-B7F3-3DDE8276DABF}" srcOrd="0" destOrd="0" presId="urn:microsoft.com/office/officeart/2005/8/layout/hList2"/>
    <dgm:cxn modelId="{1D1B4CCA-C49E-4E2B-A33D-26AFD1D17D87}" srcId="{F4403BE0-7C15-407F-8DE8-56D25F72FEB7}" destId="{DE20363C-DC8E-42AA-ADEB-A3F54C29EC62}" srcOrd="3" destOrd="0" parTransId="{0D6EE109-EE43-4F92-8F4F-B02DC59476EC}" sibTransId="{74E6688F-8E5B-4C33-872D-4EFB31B3A450}"/>
    <dgm:cxn modelId="{4940594D-ED53-43FA-85B3-3F98B5CE854E}" srcId="{9D809970-3AED-401D-B68A-77AB8C3B282F}" destId="{4A0C9C4F-A1C1-478A-9698-0ED13913C612}" srcOrd="7" destOrd="0" parTransId="{BFF13EBF-7C8F-42D8-81C6-68FDC5715C42}" sibTransId="{21B92611-92E6-4820-97F4-7BC300B00DD5}"/>
    <dgm:cxn modelId="{72425C4D-3BC4-41CD-BDC8-61C894E54586}" srcId="{9D809970-3AED-401D-B68A-77AB8C3B282F}" destId="{1347DD5F-6CDE-4060-A226-C2604A474D14}" srcOrd="3" destOrd="0" parTransId="{A909F08D-90DB-43FA-8BD7-FC98C1AFFA11}" sibTransId="{AC506618-B104-467A-8140-D512E6F89E85}"/>
    <dgm:cxn modelId="{E538E38C-D5B4-4B0D-B363-828353C8851D}" srcId="{E6A8E639-2909-4984-8212-32793A72E10E}" destId="{E18AEF0B-E1CE-43FD-9756-7EA7CC468749}" srcOrd="4" destOrd="0" parTransId="{F8F92C75-42E5-4077-A8FB-89F5C24A02C2}" sibTransId="{6E951AAB-BE66-458F-81BB-EFB2EC0DA3E3}"/>
    <dgm:cxn modelId="{A7DC7086-9632-4665-9372-6D4C43F19AE3}" type="presOf" srcId="{8995D316-E73F-455F-8A5D-F3684FA03182}" destId="{32606F6D-C981-434E-B7F3-3DDE8276DABF}" srcOrd="0" destOrd="4" presId="urn:microsoft.com/office/officeart/2005/8/layout/hList2"/>
    <dgm:cxn modelId="{A35C3FFA-5E6B-4C98-8616-2B3C05F4989D}" srcId="{E6A8E639-2909-4984-8212-32793A72E10E}" destId="{1B714543-7BE9-448B-85C5-23E6A197B9C6}" srcOrd="1" destOrd="0" parTransId="{7D133C2E-00E6-472C-BE92-A16D1D088379}" sibTransId="{4AD1616E-FA36-46C4-8E39-9A91405893B0}"/>
    <dgm:cxn modelId="{24AB9884-E16E-42EB-9709-A1474A577DB9}" srcId="{F4403BE0-7C15-407F-8DE8-56D25F72FEB7}" destId="{F0DEDAF7-9E95-4173-8CEA-5AF2FD87E8CD}" srcOrd="0" destOrd="0" parTransId="{657866AA-BD9C-4735-B3D6-F38AEF3C0B3F}" sibTransId="{CAFD49FD-08B8-42D1-BCF9-730CFC679FAE}"/>
    <dgm:cxn modelId="{A1DAC87D-BD60-4CCF-83F0-1A78FFC937B9}" srcId="{E6A8E639-2909-4984-8212-32793A72E10E}" destId="{492387FC-A093-4964-A506-EEF9AF873E67}" srcOrd="3" destOrd="0" parTransId="{77D1A265-741A-48AB-8242-F5395E025AED}" sibTransId="{7402958D-1C6A-4CF3-81D1-ED313237E78C}"/>
    <dgm:cxn modelId="{6522CD8D-A9C4-4976-A2DF-CB377506261A}" type="presOf" srcId="{E18AEF0B-E1CE-43FD-9756-7EA7CC468749}" destId="{E144D093-D4EB-4FED-84B0-ACB6DB9B3E23}" srcOrd="0" destOrd="4" presId="urn:microsoft.com/office/officeart/2005/8/layout/hList2"/>
    <dgm:cxn modelId="{772B2ED1-0D2C-4E93-BB6E-F9E050D964A3}" srcId="{4F082448-7265-48EE-B579-35ABB6D54F5B}" destId="{9D809970-3AED-401D-B68A-77AB8C3B282F}" srcOrd="0" destOrd="0" parTransId="{C2A4BE3F-62A9-40A6-8F20-E0F77F173737}" sibTransId="{EACFB1E8-3740-4521-A41E-CBCCD8879F94}"/>
    <dgm:cxn modelId="{0523E05C-C3BD-4BC5-B921-B8E42A171795}" type="presOf" srcId="{1DB7C1B6-723C-4A8F-821A-B86E4BF69EBE}" destId="{64073EB9-D993-4E7B-A70F-C98045BAB060}" srcOrd="0" destOrd="0" presId="urn:microsoft.com/office/officeart/2005/8/layout/hList2"/>
    <dgm:cxn modelId="{CFC5DCB3-9093-4B06-9ABD-9AFAFEF957AF}" type="presOf" srcId="{F0DEDAF7-9E95-4173-8CEA-5AF2FD87E8CD}" destId="{32606F6D-C981-434E-B7F3-3DDE8276DABF}" srcOrd="0" destOrd="3" presId="urn:microsoft.com/office/officeart/2005/8/layout/hList2"/>
    <dgm:cxn modelId="{069BD5A1-EE0C-4F28-8E4A-30E8E30D22D7}" type="presOf" srcId="{9D809970-3AED-401D-B68A-77AB8C3B282F}" destId="{16BC1F4C-0AE1-4D71-AA13-D5D97E33DCFC}" srcOrd="0" destOrd="0" presId="urn:microsoft.com/office/officeart/2005/8/layout/hList2"/>
    <dgm:cxn modelId="{E41D38E2-74A2-4B28-AD92-A2A18D60918A}" type="presOf" srcId="{71AEF736-B501-4B28-8FDE-349BE382F2E9}" destId="{E144D093-D4EB-4FED-84B0-ACB6DB9B3E23}" srcOrd="0" destOrd="0" presId="urn:microsoft.com/office/officeart/2005/8/layout/hList2"/>
    <dgm:cxn modelId="{6DD7FB63-23F2-478F-9BF0-E3199176F261}" type="presParOf" srcId="{C09123EA-FD4E-4DB3-8EC1-EA77F50F07DA}" destId="{C15F44CF-07F7-4B16-8AB6-78A8BF16D4AC}" srcOrd="0" destOrd="0" presId="urn:microsoft.com/office/officeart/2005/8/layout/hList2"/>
    <dgm:cxn modelId="{A2594580-FF13-4FBB-84DA-536552977D8D}" type="presParOf" srcId="{C15F44CF-07F7-4B16-8AB6-78A8BF16D4AC}" destId="{4CD17116-CE90-480C-8CF2-5ECF05422A40}" srcOrd="0" destOrd="0" presId="urn:microsoft.com/office/officeart/2005/8/layout/hList2"/>
    <dgm:cxn modelId="{DE55479B-8B02-47C2-9969-806637BDBAB1}" type="presParOf" srcId="{C15F44CF-07F7-4B16-8AB6-78A8BF16D4AC}" destId="{64073EB9-D993-4E7B-A70F-C98045BAB060}" srcOrd="1" destOrd="0" presId="urn:microsoft.com/office/officeart/2005/8/layout/hList2"/>
    <dgm:cxn modelId="{553C449A-CA6A-4113-9A83-D717D360EB7D}" type="presParOf" srcId="{C15F44CF-07F7-4B16-8AB6-78A8BF16D4AC}" destId="{16BC1F4C-0AE1-4D71-AA13-D5D97E33DCFC}" srcOrd="2" destOrd="0" presId="urn:microsoft.com/office/officeart/2005/8/layout/hList2"/>
    <dgm:cxn modelId="{5421AA99-2737-480F-86AE-C3217A88DD53}" type="presParOf" srcId="{C09123EA-FD4E-4DB3-8EC1-EA77F50F07DA}" destId="{81F8BB14-55B3-4633-81BE-7C0AD521326B}" srcOrd="1" destOrd="0" presId="urn:microsoft.com/office/officeart/2005/8/layout/hList2"/>
    <dgm:cxn modelId="{BD1A8ED1-133F-4C60-81CA-F0ABB770C9FD}" type="presParOf" srcId="{C09123EA-FD4E-4DB3-8EC1-EA77F50F07DA}" destId="{8F737802-21FF-477A-8FFD-1B21589A6DC3}" srcOrd="2" destOrd="0" presId="urn:microsoft.com/office/officeart/2005/8/layout/hList2"/>
    <dgm:cxn modelId="{37956660-BF22-4061-B4E7-4AF09B2E9DF8}" type="presParOf" srcId="{8F737802-21FF-477A-8FFD-1B21589A6DC3}" destId="{7CC71143-22A8-4792-863A-6E0D8AD232E9}" srcOrd="0" destOrd="0" presId="urn:microsoft.com/office/officeart/2005/8/layout/hList2"/>
    <dgm:cxn modelId="{55605C7D-812F-421C-B76A-606A51C1AFF4}" type="presParOf" srcId="{8F737802-21FF-477A-8FFD-1B21589A6DC3}" destId="{E144D093-D4EB-4FED-84B0-ACB6DB9B3E23}" srcOrd="1" destOrd="0" presId="urn:microsoft.com/office/officeart/2005/8/layout/hList2"/>
    <dgm:cxn modelId="{B6C17A3E-07D8-446D-8721-3E596007A480}" type="presParOf" srcId="{8F737802-21FF-477A-8FFD-1B21589A6DC3}" destId="{8F2A9EA7-55FE-4853-8D50-63194BA3CA67}" srcOrd="2" destOrd="0" presId="urn:microsoft.com/office/officeart/2005/8/layout/hList2"/>
    <dgm:cxn modelId="{EB80368F-01E3-4161-9910-90EB1A365E3A}" type="presParOf" srcId="{C09123EA-FD4E-4DB3-8EC1-EA77F50F07DA}" destId="{34013B01-3604-4ED9-886A-468AF50F51AE}" srcOrd="3" destOrd="0" presId="urn:microsoft.com/office/officeart/2005/8/layout/hList2"/>
    <dgm:cxn modelId="{E284015A-D703-49E5-B5A1-19A2632E7F6D}" type="presParOf" srcId="{C09123EA-FD4E-4DB3-8EC1-EA77F50F07DA}" destId="{BA2D13C8-1E36-45AA-AE0F-31D878A13073}" srcOrd="4" destOrd="0" presId="urn:microsoft.com/office/officeart/2005/8/layout/hList2"/>
    <dgm:cxn modelId="{5D60A079-AF70-4099-A887-6364480532CF}" type="presParOf" srcId="{BA2D13C8-1E36-45AA-AE0F-31D878A13073}" destId="{61F65451-AB8A-4220-A7B8-DB2C150D4965}" srcOrd="0" destOrd="0" presId="urn:microsoft.com/office/officeart/2005/8/layout/hList2"/>
    <dgm:cxn modelId="{536856FC-EEFA-4019-98C5-F732BCD5856C}" type="presParOf" srcId="{BA2D13C8-1E36-45AA-AE0F-31D878A13073}" destId="{32606F6D-C981-434E-B7F3-3DDE8276DABF}" srcOrd="1" destOrd="0" presId="urn:microsoft.com/office/officeart/2005/8/layout/hList2"/>
    <dgm:cxn modelId="{DEAAB783-693F-4767-B2FD-E41884855C79}" type="presParOf" srcId="{BA2D13C8-1E36-45AA-AE0F-31D878A13073}" destId="{080D6752-508A-4A11-8DD7-6210FCF28B90}" srcOrd="2" destOrd="0" presId="urn:microsoft.com/office/officeart/2005/8/layout/hList2"/>
  </dgm:cxnLst>
  <dgm:bg/>
  <dgm:whole>
    <a:ln>
      <a:solidFill>
        <a:schemeClr val="accent1">
          <a:lumMod val="40000"/>
          <a:lumOff val="60000"/>
        </a:schemeClr>
      </a:solidFill>
    </a:ln>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080A3D-F5AB-4825-9E3F-427E970AE05B}"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B76D9FD5-BC02-4D82-9D12-98D40DE3196A}">
      <dgm:prSet custT="1">
        <dgm:style>
          <a:lnRef idx="1">
            <a:schemeClr val="accent1"/>
          </a:lnRef>
          <a:fillRef idx="2">
            <a:schemeClr val="accent1"/>
          </a:fillRef>
          <a:effectRef idx="1">
            <a:schemeClr val="accent1"/>
          </a:effectRef>
          <a:fontRef idx="minor">
            <a:schemeClr val="dk1"/>
          </a:fontRef>
        </dgm:style>
      </dgm:prSet>
      <dgm:spPr/>
      <dgm:t>
        <a:bodyPr/>
        <a:lstStyle/>
        <a:p>
          <a:r>
            <a:rPr lang="en-US" sz="1100" dirty="0" smtClean="0">
              <a:latin typeface="Tw Cen MT" panose="020B0602020104020603" pitchFamily="34" charset="0"/>
            </a:rPr>
            <a:t>How can we recapture the spirit of community engagement that built America? In a rapidly changing world, traditional approaches seem less effective.</a:t>
          </a:r>
          <a:endParaRPr lang="en-US" sz="1100" dirty="0">
            <a:latin typeface="Tw Cen MT" panose="020B0602020104020603" pitchFamily="34" charset="0"/>
          </a:endParaRPr>
        </a:p>
      </dgm:t>
    </dgm:pt>
    <dgm:pt modelId="{A13DDC59-AEEA-4979-B03B-DF7707FD0B36}" type="parTrans" cxnId="{13C8E5E3-32F1-43AA-9F13-EC9EE448913C}">
      <dgm:prSet/>
      <dgm:spPr/>
      <dgm:t>
        <a:bodyPr/>
        <a:lstStyle/>
        <a:p>
          <a:endParaRPr lang="en-US"/>
        </a:p>
      </dgm:t>
    </dgm:pt>
    <dgm:pt modelId="{2EC7F188-F22E-4721-892A-7858F33257B1}" type="sibTrans" cxnId="{13C8E5E3-32F1-43AA-9F13-EC9EE448913C}">
      <dgm:prSet/>
      <dgm:spPr/>
      <dgm:t>
        <a:bodyPr/>
        <a:lstStyle/>
        <a:p>
          <a:endParaRPr lang="en-US"/>
        </a:p>
      </dgm:t>
    </dgm:pt>
    <dgm:pt modelId="{5B7DA5F3-361D-4566-BBAB-63FCCC354782}">
      <dgm:prSet phldrT="[Text]" custT="1">
        <dgm:style>
          <a:lnRef idx="1">
            <a:schemeClr val="accent2"/>
          </a:lnRef>
          <a:fillRef idx="2">
            <a:schemeClr val="accent2"/>
          </a:fillRef>
          <a:effectRef idx="1">
            <a:schemeClr val="accent2"/>
          </a:effectRef>
          <a:fontRef idx="minor">
            <a:schemeClr val="dk1"/>
          </a:fontRef>
        </dgm:style>
      </dgm:prSet>
      <dgm:spPr/>
      <dgm:t>
        <a:bodyPr anchor="ctr"/>
        <a:lstStyle/>
        <a:p>
          <a:r>
            <a:rPr lang="en-US" sz="1100" dirty="0" smtClean="0">
              <a:latin typeface="Tw Cen MT" panose="020B0602020104020603" pitchFamily="34" charset="0"/>
            </a:rPr>
            <a:t>Voter participation has been falling since the 1960’s.  We increasingly are disconnected from our democratic structures,  belong to fewer organizations, and meet and know fewer of our neighbors. </a:t>
          </a:r>
          <a:endParaRPr lang="en-US" sz="1100" dirty="0">
            <a:latin typeface="Tw Cen MT" panose="020B0602020104020603" pitchFamily="34" charset="0"/>
          </a:endParaRPr>
        </a:p>
      </dgm:t>
    </dgm:pt>
    <dgm:pt modelId="{986DEE55-9D13-4154-9475-84BEF76C9AF0}" type="parTrans" cxnId="{E127F04B-3B70-45F7-9751-0E300BECDF39}">
      <dgm:prSet/>
      <dgm:spPr/>
      <dgm:t>
        <a:bodyPr/>
        <a:lstStyle/>
        <a:p>
          <a:endParaRPr lang="en-US"/>
        </a:p>
      </dgm:t>
    </dgm:pt>
    <dgm:pt modelId="{5DA2AE7D-2028-432B-AA13-216AA0C6735C}" type="sibTrans" cxnId="{E127F04B-3B70-45F7-9751-0E300BECDF39}">
      <dgm:prSet/>
      <dgm:spPr/>
      <dgm:t>
        <a:bodyPr/>
        <a:lstStyle/>
        <a:p>
          <a:endParaRPr lang="en-US"/>
        </a:p>
      </dgm:t>
    </dgm:pt>
    <dgm:pt modelId="{16F18CC7-9C3D-4FA9-8711-3E17B6EB902A}">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1100" dirty="0" smtClean="0">
              <a:latin typeface="Tw Cen MT" panose="020B0602020104020603" pitchFamily="34" charset="0"/>
            </a:rPr>
            <a:t>Minorities, while prevalent in local business and community organizations, typically are absent from government and civic engagement.</a:t>
          </a:r>
          <a:endParaRPr lang="en-US" sz="1100" dirty="0">
            <a:latin typeface="Tw Cen MT" panose="020B0602020104020603" pitchFamily="34" charset="0"/>
          </a:endParaRPr>
        </a:p>
      </dgm:t>
    </dgm:pt>
    <dgm:pt modelId="{68D97204-6C29-415E-99D1-FE5584F2777D}" type="parTrans" cxnId="{41959661-702A-4AEA-AB41-425E0C1D7A01}">
      <dgm:prSet/>
      <dgm:spPr/>
      <dgm:t>
        <a:bodyPr/>
        <a:lstStyle/>
        <a:p>
          <a:endParaRPr lang="en-US"/>
        </a:p>
      </dgm:t>
    </dgm:pt>
    <dgm:pt modelId="{CE2A4E85-A26F-4D8F-84CB-A3BE7EA7FB59}" type="sibTrans" cxnId="{41959661-702A-4AEA-AB41-425E0C1D7A01}">
      <dgm:prSet/>
      <dgm:spPr/>
      <dgm:t>
        <a:bodyPr/>
        <a:lstStyle/>
        <a:p>
          <a:endParaRPr lang="en-US"/>
        </a:p>
      </dgm:t>
    </dgm:pt>
    <dgm:pt modelId="{18ED5BEF-1EA4-4373-9C1A-2F67625ECA50}">
      <dgm:prSet phldrT="[Text]" custT="1">
        <dgm:style>
          <a:lnRef idx="1">
            <a:schemeClr val="accent6"/>
          </a:lnRef>
          <a:fillRef idx="2">
            <a:schemeClr val="accent6"/>
          </a:fillRef>
          <a:effectRef idx="1">
            <a:schemeClr val="accent6"/>
          </a:effectRef>
          <a:fontRef idx="minor">
            <a:schemeClr val="dk1"/>
          </a:fontRef>
        </dgm:style>
      </dgm:prSet>
      <dgm:spPr/>
      <dgm:t>
        <a:bodyPr anchor="t"/>
        <a:lstStyle/>
        <a:p>
          <a:r>
            <a:rPr lang="en-US" sz="1050" baseline="0" dirty="0" smtClean="0">
              <a:latin typeface="Tw Cen MT" panose="020B0602020104020603" pitchFamily="34" charset="0"/>
            </a:rPr>
            <a:t>Millennials have taken an interest in national politics and grassroots movements but generally not in local politics, which deals with decisions closest to home - from how public safety is funded to what roads are updated.  </a:t>
          </a:r>
          <a:endParaRPr lang="en-US" sz="1050" baseline="0" dirty="0">
            <a:latin typeface="Tw Cen MT" panose="020B0602020104020603" pitchFamily="34" charset="0"/>
          </a:endParaRPr>
        </a:p>
      </dgm:t>
    </dgm:pt>
    <dgm:pt modelId="{C072759E-9EFD-4300-9A27-813AF29D8E10}" type="parTrans" cxnId="{BFE4B9E4-CD16-4BA0-8485-C50E645971B8}">
      <dgm:prSet/>
      <dgm:spPr/>
      <dgm:t>
        <a:bodyPr/>
        <a:lstStyle/>
        <a:p>
          <a:endParaRPr lang="en-US"/>
        </a:p>
      </dgm:t>
    </dgm:pt>
    <dgm:pt modelId="{F502BBE2-C87B-4830-942F-D24EB9C12805}" type="sibTrans" cxnId="{BFE4B9E4-CD16-4BA0-8485-C50E645971B8}">
      <dgm:prSet/>
      <dgm:spPr/>
      <dgm:t>
        <a:bodyPr/>
        <a:lstStyle/>
        <a:p>
          <a:endParaRPr lang="en-US"/>
        </a:p>
      </dgm:t>
    </dgm:pt>
    <dgm:pt modelId="{76126ACA-7A4C-4C9F-BD56-F29CF710A06B}">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1100" dirty="0" smtClean="0">
              <a:latin typeface="Tw Cen MT" panose="020B0602020104020603" pitchFamily="34" charset="0"/>
            </a:rPr>
            <a:t>Only 18 members of color in the MA House &amp; Senate, accounting for only 9 percent of all seats.</a:t>
          </a:r>
        </a:p>
        <a:p>
          <a:r>
            <a:rPr lang="en-US" sz="1100" dirty="0" smtClean="0">
              <a:latin typeface="Tw Cen MT" panose="020B0602020104020603" pitchFamily="34" charset="0"/>
            </a:rPr>
            <a:t>Boston Globe 8/7/2018 </a:t>
          </a:r>
          <a:endParaRPr lang="en-US" sz="1100" dirty="0">
            <a:latin typeface="Tw Cen MT" panose="020B0602020104020603" pitchFamily="34" charset="0"/>
          </a:endParaRPr>
        </a:p>
      </dgm:t>
    </dgm:pt>
    <dgm:pt modelId="{6A0ED41C-DA33-4DB0-A4C2-50B9E715101F}" type="parTrans" cxnId="{66EEF4AE-B4DB-40EC-82CF-FF443D558279}">
      <dgm:prSet/>
      <dgm:spPr/>
      <dgm:t>
        <a:bodyPr/>
        <a:lstStyle/>
        <a:p>
          <a:endParaRPr lang="en-US"/>
        </a:p>
      </dgm:t>
    </dgm:pt>
    <dgm:pt modelId="{4317E4EE-3382-4C58-9EAF-D00B6BFD3BE5}" type="sibTrans" cxnId="{66EEF4AE-B4DB-40EC-82CF-FF443D558279}">
      <dgm:prSet/>
      <dgm:spPr/>
      <dgm:t>
        <a:bodyPr/>
        <a:lstStyle/>
        <a:p>
          <a:endParaRPr lang="en-US"/>
        </a:p>
      </dgm:t>
    </dgm:pt>
    <dgm:pt modelId="{17B48B4E-989D-4BEF-ACF3-982560691720}" type="pres">
      <dgm:prSet presAssocID="{28080A3D-F5AB-4825-9E3F-427E970AE05B}" presName="cycle" presStyleCnt="0">
        <dgm:presLayoutVars>
          <dgm:dir/>
          <dgm:resizeHandles val="exact"/>
        </dgm:presLayoutVars>
      </dgm:prSet>
      <dgm:spPr/>
      <dgm:t>
        <a:bodyPr/>
        <a:lstStyle/>
        <a:p>
          <a:endParaRPr lang="en-US"/>
        </a:p>
      </dgm:t>
    </dgm:pt>
    <dgm:pt modelId="{3E8AFBB1-9923-4C77-98FB-AD5D0026E2B5}" type="pres">
      <dgm:prSet presAssocID="{B76D9FD5-BC02-4D82-9D12-98D40DE3196A}" presName="node" presStyleLbl="node1" presStyleIdx="0" presStyleCnt="5" custScaleX="99484" custScaleY="148697">
        <dgm:presLayoutVars>
          <dgm:bulletEnabled val="1"/>
        </dgm:presLayoutVars>
      </dgm:prSet>
      <dgm:spPr/>
      <dgm:t>
        <a:bodyPr/>
        <a:lstStyle/>
        <a:p>
          <a:endParaRPr lang="en-US"/>
        </a:p>
      </dgm:t>
    </dgm:pt>
    <dgm:pt modelId="{F0CD6BBD-66E3-4645-9806-EDB88CD574CA}" type="pres">
      <dgm:prSet presAssocID="{B76D9FD5-BC02-4D82-9D12-98D40DE3196A}" presName="spNode" presStyleCnt="0"/>
      <dgm:spPr/>
    </dgm:pt>
    <dgm:pt modelId="{64B2DD4B-D66C-433F-BFDA-809F3E7C134F}" type="pres">
      <dgm:prSet presAssocID="{2EC7F188-F22E-4721-892A-7858F33257B1}" presName="sibTrans" presStyleLbl="sibTrans1D1" presStyleIdx="0" presStyleCnt="5"/>
      <dgm:spPr/>
      <dgm:t>
        <a:bodyPr/>
        <a:lstStyle/>
        <a:p>
          <a:endParaRPr lang="en-US"/>
        </a:p>
      </dgm:t>
    </dgm:pt>
    <dgm:pt modelId="{761B96E2-3A61-48DC-83DB-846D0BA137C1}" type="pres">
      <dgm:prSet presAssocID="{5B7DA5F3-361D-4566-BBAB-63FCCC354782}" presName="node" presStyleLbl="node1" presStyleIdx="1" presStyleCnt="5" custScaleX="98262" custScaleY="178307" custRadScaleRad="95157" custRadScaleInc="15937">
        <dgm:presLayoutVars>
          <dgm:bulletEnabled val="1"/>
        </dgm:presLayoutVars>
      </dgm:prSet>
      <dgm:spPr/>
      <dgm:t>
        <a:bodyPr/>
        <a:lstStyle/>
        <a:p>
          <a:endParaRPr lang="en-US"/>
        </a:p>
      </dgm:t>
    </dgm:pt>
    <dgm:pt modelId="{6FBAD032-D757-4B96-B0C4-6982FBB47E74}" type="pres">
      <dgm:prSet presAssocID="{5B7DA5F3-361D-4566-BBAB-63FCCC354782}" presName="spNode" presStyleCnt="0"/>
      <dgm:spPr/>
    </dgm:pt>
    <dgm:pt modelId="{594ACD2A-3FF7-4BEE-B24C-41E7A86AEBDA}" type="pres">
      <dgm:prSet presAssocID="{5DA2AE7D-2028-432B-AA13-216AA0C6735C}" presName="sibTrans" presStyleLbl="sibTrans1D1" presStyleIdx="1" presStyleCnt="5"/>
      <dgm:spPr/>
      <dgm:t>
        <a:bodyPr/>
        <a:lstStyle/>
        <a:p>
          <a:endParaRPr lang="en-US"/>
        </a:p>
      </dgm:t>
    </dgm:pt>
    <dgm:pt modelId="{B8379300-0B99-4003-A085-9271C1C88CA2}" type="pres">
      <dgm:prSet presAssocID="{16F18CC7-9C3D-4FA9-8711-3E17B6EB902A}" presName="node" presStyleLbl="node1" presStyleIdx="2" presStyleCnt="5" custScaleX="100216" custScaleY="125864">
        <dgm:presLayoutVars>
          <dgm:bulletEnabled val="1"/>
        </dgm:presLayoutVars>
      </dgm:prSet>
      <dgm:spPr/>
      <dgm:t>
        <a:bodyPr/>
        <a:lstStyle/>
        <a:p>
          <a:endParaRPr lang="en-US"/>
        </a:p>
      </dgm:t>
    </dgm:pt>
    <dgm:pt modelId="{DC112E5E-4959-41FD-B35C-3D8CC1F9BE35}" type="pres">
      <dgm:prSet presAssocID="{16F18CC7-9C3D-4FA9-8711-3E17B6EB902A}" presName="spNode" presStyleCnt="0"/>
      <dgm:spPr/>
    </dgm:pt>
    <dgm:pt modelId="{F73F98CE-3D95-4710-94F9-27D338095F34}" type="pres">
      <dgm:prSet presAssocID="{CE2A4E85-A26F-4D8F-84CB-A3BE7EA7FB59}" presName="sibTrans" presStyleLbl="sibTrans1D1" presStyleIdx="2" presStyleCnt="5"/>
      <dgm:spPr/>
      <dgm:t>
        <a:bodyPr/>
        <a:lstStyle/>
        <a:p>
          <a:endParaRPr lang="en-US"/>
        </a:p>
      </dgm:t>
    </dgm:pt>
    <dgm:pt modelId="{95C8A130-C481-4A5F-A435-D506F10F368D}" type="pres">
      <dgm:prSet presAssocID="{76126ACA-7A4C-4C9F-BD56-F29CF710A06B}" presName="node" presStyleLbl="node1" presStyleIdx="3" presStyleCnt="5" custScaleX="98542" custScaleY="125114">
        <dgm:presLayoutVars>
          <dgm:bulletEnabled val="1"/>
        </dgm:presLayoutVars>
      </dgm:prSet>
      <dgm:spPr/>
      <dgm:t>
        <a:bodyPr/>
        <a:lstStyle/>
        <a:p>
          <a:endParaRPr lang="en-US"/>
        </a:p>
      </dgm:t>
    </dgm:pt>
    <dgm:pt modelId="{4AB9E3B4-9264-49B5-8E0A-7F199527F133}" type="pres">
      <dgm:prSet presAssocID="{76126ACA-7A4C-4C9F-BD56-F29CF710A06B}" presName="spNode" presStyleCnt="0"/>
      <dgm:spPr/>
    </dgm:pt>
    <dgm:pt modelId="{B0018AF4-6ADA-4231-B8B9-A4DBA7D3B38B}" type="pres">
      <dgm:prSet presAssocID="{4317E4EE-3382-4C58-9EAF-D00B6BFD3BE5}" presName="sibTrans" presStyleLbl="sibTrans1D1" presStyleIdx="3" presStyleCnt="5"/>
      <dgm:spPr/>
      <dgm:t>
        <a:bodyPr/>
        <a:lstStyle/>
        <a:p>
          <a:endParaRPr lang="en-US"/>
        </a:p>
      </dgm:t>
    </dgm:pt>
    <dgm:pt modelId="{41A9BCCA-58C9-473B-94E5-FE03E239C02D}" type="pres">
      <dgm:prSet presAssocID="{18ED5BEF-1EA4-4373-9C1A-2F67625ECA50}" presName="node" presStyleLbl="node1" presStyleIdx="4" presStyleCnt="5" custScaleX="98326" custScaleY="177902" custRadScaleRad="98502" custRadScaleInc="-24013">
        <dgm:presLayoutVars>
          <dgm:bulletEnabled val="1"/>
        </dgm:presLayoutVars>
      </dgm:prSet>
      <dgm:spPr/>
      <dgm:t>
        <a:bodyPr/>
        <a:lstStyle/>
        <a:p>
          <a:endParaRPr lang="en-US"/>
        </a:p>
      </dgm:t>
    </dgm:pt>
    <dgm:pt modelId="{E8554AAF-D32A-4838-B0C2-291CBA2A6C44}" type="pres">
      <dgm:prSet presAssocID="{18ED5BEF-1EA4-4373-9C1A-2F67625ECA50}" presName="spNode" presStyleCnt="0"/>
      <dgm:spPr/>
    </dgm:pt>
    <dgm:pt modelId="{B5DA8917-1773-4C43-A1B3-1CB3056D1F7C}" type="pres">
      <dgm:prSet presAssocID="{F502BBE2-C87B-4830-942F-D24EB9C12805}" presName="sibTrans" presStyleLbl="sibTrans1D1" presStyleIdx="4" presStyleCnt="5"/>
      <dgm:spPr/>
      <dgm:t>
        <a:bodyPr/>
        <a:lstStyle/>
        <a:p>
          <a:endParaRPr lang="en-US"/>
        </a:p>
      </dgm:t>
    </dgm:pt>
  </dgm:ptLst>
  <dgm:cxnLst>
    <dgm:cxn modelId="{F605560E-9B63-41B7-BDA0-820A41270476}" type="presOf" srcId="{76126ACA-7A4C-4C9F-BD56-F29CF710A06B}" destId="{95C8A130-C481-4A5F-A435-D506F10F368D}" srcOrd="0" destOrd="0" presId="urn:microsoft.com/office/officeart/2005/8/layout/cycle6"/>
    <dgm:cxn modelId="{41959661-702A-4AEA-AB41-425E0C1D7A01}" srcId="{28080A3D-F5AB-4825-9E3F-427E970AE05B}" destId="{16F18CC7-9C3D-4FA9-8711-3E17B6EB902A}" srcOrd="2" destOrd="0" parTransId="{68D97204-6C29-415E-99D1-FE5584F2777D}" sibTransId="{CE2A4E85-A26F-4D8F-84CB-A3BE7EA7FB59}"/>
    <dgm:cxn modelId="{DF4E2DEA-B600-4B03-A34D-26869D3F8073}" type="presOf" srcId="{16F18CC7-9C3D-4FA9-8711-3E17B6EB902A}" destId="{B8379300-0B99-4003-A085-9271C1C88CA2}" srcOrd="0" destOrd="0" presId="urn:microsoft.com/office/officeart/2005/8/layout/cycle6"/>
    <dgm:cxn modelId="{8120DA66-19CD-4831-B2FD-672BDAF328AD}" type="presOf" srcId="{5B7DA5F3-361D-4566-BBAB-63FCCC354782}" destId="{761B96E2-3A61-48DC-83DB-846D0BA137C1}" srcOrd="0" destOrd="0" presId="urn:microsoft.com/office/officeart/2005/8/layout/cycle6"/>
    <dgm:cxn modelId="{E127F04B-3B70-45F7-9751-0E300BECDF39}" srcId="{28080A3D-F5AB-4825-9E3F-427E970AE05B}" destId="{5B7DA5F3-361D-4566-BBAB-63FCCC354782}" srcOrd="1" destOrd="0" parTransId="{986DEE55-9D13-4154-9475-84BEF76C9AF0}" sibTransId="{5DA2AE7D-2028-432B-AA13-216AA0C6735C}"/>
    <dgm:cxn modelId="{7B847613-9330-4224-B7B8-306FC1093FA7}" type="presOf" srcId="{18ED5BEF-1EA4-4373-9C1A-2F67625ECA50}" destId="{41A9BCCA-58C9-473B-94E5-FE03E239C02D}" srcOrd="0" destOrd="0" presId="urn:microsoft.com/office/officeart/2005/8/layout/cycle6"/>
    <dgm:cxn modelId="{BFE4B9E4-CD16-4BA0-8485-C50E645971B8}" srcId="{28080A3D-F5AB-4825-9E3F-427E970AE05B}" destId="{18ED5BEF-1EA4-4373-9C1A-2F67625ECA50}" srcOrd="4" destOrd="0" parTransId="{C072759E-9EFD-4300-9A27-813AF29D8E10}" sibTransId="{F502BBE2-C87B-4830-942F-D24EB9C12805}"/>
    <dgm:cxn modelId="{C85AAC0C-9C04-40CD-BD1B-A9A7811FFAA1}" type="presOf" srcId="{B76D9FD5-BC02-4D82-9D12-98D40DE3196A}" destId="{3E8AFBB1-9923-4C77-98FB-AD5D0026E2B5}" srcOrd="0" destOrd="0" presId="urn:microsoft.com/office/officeart/2005/8/layout/cycle6"/>
    <dgm:cxn modelId="{8E54D5AB-C3A9-4029-AEE5-2929D9C25500}" type="presOf" srcId="{F502BBE2-C87B-4830-942F-D24EB9C12805}" destId="{B5DA8917-1773-4C43-A1B3-1CB3056D1F7C}" srcOrd="0" destOrd="0" presId="urn:microsoft.com/office/officeart/2005/8/layout/cycle6"/>
    <dgm:cxn modelId="{F97CF6A2-EE69-4516-BAC2-09A22F57F4FC}" type="presOf" srcId="{CE2A4E85-A26F-4D8F-84CB-A3BE7EA7FB59}" destId="{F73F98CE-3D95-4710-94F9-27D338095F34}" srcOrd="0" destOrd="0" presId="urn:microsoft.com/office/officeart/2005/8/layout/cycle6"/>
    <dgm:cxn modelId="{CF0E9DAF-B678-4FAA-BE09-853C8B20C697}" type="presOf" srcId="{28080A3D-F5AB-4825-9E3F-427E970AE05B}" destId="{17B48B4E-989D-4BEF-ACF3-982560691720}" srcOrd="0" destOrd="0" presId="urn:microsoft.com/office/officeart/2005/8/layout/cycle6"/>
    <dgm:cxn modelId="{30B30963-DB1A-4ACE-B199-DA01F0094166}" type="presOf" srcId="{4317E4EE-3382-4C58-9EAF-D00B6BFD3BE5}" destId="{B0018AF4-6ADA-4231-B8B9-A4DBA7D3B38B}" srcOrd="0" destOrd="0" presId="urn:microsoft.com/office/officeart/2005/8/layout/cycle6"/>
    <dgm:cxn modelId="{6F4617FD-B04F-4AEE-86A0-9EFC5F69AC94}" type="presOf" srcId="{2EC7F188-F22E-4721-892A-7858F33257B1}" destId="{64B2DD4B-D66C-433F-BFDA-809F3E7C134F}" srcOrd="0" destOrd="0" presId="urn:microsoft.com/office/officeart/2005/8/layout/cycle6"/>
    <dgm:cxn modelId="{13C8E5E3-32F1-43AA-9F13-EC9EE448913C}" srcId="{28080A3D-F5AB-4825-9E3F-427E970AE05B}" destId="{B76D9FD5-BC02-4D82-9D12-98D40DE3196A}" srcOrd="0" destOrd="0" parTransId="{A13DDC59-AEEA-4979-B03B-DF7707FD0B36}" sibTransId="{2EC7F188-F22E-4721-892A-7858F33257B1}"/>
    <dgm:cxn modelId="{EFA48FC7-17A0-44FC-AE9A-90E267095A64}" type="presOf" srcId="{5DA2AE7D-2028-432B-AA13-216AA0C6735C}" destId="{594ACD2A-3FF7-4BEE-B24C-41E7A86AEBDA}" srcOrd="0" destOrd="0" presId="urn:microsoft.com/office/officeart/2005/8/layout/cycle6"/>
    <dgm:cxn modelId="{66EEF4AE-B4DB-40EC-82CF-FF443D558279}" srcId="{28080A3D-F5AB-4825-9E3F-427E970AE05B}" destId="{76126ACA-7A4C-4C9F-BD56-F29CF710A06B}" srcOrd="3" destOrd="0" parTransId="{6A0ED41C-DA33-4DB0-A4C2-50B9E715101F}" sibTransId="{4317E4EE-3382-4C58-9EAF-D00B6BFD3BE5}"/>
    <dgm:cxn modelId="{08B3CEC1-CA96-460B-9020-7C40AAC547ED}" type="presParOf" srcId="{17B48B4E-989D-4BEF-ACF3-982560691720}" destId="{3E8AFBB1-9923-4C77-98FB-AD5D0026E2B5}" srcOrd="0" destOrd="0" presId="urn:microsoft.com/office/officeart/2005/8/layout/cycle6"/>
    <dgm:cxn modelId="{8D89A484-4257-4FEE-AEEE-41AFDD87B9B8}" type="presParOf" srcId="{17B48B4E-989D-4BEF-ACF3-982560691720}" destId="{F0CD6BBD-66E3-4645-9806-EDB88CD574CA}" srcOrd="1" destOrd="0" presId="urn:microsoft.com/office/officeart/2005/8/layout/cycle6"/>
    <dgm:cxn modelId="{CC71ED23-7088-4E10-96CF-778A298EBC9A}" type="presParOf" srcId="{17B48B4E-989D-4BEF-ACF3-982560691720}" destId="{64B2DD4B-D66C-433F-BFDA-809F3E7C134F}" srcOrd="2" destOrd="0" presId="urn:microsoft.com/office/officeart/2005/8/layout/cycle6"/>
    <dgm:cxn modelId="{E0E0976B-728D-4EBA-AF17-C90AFE8B88BB}" type="presParOf" srcId="{17B48B4E-989D-4BEF-ACF3-982560691720}" destId="{761B96E2-3A61-48DC-83DB-846D0BA137C1}" srcOrd="3" destOrd="0" presId="urn:microsoft.com/office/officeart/2005/8/layout/cycle6"/>
    <dgm:cxn modelId="{988B7F08-7601-4F74-978E-DB5D0BD27129}" type="presParOf" srcId="{17B48B4E-989D-4BEF-ACF3-982560691720}" destId="{6FBAD032-D757-4B96-B0C4-6982FBB47E74}" srcOrd="4" destOrd="0" presId="urn:microsoft.com/office/officeart/2005/8/layout/cycle6"/>
    <dgm:cxn modelId="{0095A7B2-D0CB-4E3F-9E73-C21E232EEB3D}" type="presParOf" srcId="{17B48B4E-989D-4BEF-ACF3-982560691720}" destId="{594ACD2A-3FF7-4BEE-B24C-41E7A86AEBDA}" srcOrd="5" destOrd="0" presId="urn:microsoft.com/office/officeart/2005/8/layout/cycle6"/>
    <dgm:cxn modelId="{DF006372-1224-4D83-9C3A-0A425678D399}" type="presParOf" srcId="{17B48B4E-989D-4BEF-ACF3-982560691720}" destId="{B8379300-0B99-4003-A085-9271C1C88CA2}" srcOrd="6" destOrd="0" presId="urn:microsoft.com/office/officeart/2005/8/layout/cycle6"/>
    <dgm:cxn modelId="{5D165330-9BD2-44A2-8509-902EDC49D7EB}" type="presParOf" srcId="{17B48B4E-989D-4BEF-ACF3-982560691720}" destId="{DC112E5E-4959-41FD-B35C-3D8CC1F9BE35}" srcOrd="7" destOrd="0" presId="urn:microsoft.com/office/officeart/2005/8/layout/cycle6"/>
    <dgm:cxn modelId="{74D823D3-5189-4064-93D1-F4A726825326}" type="presParOf" srcId="{17B48B4E-989D-4BEF-ACF3-982560691720}" destId="{F73F98CE-3D95-4710-94F9-27D338095F34}" srcOrd="8" destOrd="0" presId="urn:microsoft.com/office/officeart/2005/8/layout/cycle6"/>
    <dgm:cxn modelId="{A13C0BCD-03FC-4E42-8F90-02F217B98B2F}" type="presParOf" srcId="{17B48B4E-989D-4BEF-ACF3-982560691720}" destId="{95C8A130-C481-4A5F-A435-D506F10F368D}" srcOrd="9" destOrd="0" presId="urn:microsoft.com/office/officeart/2005/8/layout/cycle6"/>
    <dgm:cxn modelId="{09469531-61DF-45EA-8457-0DFF528F8CF9}" type="presParOf" srcId="{17B48B4E-989D-4BEF-ACF3-982560691720}" destId="{4AB9E3B4-9264-49B5-8E0A-7F199527F133}" srcOrd="10" destOrd="0" presId="urn:microsoft.com/office/officeart/2005/8/layout/cycle6"/>
    <dgm:cxn modelId="{779DC53B-FA4B-46BB-91BA-4F1132A32AC9}" type="presParOf" srcId="{17B48B4E-989D-4BEF-ACF3-982560691720}" destId="{B0018AF4-6ADA-4231-B8B9-A4DBA7D3B38B}" srcOrd="11" destOrd="0" presId="urn:microsoft.com/office/officeart/2005/8/layout/cycle6"/>
    <dgm:cxn modelId="{30212D15-FB69-47E2-B779-B507FEA40761}" type="presParOf" srcId="{17B48B4E-989D-4BEF-ACF3-982560691720}" destId="{41A9BCCA-58C9-473B-94E5-FE03E239C02D}" srcOrd="12" destOrd="0" presId="urn:microsoft.com/office/officeart/2005/8/layout/cycle6"/>
    <dgm:cxn modelId="{D1FECE61-9EA0-4161-8A48-60FF75E8919E}" type="presParOf" srcId="{17B48B4E-989D-4BEF-ACF3-982560691720}" destId="{E8554AAF-D32A-4838-B0C2-291CBA2A6C44}" srcOrd="13" destOrd="0" presId="urn:microsoft.com/office/officeart/2005/8/layout/cycle6"/>
    <dgm:cxn modelId="{1747F169-5551-44EA-B87E-EE0A79792BEE}" type="presParOf" srcId="{17B48B4E-989D-4BEF-ACF3-982560691720}" destId="{B5DA8917-1773-4C43-A1B3-1CB3056D1F7C}" srcOrd="14" destOrd="0" presId="urn:microsoft.com/office/officeart/2005/8/layout/cycle6"/>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B2449E-9C6C-4919-998D-D4F39CA05A3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42774EF7-3B7C-49BC-89F9-2EA16659C3E3}">
      <dgm:prSet phldrT="[Text]" custT="1"/>
      <dgm:spPr>
        <a:solidFill>
          <a:schemeClr val="bg1">
            <a:lumMod val="95000"/>
          </a:schemeClr>
        </a:solidFill>
      </dgm:spPr>
      <dgm:t>
        <a:bodyPr/>
        <a:lstStyle/>
        <a:p>
          <a:pPr algn="ctr"/>
          <a:r>
            <a:rPr lang="en-US" sz="1200" dirty="0" smtClean="0">
              <a:solidFill>
                <a:schemeClr val="tx1"/>
              </a:solidFill>
              <a:latin typeface="Tw Cen MT" panose="020B0602020104020603" pitchFamily="34" charset="0"/>
            </a:rPr>
            <a:t>From the Center for Active Design’s *</a:t>
          </a:r>
        </a:p>
        <a:p>
          <a:pPr algn="ctr"/>
          <a:r>
            <a:rPr lang="en-US" sz="1200" i="1" dirty="0" smtClean="0">
              <a:solidFill>
                <a:schemeClr val="tx1"/>
              </a:solidFill>
              <a:latin typeface="Tw Cen MT" panose="020B0602020104020603" pitchFamily="34" charset="0"/>
            </a:rPr>
            <a:t>Assembly: Civic Design Guidelines, “Foster Local Democracy” </a:t>
          </a:r>
          <a:r>
            <a:rPr lang="en-US" sz="1100" dirty="0" smtClean="0">
              <a:solidFill>
                <a:schemeClr val="tx1"/>
              </a:solidFill>
              <a:latin typeface="Tw Cen MT" panose="020B0602020104020603" pitchFamily="34" charset="0"/>
            </a:rPr>
            <a:t> </a:t>
          </a:r>
        </a:p>
      </dgm:t>
    </dgm:pt>
    <dgm:pt modelId="{6EC35626-66C1-4A4B-BB36-4E33889F658C}" type="parTrans" cxnId="{1CCF2F3E-E77C-4E8E-B2E3-F69521033638}">
      <dgm:prSet/>
      <dgm:spPr/>
      <dgm:t>
        <a:bodyPr/>
        <a:lstStyle/>
        <a:p>
          <a:endParaRPr lang="en-US"/>
        </a:p>
      </dgm:t>
    </dgm:pt>
    <dgm:pt modelId="{70720C71-32A7-46B6-9FCD-C141602C0F10}" type="sibTrans" cxnId="{1CCF2F3E-E77C-4E8E-B2E3-F69521033638}">
      <dgm:prSet/>
      <dgm:spPr/>
      <dgm:t>
        <a:bodyPr/>
        <a:lstStyle/>
        <a:p>
          <a:endParaRPr lang="en-US"/>
        </a:p>
      </dgm:t>
    </dgm:pt>
    <dgm:pt modelId="{B1F66C0C-2D12-4327-A203-15A60B39A1C0}">
      <dgm:prSet phldrT="[Text]" custT="1"/>
      <dgm:spPr>
        <a:solidFill>
          <a:schemeClr val="accent2">
            <a:lumMod val="20000"/>
            <a:lumOff val="80000"/>
          </a:schemeClr>
        </a:solidFill>
        <a:ln>
          <a:solidFill>
            <a:schemeClr val="accent2"/>
          </a:solidFill>
        </a:ln>
      </dgm:spPr>
      <dgm:t>
        <a:bodyPr anchor="t"/>
        <a:lstStyle/>
        <a:p>
          <a:pPr algn="ctr"/>
          <a:r>
            <a:rPr lang="en-US" sz="1400" b="1" baseline="0" dirty="0" smtClean="0">
              <a:solidFill>
                <a:schemeClr val="tx1">
                  <a:lumMod val="65000"/>
                  <a:lumOff val="35000"/>
                </a:schemeClr>
              </a:solidFill>
              <a:latin typeface="Tw Cen MT" panose="020B0602020104020603" pitchFamily="34" charset="0"/>
            </a:rPr>
            <a:t>IMPROVE VOTING ACCESS AND AWARENESS</a:t>
          </a:r>
        </a:p>
        <a:p>
          <a:pPr algn="ctr"/>
          <a:endParaRPr lang="en-US" sz="1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panose="020B0602020104020603" pitchFamily="34" charset="0"/>
          </a:endParaRPr>
        </a:p>
      </dgm:t>
    </dgm:pt>
    <dgm:pt modelId="{83D5B6E7-2A39-46B1-9BBF-10E44BA1756A}" type="parTrans" cxnId="{3C1386D0-BE7E-4F82-A574-29F1EC9C9A62}">
      <dgm:prSet/>
      <dgm:spPr/>
      <dgm:t>
        <a:bodyPr/>
        <a:lstStyle/>
        <a:p>
          <a:endParaRPr lang="en-US"/>
        </a:p>
      </dgm:t>
    </dgm:pt>
    <dgm:pt modelId="{7D3F6374-0749-441D-9134-923549BCA821}" type="sibTrans" cxnId="{3C1386D0-BE7E-4F82-A574-29F1EC9C9A62}">
      <dgm:prSet/>
      <dgm:spPr/>
      <dgm:t>
        <a:bodyPr/>
        <a:lstStyle/>
        <a:p>
          <a:endParaRPr lang="en-US"/>
        </a:p>
      </dgm:t>
    </dgm:pt>
    <dgm:pt modelId="{574F69F4-2AC8-4CEC-9019-403CC2DED3D6}">
      <dgm:prSet phldrT="[Text]" custT="1"/>
      <dgm:spPr>
        <a:solidFill>
          <a:schemeClr val="accent1">
            <a:lumMod val="20000"/>
            <a:lumOff val="80000"/>
          </a:schemeClr>
        </a:solidFill>
        <a:ln>
          <a:solidFill>
            <a:schemeClr val="accent1">
              <a:lumMod val="60000"/>
              <a:lumOff val="40000"/>
            </a:schemeClr>
          </a:solidFill>
        </a:ln>
      </dgm:spPr>
      <dgm:t>
        <a:bodyPr anchor="t"/>
        <a:lstStyle/>
        <a:p>
          <a:pPr algn="ctr"/>
          <a:r>
            <a:rPr lang="en-US" sz="1400" b="1" baseline="0" dirty="0" smtClean="0">
              <a:solidFill>
                <a:schemeClr val="tx1">
                  <a:lumMod val="65000"/>
                  <a:lumOff val="35000"/>
                </a:schemeClr>
              </a:solidFill>
              <a:latin typeface="Tw Cen MT" panose="020B0602020104020603" pitchFamily="34" charset="0"/>
            </a:rPr>
            <a:t>SUPPORT COMMUNITY-DRIVEN DESIGN PROCESSES</a:t>
          </a:r>
          <a:endParaRPr lang="en-US" sz="1400" b="1" baseline="0" dirty="0">
            <a:solidFill>
              <a:schemeClr val="tx1">
                <a:lumMod val="65000"/>
                <a:lumOff val="35000"/>
              </a:schemeClr>
            </a:solidFill>
            <a:latin typeface="Tw Cen MT" panose="020B0602020104020603" pitchFamily="34" charset="0"/>
          </a:endParaRPr>
        </a:p>
      </dgm:t>
    </dgm:pt>
    <dgm:pt modelId="{623F9867-8C26-4102-B57C-61DC27FB221B}" type="parTrans" cxnId="{1718FAC5-AC56-40E8-9FBF-400E023310DB}">
      <dgm:prSet/>
      <dgm:spPr/>
      <dgm:t>
        <a:bodyPr/>
        <a:lstStyle/>
        <a:p>
          <a:endParaRPr lang="en-US"/>
        </a:p>
      </dgm:t>
    </dgm:pt>
    <dgm:pt modelId="{6DC23880-8B5D-4F64-86E9-7F580527FB3F}" type="sibTrans" cxnId="{1718FAC5-AC56-40E8-9FBF-400E023310DB}">
      <dgm:prSet/>
      <dgm:spPr/>
      <dgm:t>
        <a:bodyPr/>
        <a:lstStyle/>
        <a:p>
          <a:endParaRPr lang="en-US"/>
        </a:p>
      </dgm:t>
    </dgm:pt>
    <dgm:pt modelId="{0F11668C-72B2-4183-86B5-4D9B67D4022F}">
      <dgm:prSet custT="1"/>
      <dgm:spPr>
        <a:solidFill>
          <a:schemeClr val="accent3">
            <a:lumMod val="40000"/>
            <a:lumOff val="60000"/>
          </a:schemeClr>
        </a:solidFill>
        <a:ln>
          <a:solidFill>
            <a:schemeClr val="accent3">
              <a:lumMod val="75000"/>
            </a:schemeClr>
          </a:solidFill>
        </a:ln>
      </dgm:spPr>
      <dgm:t>
        <a:bodyPr anchor="t"/>
        <a:lstStyle/>
        <a:p>
          <a:pPr algn="ctr"/>
          <a:r>
            <a:rPr lang="en-US" sz="1400" b="1" baseline="0" dirty="0" smtClean="0">
              <a:solidFill>
                <a:schemeClr val="tx1">
                  <a:lumMod val="65000"/>
                  <a:lumOff val="35000"/>
                </a:schemeClr>
              </a:solidFill>
              <a:latin typeface="Tw Cen MT" panose="020B0602020104020603" pitchFamily="34" charset="0"/>
            </a:rPr>
            <a:t>INCREASE ACCESS TO COMMUNITY INFORMATION</a:t>
          </a:r>
        </a:p>
        <a:p>
          <a:pPr algn="ctr"/>
          <a:endParaRPr lang="en-US" sz="1400" dirty="0">
            <a:solidFill>
              <a:schemeClr val="tx1"/>
            </a:solidFill>
            <a:latin typeface="Tw Cen MT" panose="020B0602020104020603" pitchFamily="34" charset="0"/>
          </a:endParaRPr>
        </a:p>
      </dgm:t>
    </dgm:pt>
    <dgm:pt modelId="{C3D5C5D1-790D-4AC7-8D6D-67D013D3421C}" type="parTrans" cxnId="{7E393FA1-C498-49F2-A6B8-74792A931917}">
      <dgm:prSet/>
      <dgm:spPr/>
      <dgm:t>
        <a:bodyPr/>
        <a:lstStyle/>
        <a:p>
          <a:endParaRPr lang="en-US"/>
        </a:p>
      </dgm:t>
    </dgm:pt>
    <dgm:pt modelId="{405542E0-96F6-4743-B5BC-3D08E4CC6F5A}" type="sibTrans" cxnId="{7E393FA1-C498-49F2-A6B8-74792A931917}">
      <dgm:prSet/>
      <dgm:spPr/>
      <dgm:t>
        <a:bodyPr/>
        <a:lstStyle/>
        <a:p>
          <a:endParaRPr lang="en-US"/>
        </a:p>
      </dgm:t>
    </dgm:pt>
    <dgm:pt modelId="{F3CD9292-B4CD-4014-A12E-CA84D312C346}">
      <dgm:prSet custT="1"/>
      <dgm:spPr>
        <a:solidFill>
          <a:schemeClr val="accent6">
            <a:lumMod val="20000"/>
            <a:lumOff val="80000"/>
          </a:schemeClr>
        </a:solidFill>
        <a:ln>
          <a:solidFill>
            <a:schemeClr val="accent6">
              <a:lumMod val="75000"/>
            </a:schemeClr>
          </a:solidFill>
        </a:ln>
      </dgm:spPr>
      <dgm:t>
        <a:bodyPr anchor="t"/>
        <a:lstStyle/>
        <a:p>
          <a:pPr algn="ctr"/>
          <a:r>
            <a:rPr lang="en-US" sz="1400" b="1" baseline="0" dirty="0" smtClean="0">
              <a:solidFill>
                <a:schemeClr val="tx1">
                  <a:lumMod val="65000"/>
                  <a:lumOff val="35000"/>
                </a:schemeClr>
              </a:solidFill>
              <a:latin typeface="Tw Cen MT" panose="020B0602020104020603" pitchFamily="34" charset="0"/>
            </a:rPr>
            <a:t>ELEVATE THE VISIBILITY OF LOCAL GOVERNMENT</a:t>
          </a:r>
        </a:p>
        <a:p>
          <a:pPr algn="ctr"/>
          <a:endParaRPr lang="en-US" sz="1400" dirty="0" smtClean="0">
            <a:solidFill>
              <a:schemeClr val="tx1"/>
            </a:solidFill>
            <a:latin typeface="Tw Cen MT" panose="020B0602020104020603" pitchFamily="34" charset="0"/>
          </a:endParaRPr>
        </a:p>
      </dgm:t>
    </dgm:pt>
    <dgm:pt modelId="{74540123-A696-428E-BA7D-8A0BE16A6F59}" type="parTrans" cxnId="{CF0E83F7-73A8-4D74-8623-0530BC83AEA1}">
      <dgm:prSet/>
      <dgm:spPr/>
      <dgm:t>
        <a:bodyPr/>
        <a:lstStyle/>
        <a:p>
          <a:endParaRPr lang="en-US"/>
        </a:p>
      </dgm:t>
    </dgm:pt>
    <dgm:pt modelId="{AA4F77E1-E3DA-48EA-BB18-B9658E07D9EE}" type="sibTrans" cxnId="{CF0E83F7-73A8-4D74-8623-0530BC83AEA1}">
      <dgm:prSet/>
      <dgm:spPr/>
      <dgm:t>
        <a:bodyPr/>
        <a:lstStyle/>
        <a:p>
          <a:endParaRPr lang="en-US"/>
        </a:p>
      </dgm:t>
    </dgm:pt>
    <dgm:pt modelId="{6449D999-D78D-4D89-BDE4-9C136ACB9712}">
      <dgm:prSet phldrT="[Text]" custT="1"/>
      <dgm:spPr>
        <a:solidFill>
          <a:schemeClr val="accent2">
            <a:lumMod val="20000"/>
            <a:lumOff val="80000"/>
          </a:schemeClr>
        </a:solidFill>
        <a:ln>
          <a:solidFill>
            <a:schemeClr val="accent2"/>
          </a:solidFill>
        </a:ln>
      </dgm:spPr>
      <dgm:t>
        <a:bodyPr anchor="t"/>
        <a:lstStyle/>
        <a:p>
          <a:pPr algn="ctr"/>
          <a:r>
            <a:rPr lang="en-US" sz="1400" dirty="0" smtClean="0">
              <a:solidFill>
                <a:schemeClr val="tx1">
                  <a:lumMod val="65000"/>
                  <a:lumOff val="35000"/>
                </a:schemeClr>
              </a:solidFill>
              <a:latin typeface="Tw Cen MT" panose="020B0602020104020603" pitchFamily="34" charset="0"/>
            </a:rPr>
            <a:t>Use signage to enhance visibility of polling locations.</a:t>
          </a:r>
          <a:endParaRPr lang="en-US" sz="1400" dirty="0">
            <a:solidFill>
              <a:schemeClr val="tx1">
                <a:lumMod val="65000"/>
                <a:lumOff val="35000"/>
              </a:schemeClr>
            </a:solidFill>
            <a:latin typeface="Tw Cen MT" panose="020B0602020104020603" pitchFamily="34" charset="0"/>
          </a:endParaRPr>
        </a:p>
      </dgm:t>
    </dgm:pt>
    <dgm:pt modelId="{D0C1683D-22A0-40E6-A596-5D84902F0CDC}" type="parTrans" cxnId="{BB59CBD5-A42D-4374-AE9C-818F29D9CFC4}">
      <dgm:prSet/>
      <dgm:spPr/>
      <dgm:t>
        <a:bodyPr/>
        <a:lstStyle/>
        <a:p>
          <a:endParaRPr lang="en-US"/>
        </a:p>
      </dgm:t>
    </dgm:pt>
    <dgm:pt modelId="{AD28D824-BBA0-44C9-8A5B-8D0D973A0310}" type="sibTrans" cxnId="{BB59CBD5-A42D-4374-AE9C-818F29D9CFC4}">
      <dgm:prSet/>
      <dgm:spPr/>
      <dgm:t>
        <a:bodyPr/>
        <a:lstStyle/>
        <a:p>
          <a:endParaRPr lang="en-US"/>
        </a:p>
      </dgm:t>
    </dgm:pt>
    <dgm:pt modelId="{DF374E86-BA48-4DE1-94AF-99DCF0FABB5C}">
      <dgm:prSet phldrT="[Text]" custT="1"/>
      <dgm:spPr>
        <a:solidFill>
          <a:schemeClr val="accent2">
            <a:lumMod val="20000"/>
            <a:lumOff val="80000"/>
          </a:schemeClr>
        </a:solidFill>
        <a:ln>
          <a:solidFill>
            <a:schemeClr val="accent2"/>
          </a:solidFill>
        </a:ln>
      </dgm:spPr>
      <dgm:t>
        <a:bodyPr anchor="t"/>
        <a:lstStyle/>
        <a:p>
          <a:pPr algn="ctr"/>
          <a:r>
            <a:rPr lang="en-US" sz="1400" dirty="0" smtClean="0">
              <a:solidFill>
                <a:schemeClr val="tx1">
                  <a:lumMod val="65000"/>
                  <a:lumOff val="35000"/>
                </a:schemeClr>
              </a:solidFill>
              <a:latin typeface="Tw Cen MT" panose="020B0602020104020603" pitchFamily="34" charset="0"/>
            </a:rPr>
            <a:t>Hold Election Day festivals outside polling locations.</a:t>
          </a:r>
          <a:endParaRPr lang="en-US" sz="1400" dirty="0">
            <a:solidFill>
              <a:schemeClr val="tx1">
                <a:lumMod val="65000"/>
                <a:lumOff val="35000"/>
              </a:schemeClr>
            </a:solidFill>
            <a:latin typeface="Tw Cen MT" panose="020B0602020104020603" pitchFamily="34" charset="0"/>
          </a:endParaRPr>
        </a:p>
      </dgm:t>
    </dgm:pt>
    <dgm:pt modelId="{86D9DDBB-2319-49BD-BAD0-24B3A0784E4D}" type="parTrans" cxnId="{68F6366B-1503-4124-A4F2-3F2BA7941415}">
      <dgm:prSet/>
      <dgm:spPr/>
      <dgm:t>
        <a:bodyPr/>
        <a:lstStyle/>
        <a:p>
          <a:endParaRPr lang="en-US"/>
        </a:p>
      </dgm:t>
    </dgm:pt>
    <dgm:pt modelId="{239C466F-082D-41E1-B9D1-7E3163319E3C}" type="sibTrans" cxnId="{68F6366B-1503-4124-A4F2-3F2BA7941415}">
      <dgm:prSet/>
      <dgm:spPr/>
      <dgm:t>
        <a:bodyPr/>
        <a:lstStyle/>
        <a:p>
          <a:endParaRPr lang="en-US"/>
        </a:p>
      </dgm:t>
    </dgm:pt>
    <dgm:pt modelId="{81D9FE4E-D4A7-46A1-AC8B-D8540D474591}">
      <dgm:prSet custT="1"/>
      <dgm:spPr>
        <a:solidFill>
          <a:schemeClr val="accent3">
            <a:lumMod val="40000"/>
            <a:lumOff val="60000"/>
          </a:schemeClr>
        </a:solidFill>
        <a:ln>
          <a:solidFill>
            <a:schemeClr val="accent3">
              <a:lumMod val="75000"/>
            </a:schemeClr>
          </a:solidFill>
        </a:ln>
      </dgm:spPr>
      <dgm:t>
        <a:bodyPr anchor="t"/>
        <a:lstStyle/>
        <a:p>
          <a:pPr algn="ctr"/>
          <a:r>
            <a:rPr lang="en-US" sz="1400" dirty="0" smtClean="0">
              <a:solidFill>
                <a:schemeClr val="tx1">
                  <a:lumMod val="65000"/>
                  <a:lumOff val="35000"/>
                </a:schemeClr>
              </a:solidFill>
              <a:latin typeface="Tw Cen MT" panose="020B0602020104020603" pitchFamily="34" charset="0"/>
            </a:rPr>
            <a:t>Ensure government information is easy to access and navigate.</a:t>
          </a:r>
          <a:endParaRPr lang="en-US" sz="1400" dirty="0">
            <a:solidFill>
              <a:schemeClr val="tx1">
                <a:lumMod val="65000"/>
                <a:lumOff val="35000"/>
              </a:schemeClr>
            </a:solidFill>
            <a:latin typeface="Tw Cen MT" panose="020B0602020104020603" pitchFamily="34" charset="0"/>
          </a:endParaRPr>
        </a:p>
      </dgm:t>
    </dgm:pt>
    <dgm:pt modelId="{41BD8127-F771-41A3-B4FB-611FAAE0722B}" type="parTrans" cxnId="{EF9EC12B-444F-4295-9DC2-5133E6A92979}">
      <dgm:prSet/>
      <dgm:spPr/>
      <dgm:t>
        <a:bodyPr/>
        <a:lstStyle/>
        <a:p>
          <a:endParaRPr lang="en-US"/>
        </a:p>
      </dgm:t>
    </dgm:pt>
    <dgm:pt modelId="{D793F586-2554-4DCB-89D4-9B3B19B3FD52}" type="sibTrans" cxnId="{EF9EC12B-444F-4295-9DC2-5133E6A92979}">
      <dgm:prSet/>
      <dgm:spPr/>
      <dgm:t>
        <a:bodyPr/>
        <a:lstStyle/>
        <a:p>
          <a:endParaRPr lang="en-US"/>
        </a:p>
      </dgm:t>
    </dgm:pt>
    <dgm:pt modelId="{2A5BE222-CA75-4280-88DF-3A38C95B36D7}">
      <dgm:prSet custT="1"/>
      <dgm:spPr>
        <a:solidFill>
          <a:schemeClr val="accent3">
            <a:lumMod val="40000"/>
            <a:lumOff val="60000"/>
          </a:schemeClr>
        </a:solidFill>
        <a:ln>
          <a:solidFill>
            <a:schemeClr val="accent3">
              <a:lumMod val="75000"/>
            </a:schemeClr>
          </a:solidFill>
        </a:ln>
      </dgm:spPr>
      <dgm:t>
        <a:bodyPr anchor="t"/>
        <a:lstStyle/>
        <a:p>
          <a:pPr algn="ctr"/>
          <a:r>
            <a:rPr lang="en-US" sz="1400" dirty="0" smtClean="0">
              <a:solidFill>
                <a:schemeClr val="tx1">
                  <a:lumMod val="65000"/>
                  <a:lumOff val="35000"/>
                </a:schemeClr>
              </a:solidFill>
              <a:latin typeface="Tw Cen MT" panose="020B0602020104020603" pitchFamily="34" charset="0"/>
            </a:rPr>
            <a:t>Provide real-time, location-specific information about government services such as transit or sanitation schedules.</a:t>
          </a:r>
          <a:endParaRPr lang="en-US" sz="1400" dirty="0">
            <a:solidFill>
              <a:schemeClr val="tx1">
                <a:lumMod val="65000"/>
                <a:lumOff val="35000"/>
              </a:schemeClr>
            </a:solidFill>
            <a:latin typeface="Tw Cen MT" panose="020B0602020104020603" pitchFamily="34" charset="0"/>
          </a:endParaRPr>
        </a:p>
      </dgm:t>
    </dgm:pt>
    <dgm:pt modelId="{D9234A04-A540-48A1-8FB5-2A8CC4D29404}" type="parTrans" cxnId="{D37BFFE3-905C-474C-A5E8-7AF61E145E7F}">
      <dgm:prSet/>
      <dgm:spPr/>
      <dgm:t>
        <a:bodyPr/>
        <a:lstStyle/>
        <a:p>
          <a:endParaRPr lang="en-US"/>
        </a:p>
      </dgm:t>
    </dgm:pt>
    <dgm:pt modelId="{D71A96E9-05B9-4A28-9670-763709EDE3F4}" type="sibTrans" cxnId="{D37BFFE3-905C-474C-A5E8-7AF61E145E7F}">
      <dgm:prSet/>
      <dgm:spPr/>
      <dgm:t>
        <a:bodyPr/>
        <a:lstStyle/>
        <a:p>
          <a:endParaRPr lang="en-US"/>
        </a:p>
      </dgm:t>
    </dgm:pt>
    <dgm:pt modelId="{BD782E3A-BE4D-4197-A820-6347A0083783}">
      <dgm:prSet custT="1"/>
      <dgm:spPr>
        <a:solidFill>
          <a:schemeClr val="accent3">
            <a:lumMod val="40000"/>
            <a:lumOff val="60000"/>
          </a:schemeClr>
        </a:solidFill>
        <a:ln>
          <a:solidFill>
            <a:schemeClr val="accent3">
              <a:lumMod val="75000"/>
            </a:schemeClr>
          </a:solidFill>
        </a:ln>
      </dgm:spPr>
      <dgm:t>
        <a:bodyPr anchor="t"/>
        <a:lstStyle/>
        <a:p>
          <a:pPr algn="ctr"/>
          <a:r>
            <a:rPr lang="en-US" sz="1400" dirty="0" smtClean="0">
              <a:solidFill>
                <a:schemeClr val="tx1">
                  <a:lumMod val="65000"/>
                  <a:lumOff val="35000"/>
                </a:schemeClr>
              </a:solidFill>
              <a:latin typeface="Tw Cen MT" panose="020B0602020104020603" pitchFamily="34" charset="0"/>
            </a:rPr>
            <a:t>Install information boards to share details about community issues and events.</a:t>
          </a:r>
          <a:endParaRPr lang="en-US" sz="1400" dirty="0">
            <a:solidFill>
              <a:schemeClr val="tx1">
                <a:lumMod val="65000"/>
                <a:lumOff val="35000"/>
              </a:schemeClr>
            </a:solidFill>
            <a:latin typeface="Tw Cen MT" panose="020B0602020104020603" pitchFamily="34" charset="0"/>
          </a:endParaRPr>
        </a:p>
      </dgm:t>
    </dgm:pt>
    <dgm:pt modelId="{330A89EF-CD96-4DBB-9BEE-86E464A40E7B}" type="parTrans" cxnId="{E483B4E6-AAE7-4385-B36C-6B86C21CE010}">
      <dgm:prSet/>
      <dgm:spPr/>
      <dgm:t>
        <a:bodyPr/>
        <a:lstStyle/>
        <a:p>
          <a:endParaRPr lang="en-US"/>
        </a:p>
      </dgm:t>
    </dgm:pt>
    <dgm:pt modelId="{F6B609B0-54E9-4E24-9CC0-39832F4414A7}" type="sibTrans" cxnId="{E483B4E6-AAE7-4385-B36C-6B86C21CE010}">
      <dgm:prSet/>
      <dgm:spPr/>
      <dgm:t>
        <a:bodyPr/>
        <a:lstStyle/>
        <a:p>
          <a:endParaRPr lang="en-US"/>
        </a:p>
      </dgm:t>
    </dgm:pt>
    <dgm:pt modelId="{2F3E9E6C-1857-44CA-8F3A-7A9F380B656E}">
      <dgm:prSet custT="1"/>
      <dgm:spPr>
        <a:solidFill>
          <a:schemeClr val="accent6">
            <a:lumMod val="20000"/>
            <a:lumOff val="80000"/>
          </a:schemeClr>
        </a:solidFill>
        <a:ln>
          <a:solidFill>
            <a:schemeClr val="accent6">
              <a:lumMod val="75000"/>
            </a:schemeClr>
          </a:solidFill>
        </a:ln>
      </dgm:spPr>
      <dgm:t>
        <a:bodyPr anchor="t"/>
        <a:lstStyle/>
        <a:p>
          <a:pPr algn="ctr"/>
          <a:r>
            <a:rPr lang="en-US" sz="1400" baseline="0" dirty="0" smtClean="0">
              <a:solidFill>
                <a:schemeClr val="tx1">
                  <a:lumMod val="65000"/>
                  <a:lumOff val="35000"/>
                </a:schemeClr>
              </a:solidFill>
              <a:latin typeface="Tw Cen MT" panose="020B0602020104020603" pitchFamily="34" charset="0"/>
            </a:rPr>
            <a:t>Promote community meetings by increasing advertising and testing new venues.</a:t>
          </a:r>
          <a:endParaRPr lang="en-US" sz="1400" baseline="0" dirty="0">
            <a:solidFill>
              <a:schemeClr val="tx1">
                <a:lumMod val="65000"/>
                <a:lumOff val="35000"/>
              </a:schemeClr>
            </a:solidFill>
            <a:latin typeface="Tw Cen MT" panose="020B0602020104020603" pitchFamily="34" charset="0"/>
          </a:endParaRPr>
        </a:p>
      </dgm:t>
    </dgm:pt>
    <dgm:pt modelId="{3C9EB614-0289-4F9A-93D7-04BEA9287833}" type="parTrans" cxnId="{C035A41B-6DA7-4219-B0F0-B88B5FD6D33E}">
      <dgm:prSet/>
      <dgm:spPr/>
      <dgm:t>
        <a:bodyPr/>
        <a:lstStyle/>
        <a:p>
          <a:endParaRPr lang="en-US"/>
        </a:p>
      </dgm:t>
    </dgm:pt>
    <dgm:pt modelId="{6D66A4B5-B0F6-40C0-A888-0883862AE9AA}" type="sibTrans" cxnId="{C035A41B-6DA7-4219-B0F0-B88B5FD6D33E}">
      <dgm:prSet/>
      <dgm:spPr/>
      <dgm:t>
        <a:bodyPr/>
        <a:lstStyle/>
        <a:p>
          <a:endParaRPr lang="en-US"/>
        </a:p>
      </dgm:t>
    </dgm:pt>
    <dgm:pt modelId="{F7BD7FDD-A2EF-4D28-A799-C428C0BB7461}">
      <dgm:prSet phldrT="[Text]" custT="1"/>
      <dgm:spPr>
        <a:solidFill>
          <a:schemeClr val="accent1">
            <a:lumMod val="20000"/>
            <a:lumOff val="80000"/>
          </a:schemeClr>
        </a:solidFill>
        <a:ln>
          <a:solidFill>
            <a:schemeClr val="accent1">
              <a:lumMod val="60000"/>
              <a:lumOff val="40000"/>
            </a:schemeClr>
          </a:solidFill>
        </a:ln>
      </dgm:spPr>
      <dgm:t>
        <a:bodyPr/>
        <a:lstStyle/>
        <a:p>
          <a:pPr algn="ctr"/>
          <a:r>
            <a:rPr lang="en-US" sz="1250" baseline="0" dirty="0" smtClean="0">
              <a:solidFill>
                <a:schemeClr val="tx1">
                  <a:lumMod val="65000"/>
                  <a:lumOff val="35000"/>
                </a:schemeClr>
              </a:solidFill>
              <a:latin typeface="Tw Cen MT" panose="020B0602020104020603" pitchFamily="34" charset="0"/>
            </a:rPr>
            <a:t>Stage on-site events and design activities that appeal to a diversity of participants. </a:t>
          </a:r>
          <a:endParaRPr lang="en-US" sz="1250" baseline="0" dirty="0">
            <a:solidFill>
              <a:schemeClr val="tx1">
                <a:lumMod val="65000"/>
                <a:lumOff val="35000"/>
              </a:schemeClr>
            </a:solidFill>
            <a:latin typeface="Tw Cen MT" panose="020B0602020104020603" pitchFamily="34" charset="0"/>
          </a:endParaRPr>
        </a:p>
      </dgm:t>
    </dgm:pt>
    <dgm:pt modelId="{DD02C3F8-E6C3-4AE5-B804-6424625E8D1D}" type="parTrans" cxnId="{FBFAD98A-456A-44E4-9A17-0A0FA45113A3}">
      <dgm:prSet/>
      <dgm:spPr/>
      <dgm:t>
        <a:bodyPr/>
        <a:lstStyle/>
        <a:p>
          <a:endParaRPr lang="en-US"/>
        </a:p>
      </dgm:t>
    </dgm:pt>
    <dgm:pt modelId="{8CAC95C4-7755-4555-A127-83107D76320A}" type="sibTrans" cxnId="{FBFAD98A-456A-44E4-9A17-0A0FA45113A3}">
      <dgm:prSet/>
      <dgm:spPr/>
      <dgm:t>
        <a:bodyPr/>
        <a:lstStyle/>
        <a:p>
          <a:endParaRPr lang="en-US"/>
        </a:p>
      </dgm:t>
    </dgm:pt>
    <dgm:pt modelId="{0072888E-781F-4E06-8B10-938A83C02F02}">
      <dgm:prSet phldrT="[Text]" custT="1"/>
      <dgm:spPr>
        <a:solidFill>
          <a:schemeClr val="accent1">
            <a:lumMod val="20000"/>
            <a:lumOff val="80000"/>
          </a:schemeClr>
        </a:solidFill>
        <a:ln>
          <a:solidFill>
            <a:schemeClr val="accent1">
              <a:lumMod val="60000"/>
              <a:lumOff val="40000"/>
            </a:schemeClr>
          </a:solidFill>
        </a:ln>
      </dgm:spPr>
      <dgm:t>
        <a:bodyPr/>
        <a:lstStyle/>
        <a:p>
          <a:pPr algn="ctr"/>
          <a:r>
            <a:rPr lang="en-US" sz="1250" baseline="0" dirty="0" smtClean="0">
              <a:solidFill>
                <a:schemeClr val="tx1">
                  <a:lumMod val="65000"/>
                  <a:lumOff val="35000"/>
                </a:schemeClr>
              </a:solidFill>
              <a:latin typeface="Tw Cen MT" panose="020B0602020104020603" pitchFamily="34" charset="0"/>
            </a:rPr>
            <a:t>Engage community members in participatory budgeting processes that help set public space priorities</a:t>
          </a:r>
          <a:r>
            <a:rPr lang="en-US" sz="1250" baseline="0" dirty="0" smtClean="0">
              <a:solidFill>
                <a:schemeClr val="tx1"/>
              </a:solidFill>
              <a:latin typeface="Tw Cen MT" panose="020B0602020104020603" pitchFamily="34" charset="0"/>
            </a:rPr>
            <a:t>.</a:t>
          </a:r>
          <a:endParaRPr lang="en-US" sz="1250" baseline="0" dirty="0">
            <a:solidFill>
              <a:schemeClr val="tx1"/>
            </a:solidFill>
            <a:latin typeface="Tw Cen MT" panose="020B0602020104020603" pitchFamily="34" charset="0"/>
          </a:endParaRPr>
        </a:p>
      </dgm:t>
    </dgm:pt>
    <dgm:pt modelId="{D2B7EFA3-739F-4B9E-A80C-381F58D54500}" type="parTrans" cxnId="{42E2135F-49A7-4E36-8044-FA617493995D}">
      <dgm:prSet/>
      <dgm:spPr/>
      <dgm:t>
        <a:bodyPr/>
        <a:lstStyle/>
        <a:p>
          <a:endParaRPr lang="en-US"/>
        </a:p>
      </dgm:t>
    </dgm:pt>
    <dgm:pt modelId="{E4EABD67-21D6-41A3-8203-AA6AC5C7C6CD}" type="sibTrans" cxnId="{42E2135F-49A7-4E36-8044-FA617493995D}">
      <dgm:prSet/>
      <dgm:spPr/>
      <dgm:t>
        <a:bodyPr/>
        <a:lstStyle/>
        <a:p>
          <a:endParaRPr lang="en-US"/>
        </a:p>
      </dgm:t>
    </dgm:pt>
    <dgm:pt modelId="{6F53A68A-667A-455D-B469-789C8EE57D47}">
      <dgm:prSet phldrT="[Text]" custT="1"/>
      <dgm:spPr>
        <a:solidFill>
          <a:schemeClr val="accent2">
            <a:lumMod val="20000"/>
            <a:lumOff val="80000"/>
          </a:schemeClr>
        </a:solidFill>
        <a:ln>
          <a:solidFill>
            <a:schemeClr val="accent2"/>
          </a:solidFill>
        </a:ln>
      </dgm:spPr>
      <dgm:t>
        <a:bodyPr anchor="t"/>
        <a:lstStyle/>
        <a:p>
          <a:pPr algn="ctr"/>
          <a:endParaRPr lang="en-US" sz="1400" dirty="0">
            <a:solidFill>
              <a:schemeClr val="tx1">
                <a:lumMod val="65000"/>
                <a:lumOff val="35000"/>
              </a:schemeClr>
            </a:solidFill>
            <a:latin typeface="Tw Cen MT" panose="020B0602020104020603" pitchFamily="34" charset="0"/>
          </a:endParaRPr>
        </a:p>
      </dgm:t>
    </dgm:pt>
    <dgm:pt modelId="{28723359-6808-40A6-83B2-43936AA72190}" type="parTrans" cxnId="{B427B51C-8C70-4910-BE2B-ACD402926734}">
      <dgm:prSet/>
      <dgm:spPr/>
      <dgm:t>
        <a:bodyPr/>
        <a:lstStyle/>
        <a:p>
          <a:endParaRPr lang="en-US"/>
        </a:p>
      </dgm:t>
    </dgm:pt>
    <dgm:pt modelId="{34BF0203-E26C-45C0-B78D-8FD0ECEF6675}" type="sibTrans" cxnId="{B427B51C-8C70-4910-BE2B-ACD402926734}">
      <dgm:prSet/>
      <dgm:spPr/>
      <dgm:t>
        <a:bodyPr/>
        <a:lstStyle/>
        <a:p>
          <a:endParaRPr lang="en-US"/>
        </a:p>
      </dgm:t>
    </dgm:pt>
    <dgm:pt modelId="{033DE3DD-5926-4730-926D-C4A8CA82E579}">
      <dgm:prSet phldrT="[Text]" custT="1"/>
      <dgm:spPr>
        <a:solidFill>
          <a:schemeClr val="accent2">
            <a:lumMod val="20000"/>
            <a:lumOff val="80000"/>
          </a:schemeClr>
        </a:solidFill>
        <a:ln>
          <a:solidFill>
            <a:schemeClr val="accent2"/>
          </a:solidFill>
        </a:ln>
      </dgm:spPr>
      <dgm:t>
        <a:bodyPr anchor="t"/>
        <a:lstStyle/>
        <a:p>
          <a:pPr algn="ctr"/>
          <a:endParaRPr lang="en-US" sz="1400" dirty="0">
            <a:solidFill>
              <a:schemeClr val="tx1">
                <a:lumMod val="65000"/>
                <a:lumOff val="35000"/>
              </a:schemeClr>
            </a:solidFill>
            <a:latin typeface="Tw Cen MT" panose="020B0602020104020603" pitchFamily="34" charset="0"/>
          </a:endParaRPr>
        </a:p>
      </dgm:t>
    </dgm:pt>
    <dgm:pt modelId="{9594D128-4C44-42E5-AA6E-C5472D7133D5}" type="parTrans" cxnId="{6AA11C86-ACC3-4EC2-BA4E-E131B03E4B4D}">
      <dgm:prSet/>
      <dgm:spPr/>
      <dgm:t>
        <a:bodyPr/>
        <a:lstStyle/>
        <a:p>
          <a:endParaRPr lang="en-US"/>
        </a:p>
      </dgm:t>
    </dgm:pt>
    <dgm:pt modelId="{AB2D6DB8-B38E-419B-BF41-1E403122FEA4}" type="sibTrans" cxnId="{6AA11C86-ACC3-4EC2-BA4E-E131B03E4B4D}">
      <dgm:prSet/>
      <dgm:spPr/>
      <dgm:t>
        <a:bodyPr/>
        <a:lstStyle/>
        <a:p>
          <a:endParaRPr lang="en-US"/>
        </a:p>
      </dgm:t>
    </dgm:pt>
    <dgm:pt modelId="{AA7B9575-9047-4B0E-ADA6-A0F7A4FE4A9A}">
      <dgm:prSet custT="1"/>
      <dgm:spPr>
        <a:solidFill>
          <a:schemeClr val="accent3">
            <a:lumMod val="40000"/>
            <a:lumOff val="60000"/>
          </a:schemeClr>
        </a:solidFill>
        <a:ln>
          <a:solidFill>
            <a:schemeClr val="accent3">
              <a:lumMod val="75000"/>
            </a:schemeClr>
          </a:solidFill>
        </a:ln>
      </dgm:spPr>
      <dgm:t>
        <a:bodyPr anchor="t"/>
        <a:lstStyle/>
        <a:p>
          <a:pPr algn="ctr"/>
          <a:endParaRPr lang="en-US" sz="1400" dirty="0">
            <a:solidFill>
              <a:schemeClr val="tx1">
                <a:lumMod val="65000"/>
                <a:lumOff val="35000"/>
              </a:schemeClr>
            </a:solidFill>
            <a:latin typeface="Tw Cen MT" panose="020B0602020104020603" pitchFamily="34" charset="0"/>
          </a:endParaRPr>
        </a:p>
      </dgm:t>
    </dgm:pt>
    <dgm:pt modelId="{AF0FCF22-45EE-4425-BA3F-BF54F2FF4332}" type="parTrans" cxnId="{87A2F057-9E65-4D62-8620-224D767CD7A3}">
      <dgm:prSet/>
      <dgm:spPr/>
      <dgm:t>
        <a:bodyPr/>
        <a:lstStyle/>
        <a:p>
          <a:endParaRPr lang="en-US"/>
        </a:p>
      </dgm:t>
    </dgm:pt>
    <dgm:pt modelId="{65E38518-DADC-4E03-A1D0-E9F27D24428A}" type="sibTrans" cxnId="{87A2F057-9E65-4D62-8620-224D767CD7A3}">
      <dgm:prSet/>
      <dgm:spPr/>
      <dgm:t>
        <a:bodyPr/>
        <a:lstStyle/>
        <a:p>
          <a:endParaRPr lang="en-US"/>
        </a:p>
      </dgm:t>
    </dgm:pt>
    <dgm:pt modelId="{5B139131-0E55-438B-9D72-D8F64A65BF79}">
      <dgm:prSet custT="1"/>
      <dgm:spPr>
        <a:solidFill>
          <a:schemeClr val="accent3">
            <a:lumMod val="40000"/>
            <a:lumOff val="60000"/>
          </a:schemeClr>
        </a:solidFill>
        <a:ln>
          <a:solidFill>
            <a:schemeClr val="accent3">
              <a:lumMod val="75000"/>
            </a:schemeClr>
          </a:solidFill>
        </a:ln>
      </dgm:spPr>
      <dgm:t>
        <a:bodyPr anchor="t"/>
        <a:lstStyle/>
        <a:p>
          <a:pPr algn="ctr"/>
          <a:endParaRPr lang="en-US" sz="1400" dirty="0">
            <a:solidFill>
              <a:schemeClr val="tx1">
                <a:lumMod val="65000"/>
                <a:lumOff val="35000"/>
              </a:schemeClr>
            </a:solidFill>
            <a:latin typeface="Tw Cen MT" panose="020B0602020104020603" pitchFamily="34" charset="0"/>
          </a:endParaRPr>
        </a:p>
      </dgm:t>
    </dgm:pt>
    <dgm:pt modelId="{34BA5FA8-FE57-4B02-B5E2-65FEE15B154E}" type="parTrans" cxnId="{B0BCDA77-5770-4C80-A528-15915F57511F}">
      <dgm:prSet/>
      <dgm:spPr/>
      <dgm:t>
        <a:bodyPr/>
        <a:lstStyle/>
        <a:p>
          <a:endParaRPr lang="en-US"/>
        </a:p>
      </dgm:t>
    </dgm:pt>
    <dgm:pt modelId="{3C78DCFA-0C79-4177-9F2A-30C7E2B0CCEA}" type="sibTrans" cxnId="{B0BCDA77-5770-4C80-A528-15915F57511F}">
      <dgm:prSet/>
      <dgm:spPr/>
      <dgm:t>
        <a:bodyPr/>
        <a:lstStyle/>
        <a:p>
          <a:endParaRPr lang="en-US"/>
        </a:p>
      </dgm:t>
    </dgm:pt>
    <dgm:pt modelId="{D19006CE-515A-4838-B857-57C82D0C249D}">
      <dgm:prSet custT="1"/>
      <dgm:spPr>
        <a:solidFill>
          <a:schemeClr val="accent6">
            <a:lumMod val="20000"/>
            <a:lumOff val="80000"/>
          </a:schemeClr>
        </a:solidFill>
        <a:ln>
          <a:solidFill>
            <a:schemeClr val="accent6">
              <a:lumMod val="75000"/>
            </a:schemeClr>
          </a:solidFill>
        </a:ln>
      </dgm:spPr>
      <dgm:t>
        <a:bodyPr anchor="t"/>
        <a:lstStyle/>
        <a:p>
          <a:pPr algn="ctr"/>
          <a:endParaRPr lang="en-US" sz="1400" baseline="0" dirty="0">
            <a:solidFill>
              <a:schemeClr val="tx1">
                <a:lumMod val="65000"/>
                <a:lumOff val="35000"/>
              </a:schemeClr>
            </a:solidFill>
            <a:latin typeface="Tw Cen MT" panose="020B0602020104020603" pitchFamily="34" charset="0"/>
          </a:endParaRPr>
        </a:p>
      </dgm:t>
    </dgm:pt>
    <dgm:pt modelId="{FB674031-25B5-416C-BB77-09A24B8CA41E}" type="parTrans" cxnId="{CA64985C-3BAB-42BB-AE2C-88C097096495}">
      <dgm:prSet/>
      <dgm:spPr/>
      <dgm:t>
        <a:bodyPr/>
        <a:lstStyle/>
        <a:p>
          <a:endParaRPr lang="en-US"/>
        </a:p>
      </dgm:t>
    </dgm:pt>
    <dgm:pt modelId="{19C6487D-4BD1-44A4-A2A1-9515783131D5}" type="sibTrans" cxnId="{CA64985C-3BAB-42BB-AE2C-88C097096495}">
      <dgm:prSet/>
      <dgm:spPr/>
      <dgm:t>
        <a:bodyPr/>
        <a:lstStyle/>
        <a:p>
          <a:endParaRPr lang="en-US"/>
        </a:p>
      </dgm:t>
    </dgm:pt>
    <dgm:pt modelId="{0500B2DD-0582-4CF9-9022-2CC7B3AF55AE}">
      <dgm:prSet phldrT="[Text]" custT="1"/>
      <dgm:spPr>
        <a:solidFill>
          <a:schemeClr val="accent1">
            <a:lumMod val="20000"/>
            <a:lumOff val="80000"/>
          </a:schemeClr>
        </a:solidFill>
        <a:ln>
          <a:solidFill>
            <a:schemeClr val="accent1">
              <a:lumMod val="60000"/>
              <a:lumOff val="40000"/>
            </a:schemeClr>
          </a:solidFill>
        </a:ln>
      </dgm:spPr>
      <dgm:t>
        <a:bodyPr/>
        <a:lstStyle/>
        <a:p>
          <a:pPr algn="ctr"/>
          <a:r>
            <a:rPr lang="en-US" sz="1250" baseline="0" dirty="0" smtClean="0">
              <a:solidFill>
                <a:schemeClr val="tx1">
                  <a:lumMod val="65000"/>
                  <a:lumOff val="35000"/>
                </a:schemeClr>
              </a:solidFill>
              <a:latin typeface="Tw Cen MT" panose="020B0602020104020603" pitchFamily="34" charset="0"/>
            </a:rPr>
            <a:t>Display design concepts and elicit feedback through interactive posters, suggestion boxes, or comment boards. </a:t>
          </a:r>
          <a:endParaRPr lang="en-US" sz="1250" baseline="0" dirty="0">
            <a:solidFill>
              <a:schemeClr val="tx1">
                <a:lumMod val="65000"/>
                <a:lumOff val="35000"/>
              </a:schemeClr>
            </a:solidFill>
            <a:latin typeface="Tw Cen MT" panose="020B0602020104020603" pitchFamily="34" charset="0"/>
          </a:endParaRPr>
        </a:p>
      </dgm:t>
    </dgm:pt>
    <dgm:pt modelId="{740B4521-3730-4644-B96D-FDDBE72184F3}" type="parTrans" cxnId="{FFD73EE5-24E2-4B90-9DCD-EDAE1261561B}">
      <dgm:prSet/>
      <dgm:spPr/>
      <dgm:t>
        <a:bodyPr/>
        <a:lstStyle/>
        <a:p>
          <a:endParaRPr lang="en-US"/>
        </a:p>
      </dgm:t>
    </dgm:pt>
    <dgm:pt modelId="{005D935C-72C7-42F0-9602-B6C76ED81158}" type="sibTrans" cxnId="{FFD73EE5-24E2-4B90-9DCD-EDAE1261561B}">
      <dgm:prSet/>
      <dgm:spPr/>
      <dgm:t>
        <a:bodyPr/>
        <a:lstStyle/>
        <a:p>
          <a:endParaRPr lang="en-US"/>
        </a:p>
      </dgm:t>
    </dgm:pt>
    <dgm:pt modelId="{A9016F0C-2431-427D-A717-13B0DE64157D}">
      <dgm:prSet phldrT="[Text]" custT="1"/>
      <dgm:spPr>
        <a:solidFill>
          <a:schemeClr val="accent1">
            <a:lumMod val="20000"/>
            <a:lumOff val="80000"/>
          </a:schemeClr>
        </a:solidFill>
        <a:ln>
          <a:solidFill>
            <a:schemeClr val="accent1">
              <a:lumMod val="60000"/>
              <a:lumOff val="40000"/>
            </a:schemeClr>
          </a:solidFill>
        </a:ln>
      </dgm:spPr>
      <dgm:t>
        <a:bodyPr/>
        <a:lstStyle/>
        <a:p>
          <a:pPr algn="ctr"/>
          <a:r>
            <a:rPr lang="en-US" sz="1250" baseline="0" dirty="0" smtClean="0">
              <a:solidFill>
                <a:schemeClr val="tx1">
                  <a:lumMod val="65000"/>
                  <a:lumOff val="35000"/>
                </a:schemeClr>
              </a:solidFill>
              <a:latin typeface="Tw Cen MT" panose="020B0602020104020603" pitchFamily="34" charset="0"/>
            </a:rPr>
            <a:t>Collaborate with community members to create tactical, temporary design elements such as moveable seating, play spaces, and artwork.</a:t>
          </a:r>
          <a:endParaRPr lang="en-US" sz="1250" baseline="0" dirty="0">
            <a:solidFill>
              <a:schemeClr val="tx1">
                <a:lumMod val="65000"/>
                <a:lumOff val="35000"/>
              </a:schemeClr>
            </a:solidFill>
            <a:latin typeface="Tw Cen MT" panose="020B0602020104020603" pitchFamily="34" charset="0"/>
          </a:endParaRPr>
        </a:p>
      </dgm:t>
    </dgm:pt>
    <dgm:pt modelId="{8B142C33-9047-45C8-B376-07EA7DF9BC24}" type="parTrans" cxnId="{004482D8-20ED-484E-BCBD-1D5CEE2FF67A}">
      <dgm:prSet/>
      <dgm:spPr/>
      <dgm:t>
        <a:bodyPr/>
        <a:lstStyle/>
        <a:p>
          <a:endParaRPr lang="en-US"/>
        </a:p>
      </dgm:t>
    </dgm:pt>
    <dgm:pt modelId="{F2D93E14-1C50-4A86-8C63-F4F5F796E40D}" type="sibTrans" cxnId="{004482D8-20ED-484E-BCBD-1D5CEE2FF67A}">
      <dgm:prSet/>
      <dgm:spPr/>
      <dgm:t>
        <a:bodyPr/>
        <a:lstStyle/>
        <a:p>
          <a:endParaRPr lang="en-US"/>
        </a:p>
      </dgm:t>
    </dgm:pt>
    <dgm:pt modelId="{001889A8-B14A-489B-845C-748729DC9E52}">
      <dgm:prSet phldrT="[Text]" custT="1"/>
      <dgm:spPr>
        <a:solidFill>
          <a:schemeClr val="accent2">
            <a:lumMod val="20000"/>
            <a:lumOff val="80000"/>
          </a:schemeClr>
        </a:solidFill>
        <a:ln>
          <a:solidFill>
            <a:schemeClr val="accent2"/>
          </a:solidFill>
        </a:ln>
      </dgm:spPr>
      <dgm:t>
        <a:bodyPr anchor="t"/>
        <a:lstStyle/>
        <a:p>
          <a:pPr algn="ctr"/>
          <a:r>
            <a:rPr lang="en-US" sz="1400" dirty="0" smtClean="0">
              <a:solidFill>
                <a:schemeClr val="tx1">
                  <a:lumMod val="65000"/>
                  <a:lumOff val="35000"/>
                </a:schemeClr>
              </a:solidFill>
              <a:latin typeface="Tw Cen MT" panose="020B0602020104020603" pitchFamily="34" charset="0"/>
            </a:rPr>
            <a:t>Ensure polling locations are easily accessible to all residents.</a:t>
          </a:r>
          <a:endParaRPr lang="en-US" sz="1400" dirty="0">
            <a:solidFill>
              <a:schemeClr val="tx1">
                <a:lumMod val="65000"/>
                <a:lumOff val="35000"/>
              </a:schemeClr>
            </a:solidFill>
            <a:latin typeface="Tw Cen MT" panose="020B0602020104020603" pitchFamily="34" charset="0"/>
          </a:endParaRPr>
        </a:p>
      </dgm:t>
    </dgm:pt>
    <dgm:pt modelId="{57D5398D-E3C2-4CDE-8BDF-41B5FC014074}" type="parTrans" cxnId="{669E3C28-4F18-4A9F-8CE1-F0274537335F}">
      <dgm:prSet/>
      <dgm:spPr/>
      <dgm:t>
        <a:bodyPr/>
        <a:lstStyle/>
        <a:p>
          <a:endParaRPr lang="en-US"/>
        </a:p>
      </dgm:t>
    </dgm:pt>
    <dgm:pt modelId="{1BA86584-CEFE-4A94-8E50-8F7800F60147}" type="sibTrans" cxnId="{669E3C28-4F18-4A9F-8CE1-F0274537335F}">
      <dgm:prSet/>
      <dgm:spPr/>
      <dgm:t>
        <a:bodyPr/>
        <a:lstStyle/>
        <a:p>
          <a:endParaRPr lang="en-US"/>
        </a:p>
      </dgm:t>
    </dgm:pt>
    <dgm:pt modelId="{02BABEF4-38B2-4BF1-96DC-20620A4C0D81}">
      <dgm:prSet custT="1"/>
      <dgm:spPr>
        <a:solidFill>
          <a:schemeClr val="accent6">
            <a:lumMod val="20000"/>
            <a:lumOff val="80000"/>
          </a:schemeClr>
        </a:solidFill>
        <a:ln>
          <a:solidFill>
            <a:schemeClr val="accent6">
              <a:lumMod val="75000"/>
            </a:schemeClr>
          </a:solidFill>
        </a:ln>
      </dgm:spPr>
      <dgm:t>
        <a:bodyPr anchor="t"/>
        <a:lstStyle/>
        <a:p>
          <a:pPr algn="ctr"/>
          <a:r>
            <a:rPr lang="en-US" sz="1400" baseline="0" dirty="0" smtClean="0">
              <a:solidFill>
                <a:schemeClr val="tx1">
                  <a:lumMod val="65000"/>
                  <a:lumOff val="35000"/>
                </a:schemeClr>
              </a:solidFill>
              <a:latin typeface="Tw Cen MT" panose="020B0602020104020603" pitchFamily="34" charset="0"/>
            </a:rPr>
            <a:t>Ensure signage and messaging acknowledge the role of local government in improving and maintaining public  spaces and buildings.</a:t>
          </a:r>
          <a:endParaRPr lang="en-US" sz="1400" baseline="0" dirty="0">
            <a:solidFill>
              <a:schemeClr val="tx1">
                <a:lumMod val="65000"/>
                <a:lumOff val="35000"/>
              </a:schemeClr>
            </a:solidFill>
            <a:latin typeface="Tw Cen MT" panose="020B0602020104020603" pitchFamily="34" charset="0"/>
          </a:endParaRPr>
        </a:p>
      </dgm:t>
    </dgm:pt>
    <dgm:pt modelId="{854597C3-2427-445D-9057-F65DDE989DD0}" type="sibTrans" cxnId="{02B5FCDA-1624-4CC8-B731-13789AACD0DA}">
      <dgm:prSet/>
      <dgm:spPr/>
      <dgm:t>
        <a:bodyPr/>
        <a:lstStyle/>
        <a:p>
          <a:endParaRPr lang="en-US"/>
        </a:p>
      </dgm:t>
    </dgm:pt>
    <dgm:pt modelId="{44C33B92-C6ED-4ABD-9082-45DDFFE7D397}" type="parTrans" cxnId="{02B5FCDA-1624-4CC8-B731-13789AACD0DA}">
      <dgm:prSet/>
      <dgm:spPr/>
      <dgm:t>
        <a:bodyPr/>
        <a:lstStyle/>
        <a:p>
          <a:endParaRPr lang="en-US"/>
        </a:p>
      </dgm:t>
    </dgm:pt>
    <dgm:pt modelId="{95308E10-4D71-4BEC-A4C0-CEFC42E14EFE}">
      <dgm:prSet phldrT="[Text]" custT="1"/>
      <dgm:spPr>
        <a:solidFill>
          <a:schemeClr val="accent1">
            <a:lumMod val="20000"/>
            <a:lumOff val="80000"/>
          </a:schemeClr>
        </a:solidFill>
        <a:ln>
          <a:solidFill>
            <a:schemeClr val="accent1">
              <a:lumMod val="60000"/>
              <a:lumOff val="40000"/>
            </a:schemeClr>
          </a:solidFill>
        </a:ln>
      </dgm:spPr>
      <dgm:t>
        <a:bodyPr/>
        <a:lstStyle/>
        <a:p>
          <a:pPr algn="ctr"/>
          <a:r>
            <a:rPr lang="en-US" sz="1250" baseline="0" dirty="0" smtClean="0">
              <a:solidFill>
                <a:schemeClr val="tx1">
                  <a:lumMod val="65000"/>
                  <a:lumOff val="35000"/>
                </a:schemeClr>
              </a:solidFill>
              <a:latin typeface="Tw Cen MT" panose="020B0602020104020603" pitchFamily="34" charset="0"/>
            </a:rPr>
            <a:t>At the outset of a design project, work with community members to research and assess the strengths and weaknesses of the site.</a:t>
          </a:r>
          <a:endParaRPr lang="en-US" sz="1250" baseline="0" dirty="0">
            <a:solidFill>
              <a:schemeClr val="tx1">
                <a:lumMod val="65000"/>
                <a:lumOff val="35000"/>
              </a:schemeClr>
            </a:solidFill>
            <a:latin typeface="Tw Cen MT" panose="020B0602020104020603" pitchFamily="34" charset="0"/>
          </a:endParaRPr>
        </a:p>
      </dgm:t>
    </dgm:pt>
    <dgm:pt modelId="{68102F84-A2C3-4964-AE61-5F32881C264D}" type="sibTrans" cxnId="{3BAA72B2-CA78-4B40-8F3F-C76824BC876B}">
      <dgm:prSet/>
      <dgm:spPr/>
      <dgm:t>
        <a:bodyPr/>
        <a:lstStyle/>
        <a:p>
          <a:endParaRPr lang="en-US"/>
        </a:p>
      </dgm:t>
    </dgm:pt>
    <dgm:pt modelId="{3D1B0B34-8801-469D-8208-AAC5DD6C216C}" type="parTrans" cxnId="{3BAA72B2-CA78-4B40-8F3F-C76824BC876B}">
      <dgm:prSet/>
      <dgm:spPr/>
      <dgm:t>
        <a:bodyPr/>
        <a:lstStyle/>
        <a:p>
          <a:endParaRPr lang="en-US"/>
        </a:p>
      </dgm:t>
    </dgm:pt>
    <dgm:pt modelId="{E978F122-81E2-4B5E-9F7A-73D18C6C0C7D}" type="pres">
      <dgm:prSet presAssocID="{53B2449E-9C6C-4919-998D-D4F39CA05A3D}" presName="composite" presStyleCnt="0">
        <dgm:presLayoutVars>
          <dgm:chMax val="1"/>
          <dgm:dir/>
          <dgm:resizeHandles val="exact"/>
        </dgm:presLayoutVars>
      </dgm:prSet>
      <dgm:spPr/>
      <dgm:t>
        <a:bodyPr/>
        <a:lstStyle/>
        <a:p>
          <a:endParaRPr lang="en-US"/>
        </a:p>
      </dgm:t>
    </dgm:pt>
    <dgm:pt modelId="{DC3578BD-A0D0-454B-BC37-552BC1DA9B45}" type="pres">
      <dgm:prSet presAssocID="{42774EF7-3B7C-49BC-89F9-2EA16659C3E3}" presName="roof" presStyleLbl="dkBgShp" presStyleIdx="0" presStyleCnt="2" custScaleY="40894"/>
      <dgm:spPr/>
      <dgm:t>
        <a:bodyPr/>
        <a:lstStyle/>
        <a:p>
          <a:endParaRPr lang="en-US"/>
        </a:p>
      </dgm:t>
    </dgm:pt>
    <dgm:pt modelId="{EE1DD82D-7D51-41BB-836C-A1A8D5CD7848}" type="pres">
      <dgm:prSet presAssocID="{42774EF7-3B7C-49BC-89F9-2EA16659C3E3}" presName="pillars" presStyleCnt="0"/>
      <dgm:spPr/>
    </dgm:pt>
    <dgm:pt modelId="{8AEA0D8D-423F-4FA3-9050-45A92623EC2A}" type="pres">
      <dgm:prSet presAssocID="{42774EF7-3B7C-49BC-89F9-2EA16659C3E3}" presName="pillar1" presStyleLbl="node1" presStyleIdx="0" presStyleCnt="4" custScaleY="118328" custLinFactNeighborX="1362" custLinFactNeighborY="219">
        <dgm:presLayoutVars>
          <dgm:bulletEnabled val="1"/>
        </dgm:presLayoutVars>
      </dgm:prSet>
      <dgm:spPr/>
      <dgm:t>
        <a:bodyPr/>
        <a:lstStyle/>
        <a:p>
          <a:endParaRPr lang="en-US"/>
        </a:p>
      </dgm:t>
    </dgm:pt>
    <dgm:pt modelId="{11807B99-AD99-4DD6-82E0-EE5B4286BE7F}" type="pres">
      <dgm:prSet presAssocID="{0F11668C-72B2-4183-86B5-4D9B67D4022F}" presName="pillarX" presStyleLbl="node1" presStyleIdx="1" presStyleCnt="4" custScaleX="110098" custScaleY="118328" custLinFactNeighborX="1605" custLinFactNeighborY="112">
        <dgm:presLayoutVars>
          <dgm:bulletEnabled val="1"/>
        </dgm:presLayoutVars>
      </dgm:prSet>
      <dgm:spPr/>
      <dgm:t>
        <a:bodyPr/>
        <a:lstStyle/>
        <a:p>
          <a:endParaRPr lang="en-US"/>
        </a:p>
      </dgm:t>
    </dgm:pt>
    <dgm:pt modelId="{8E0E96E6-3A81-468C-AC69-E10633E7551F}" type="pres">
      <dgm:prSet presAssocID="{F3CD9292-B4CD-4014-A12E-CA84D312C346}" presName="pillarX" presStyleLbl="node1" presStyleIdx="2" presStyleCnt="4" custScaleY="119638" custLinFactNeighborX="-1554" custLinFactNeighborY="589">
        <dgm:presLayoutVars>
          <dgm:bulletEnabled val="1"/>
        </dgm:presLayoutVars>
      </dgm:prSet>
      <dgm:spPr/>
      <dgm:t>
        <a:bodyPr/>
        <a:lstStyle/>
        <a:p>
          <a:endParaRPr lang="en-US"/>
        </a:p>
      </dgm:t>
    </dgm:pt>
    <dgm:pt modelId="{67C60723-5837-4ECD-8558-1DA89832C8B1}" type="pres">
      <dgm:prSet presAssocID="{574F69F4-2AC8-4CEC-9019-403CC2DED3D6}" presName="pillarX" presStyleLbl="node1" presStyleIdx="3" presStyleCnt="4" custScaleX="137019" custScaleY="118328" custLinFactNeighborX="-1275" custLinFactNeighborY="-22">
        <dgm:presLayoutVars>
          <dgm:bulletEnabled val="1"/>
        </dgm:presLayoutVars>
      </dgm:prSet>
      <dgm:spPr/>
      <dgm:t>
        <a:bodyPr/>
        <a:lstStyle/>
        <a:p>
          <a:endParaRPr lang="en-US"/>
        </a:p>
      </dgm:t>
    </dgm:pt>
    <dgm:pt modelId="{DAE523E2-EB8E-47D9-8FD7-2D78E23BF109}" type="pres">
      <dgm:prSet presAssocID="{42774EF7-3B7C-49BC-89F9-2EA16659C3E3}" presName="base" presStyleLbl="dkBgShp" presStyleIdx="1" presStyleCnt="2" custLinFactNeighborY="60587"/>
      <dgm:spPr>
        <a:solidFill>
          <a:schemeClr val="bg1">
            <a:lumMod val="85000"/>
          </a:schemeClr>
        </a:solidFill>
      </dgm:spPr>
      <dgm:t>
        <a:bodyPr/>
        <a:lstStyle/>
        <a:p>
          <a:endParaRPr lang="en-US"/>
        </a:p>
      </dgm:t>
    </dgm:pt>
  </dgm:ptLst>
  <dgm:cxnLst>
    <dgm:cxn modelId="{D40C84A8-5E82-4D4E-8CAD-148EB925A0E1}" type="presOf" srcId="{5B139131-0E55-438B-9D72-D8F64A65BF79}" destId="{11807B99-AD99-4DD6-82E0-EE5B4286BE7F}" srcOrd="0" destOrd="4" presId="urn:microsoft.com/office/officeart/2005/8/layout/hList3"/>
    <dgm:cxn modelId="{E0BEBF5F-AA66-4EB6-932A-5B337F95474B}" type="presOf" srcId="{0500B2DD-0582-4CF9-9022-2CC7B3AF55AE}" destId="{67C60723-5837-4ECD-8558-1DA89832C8B1}" srcOrd="0" destOrd="3" presId="urn:microsoft.com/office/officeart/2005/8/layout/hList3"/>
    <dgm:cxn modelId="{E483B4E6-AAE7-4385-B36C-6B86C21CE010}" srcId="{0F11668C-72B2-4183-86B5-4D9B67D4022F}" destId="{BD782E3A-BE4D-4197-A820-6347A0083783}" srcOrd="4" destOrd="0" parTransId="{330A89EF-CD96-4DBB-9BEE-86E464A40E7B}" sibTransId="{F6B609B0-54E9-4E24-9CC0-39832F4414A7}"/>
    <dgm:cxn modelId="{0E0CE021-F23B-4256-A7F4-6870735FF2B7}" type="presOf" srcId="{0F11668C-72B2-4183-86B5-4D9B67D4022F}" destId="{11807B99-AD99-4DD6-82E0-EE5B4286BE7F}" srcOrd="0" destOrd="0" presId="urn:microsoft.com/office/officeart/2005/8/layout/hList3"/>
    <dgm:cxn modelId="{80FE8DF3-9757-4FD8-8236-9234BDBED6C7}" type="presOf" srcId="{2F3E9E6C-1857-44CA-8F3A-7A9F380B656E}" destId="{8E0E96E6-3A81-468C-AC69-E10633E7551F}" srcOrd="0" destOrd="3" presId="urn:microsoft.com/office/officeart/2005/8/layout/hList3"/>
    <dgm:cxn modelId="{FFD73EE5-24E2-4B90-9DCD-EDAE1261561B}" srcId="{574F69F4-2AC8-4CEC-9019-403CC2DED3D6}" destId="{0500B2DD-0582-4CF9-9022-2CC7B3AF55AE}" srcOrd="2" destOrd="0" parTransId="{740B4521-3730-4644-B96D-FDDBE72184F3}" sibTransId="{005D935C-72C7-42F0-9602-B6C76ED81158}"/>
    <dgm:cxn modelId="{D37BFFE3-905C-474C-A5E8-7AF61E145E7F}" srcId="{0F11668C-72B2-4183-86B5-4D9B67D4022F}" destId="{2A5BE222-CA75-4280-88DF-3A38C95B36D7}" srcOrd="2" destOrd="0" parTransId="{D9234A04-A540-48A1-8FB5-2A8CC4D29404}" sibTransId="{D71A96E9-05B9-4A28-9670-763709EDE3F4}"/>
    <dgm:cxn modelId="{6AA11C86-ACC3-4EC2-BA4E-E131B03E4B4D}" srcId="{B1F66C0C-2D12-4327-A203-15A60B39A1C0}" destId="{033DE3DD-5926-4730-926D-C4A8CA82E579}" srcOrd="3" destOrd="0" parTransId="{9594D128-4C44-42E5-AA6E-C5472D7133D5}" sibTransId="{AB2D6DB8-B38E-419B-BF41-1E403122FEA4}"/>
    <dgm:cxn modelId="{B8FFC4F6-9436-4AEB-8439-CA4657C50794}" type="presOf" srcId="{DF374E86-BA48-4DE1-94AF-99DCF0FABB5C}" destId="{8AEA0D8D-423F-4FA3-9050-45A92623EC2A}" srcOrd="0" destOrd="5" presId="urn:microsoft.com/office/officeart/2005/8/layout/hList3"/>
    <dgm:cxn modelId="{42E2135F-49A7-4E36-8044-FA617493995D}" srcId="{574F69F4-2AC8-4CEC-9019-403CC2DED3D6}" destId="{0072888E-781F-4E06-8B10-938A83C02F02}" srcOrd="4" destOrd="0" parTransId="{D2B7EFA3-739F-4B9E-A80C-381F58D54500}" sibTransId="{E4EABD67-21D6-41A3-8203-AA6AC5C7C6CD}"/>
    <dgm:cxn modelId="{EF9EC12B-444F-4295-9DC2-5133E6A92979}" srcId="{0F11668C-72B2-4183-86B5-4D9B67D4022F}" destId="{81D9FE4E-D4A7-46A1-AC8B-D8540D474591}" srcOrd="0" destOrd="0" parTransId="{41BD8127-F771-41A3-B4FB-611FAAE0722B}" sibTransId="{D793F586-2554-4DCB-89D4-9B3B19B3FD52}"/>
    <dgm:cxn modelId="{B0BCDA77-5770-4C80-A528-15915F57511F}" srcId="{0F11668C-72B2-4183-86B5-4D9B67D4022F}" destId="{5B139131-0E55-438B-9D72-D8F64A65BF79}" srcOrd="3" destOrd="0" parTransId="{34BA5FA8-FE57-4B02-B5E2-65FEE15B154E}" sibTransId="{3C78DCFA-0C79-4177-9F2A-30C7E2B0CCEA}"/>
    <dgm:cxn modelId="{FD394A27-82AD-4455-8750-F9FC5FFBFECF}" type="presOf" srcId="{81D9FE4E-D4A7-46A1-AC8B-D8540D474591}" destId="{11807B99-AD99-4DD6-82E0-EE5B4286BE7F}" srcOrd="0" destOrd="1" presId="urn:microsoft.com/office/officeart/2005/8/layout/hList3"/>
    <dgm:cxn modelId="{BB59CBD5-A42D-4374-AE9C-818F29D9CFC4}" srcId="{B1F66C0C-2D12-4327-A203-15A60B39A1C0}" destId="{6449D999-D78D-4D89-BDE4-9C136ACB9712}" srcOrd="2" destOrd="0" parTransId="{D0C1683D-22A0-40E6-A596-5D84902F0CDC}" sibTransId="{AD28D824-BBA0-44C9-8A5B-8D0D973A0310}"/>
    <dgm:cxn modelId="{A4BD2DE7-4BA2-4268-94D5-D647E3719816}" type="presOf" srcId="{53B2449E-9C6C-4919-998D-D4F39CA05A3D}" destId="{E978F122-81E2-4B5E-9F7A-73D18C6C0C7D}" srcOrd="0" destOrd="0" presId="urn:microsoft.com/office/officeart/2005/8/layout/hList3"/>
    <dgm:cxn modelId="{26EDADBB-4D7B-4615-8B5D-6EA4FC544D1E}" type="presOf" srcId="{BD782E3A-BE4D-4197-A820-6347A0083783}" destId="{11807B99-AD99-4DD6-82E0-EE5B4286BE7F}" srcOrd="0" destOrd="5" presId="urn:microsoft.com/office/officeart/2005/8/layout/hList3"/>
    <dgm:cxn modelId="{B513727F-1EC1-4636-894B-F6C8304E404B}" type="presOf" srcId="{42774EF7-3B7C-49BC-89F9-2EA16659C3E3}" destId="{DC3578BD-A0D0-454B-BC37-552BC1DA9B45}" srcOrd="0" destOrd="0" presId="urn:microsoft.com/office/officeart/2005/8/layout/hList3"/>
    <dgm:cxn modelId="{CF0E83F7-73A8-4D74-8623-0530BC83AEA1}" srcId="{42774EF7-3B7C-49BC-89F9-2EA16659C3E3}" destId="{F3CD9292-B4CD-4014-A12E-CA84D312C346}" srcOrd="2" destOrd="0" parTransId="{74540123-A696-428E-BA7D-8A0BE16A6F59}" sibTransId="{AA4F77E1-E3DA-48EA-BB18-B9658E07D9EE}"/>
    <dgm:cxn modelId="{3FF5975A-21E5-4902-B5B6-2FDC5A2FF2D5}" type="presOf" srcId="{033DE3DD-5926-4730-926D-C4A8CA82E579}" destId="{8AEA0D8D-423F-4FA3-9050-45A92623EC2A}" srcOrd="0" destOrd="4" presId="urn:microsoft.com/office/officeart/2005/8/layout/hList3"/>
    <dgm:cxn modelId="{D1481094-1C5C-4414-B60A-4410EAA1EC30}" type="presOf" srcId="{0072888E-781F-4E06-8B10-938A83C02F02}" destId="{67C60723-5837-4ECD-8558-1DA89832C8B1}" srcOrd="0" destOrd="5" presId="urn:microsoft.com/office/officeart/2005/8/layout/hList3"/>
    <dgm:cxn modelId="{EF0D00C5-FBD7-4831-9883-C59D7385C599}" type="presOf" srcId="{F3CD9292-B4CD-4014-A12E-CA84D312C346}" destId="{8E0E96E6-3A81-468C-AC69-E10633E7551F}" srcOrd="0" destOrd="0" presId="urn:microsoft.com/office/officeart/2005/8/layout/hList3"/>
    <dgm:cxn modelId="{68F6366B-1503-4124-A4F2-3F2BA7941415}" srcId="{B1F66C0C-2D12-4327-A203-15A60B39A1C0}" destId="{DF374E86-BA48-4DE1-94AF-99DCF0FABB5C}" srcOrd="4" destOrd="0" parTransId="{86D9DDBB-2319-49BD-BAD0-24B3A0784E4D}" sibTransId="{239C466F-082D-41E1-B9D1-7E3163319E3C}"/>
    <dgm:cxn modelId="{ABF40E07-A5AA-4FF4-AFEF-B2AF12FB0E6F}" type="presOf" srcId="{2A5BE222-CA75-4280-88DF-3A38C95B36D7}" destId="{11807B99-AD99-4DD6-82E0-EE5B4286BE7F}" srcOrd="0" destOrd="3" presId="urn:microsoft.com/office/officeart/2005/8/layout/hList3"/>
    <dgm:cxn modelId="{CA64985C-3BAB-42BB-AE2C-88C097096495}" srcId="{F3CD9292-B4CD-4014-A12E-CA84D312C346}" destId="{D19006CE-515A-4838-B857-57C82D0C249D}" srcOrd="1" destOrd="0" parTransId="{FB674031-25B5-416C-BB77-09A24B8CA41E}" sibTransId="{19C6487D-4BD1-44A4-A2A1-9515783131D5}"/>
    <dgm:cxn modelId="{FC16683D-1C6F-4C7F-9806-5B128690F0AF}" type="presOf" srcId="{95308E10-4D71-4BEC-A4C0-CEFC42E14EFE}" destId="{67C60723-5837-4ECD-8558-1DA89832C8B1}" srcOrd="0" destOrd="1" presId="urn:microsoft.com/office/officeart/2005/8/layout/hList3"/>
    <dgm:cxn modelId="{004482D8-20ED-484E-BCBD-1D5CEE2FF67A}" srcId="{574F69F4-2AC8-4CEC-9019-403CC2DED3D6}" destId="{A9016F0C-2431-427D-A717-13B0DE64157D}" srcOrd="3" destOrd="0" parTransId="{8B142C33-9047-45C8-B376-07EA7DF9BC24}" sibTransId="{F2D93E14-1C50-4A86-8C63-F4F5F796E40D}"/>
    <dgm:cxn modelId="{B427B51C-8C70-4910-BE2B-ACD402926734}" srcId="{B1F66C0C-2D12-4327-A203-15A60B39A1C0}" destId="{6F53A68A-667A-455D-B469-789C8EE57D47}" srcOrd="1" destOrd="0" parTransId="{28723359-6808-40A6-83B2-43936AA72190}" sibTransId="{34BF0203-E26C-45C0-B78D-8FD0ECEF6675}"/>
    <dgm:cxn modelId="{87A2F057-9E65-4D62-8620-224D767CD7A3}" srcId="{0F11668C-72B2-4183-86B5-4D9B67D4022F}" destId="{AA7B9575-9047-4B0E-ADA6-A0F7A4FE4A9A}" srcOrd="1" destOrd="0" parTransId="{AF0FCF22-45EE-4425-BA3F-BF54F2FF4332}" sibTransId="{65E38518-DADC-4E03-A1D0-E9F27D24428A}"/>
    <dgm:cxn modelId="{7E393FA1-C498-49F2-A6B8-74792A931917}" srcId="{42774EF7-3B7C-49BC-89F9-2EA16659C3E3}" destId="{0F11668C-72B2-4183-86B5-4D9B67D4022F}" srcOrd="1" destOrd="0" parTransId="{C3D5C5D1-790D-4AC7-8D6D-67D013D3421C}" sibTransId="{405542E0-96F6-4743-B5BC-3D08E4CC6F5A}"/>
    <dgm:cxn modelId="{C035A41B-6DA7-4219-B0F0-B88B5FD6D33E}" srcId="{F3CD9292-B4CD-4014-A12E-CA84D312C346}" destId="{2F3E9E6C-1857-44CA-8F3A-7A9F380B656E}" srcOrd="2" destOrd="0" parTransId="{3C9EB614-0289-4F9A-93D7-04BEA9287833}" sibTransId="{6D66A4B5-B0F6-40C0-A888-0883862AE9AA}"/>
    <dgm:cxn modelId="{F0585A25-80E8-407B-AF69-F0E32BF5F5A8}" type="presOf" srcId="{001889A8-B14A-489B-845C-748729DC9E52}" destId="{8AEA0D8D-423F-4FA3-9050-45A92623EC2A}" srcOrd="0" destOrd="1" presId="urn:microsoft.com/office/officeart/2005/8/layout/hList3"/>
    <dgm:cxn modelId="{514F0132-7B73-412D-86D7-52A912EFB2D7}" type="presOf" srcId="{F7BD7FDD-A2EF-4D28-A799-C428C0BB7461}" destId="{67C60723-5837-4ECD-8558-1DA89832C8B1}" srcOrd="0" destOrd="2" presId="urn:microsoft.com/office/officeart/2005/8/layout/hList3"/>
    <dgm:cxn modelId="{8AFF5584-4ACA-412D-BFF1-9F0DF41A4D72}" type="presOf" srcId="{B1F66C0C-2D12-4327-A203-15A60B39A1C0}" destId="{8AEA0D8D-423F-4FA3-9050-45A92623EC2A}" srcOrd="0" destOrd="0" presId="urn:microsoft.com/office/officeart/2005/8/layout/hList3"/>
    <dgm:cxn modelId="{4A2DA5B9-1090-437B-AC26-46B685E4522F}" type="presOf" srcId="{6449D999-D78D-4D89-BDE4-9C136ACB9712}" destId="{8AEA0D8D-423F-4FA3-9050-45A92623EC2A}" srcOrd="0" destOrd="3" presId="urn:microsoft.com/office/officeart/2005/8/layout/hList3"/>
    <dgm:cxn modelId="{3C1386D0-BE7E-4F82-A574-29F1EC9C9A62}" srcId="{42774EF7-3B7C-49BC-89F9-2EA16659C3E3}" destId="{B1F66C0C-2D12-4327-A203-15A60B39A1C0}" srcOrd="0" destOrd="0" parTransId="{83D5B6E7-2A39-46B1-9BBF-10E44BA1756A}" sibTransId="{7D3F6374-0749-441D-9134-923549BCA821}"/>
    <dgm:cxn modelId="{669E3C28-4F18-4A9F-8CE1-F0274537335F}" srcId="{B1F66C0C-2D12-4327-A203-15A60B39A1C0}" destId="{001889A8-B14A-489B-845C-748729DC9E52}" srcOrd="0" destOrd="0" parTransId="{57D5398D-E3C2-4CDE-8BDF-41B5FC014074}" sibTransId="{1BA86584-CEFE-4A94-8E50-8F7800F60147}"/>
    <dgm:cxn modelId="{2E0E142C-E60B-46D3-A5FC-33261E10C04B}" type="presOf" srcId="{D19006CE-515A-4838-B857-57C82D0C249D}" destId="{8E0E96E6-3A81-468C-AC69-E10633E7551F}" srcOrd="0" destOrd="2" presId="urn:microsoft.com/office/officeart/2005/8/layout/hList3"/>
    <dgm:cxn modelId="{6AAFC648-E36A-4264-8B98-4D4CAC779E77}" type="presOf" srcId="{02BABEF4-38B2-4BF1-96DC-20620A4C0D81}" destId="{8E0E96E6-3A81-468C-AC69-E10633E7551F}" srcOrd="0" destOrd="1" presId="urn:microsoft.com/office/officeart/2005/8/layout/hList3"/>
    <dgm:cxn modelId="{3BAA72B2-CA78-4B40-8F3F-C76824BC876B}" srcId="{574F69F4-2AC8-4CEC-9019-403CC2DED3D6}" destId="{95308E10-4D71-4BEC-A4C0-CEFC42E14EFE}" srcOrd="0" destOrd="0" parTransId="{3D1B0B34-8801-469D-8208-AAC5DD6C216C}" sibTransId="{68102F84-A2C3-4964-AE61-5F32881C264D}"/>
    <dgm:cxn modelId="{F6450857-68E6-4AA4-9F66-A662FF96DA38}" type="presOf" srcId="{6F53A68A-667A-455D-B469-789C8EE57D47}" destId="{8AEA0D8D-423F-4FA3-9050-45A92623EC2A}" srcOrd="0" destOrd="2" presId="urn:microsoft.com/office/officeart/2005/8/layout/hList3"/>
    <dgm:cxn modelId="{CF14C7F7-A051-4C01-B2EA-9A36C753D258}" type="presOf" srcId="{AA7B9575-9047-4B0E-ADA6-A0F7A4FE4A9A}" destId="{11807B99-AD99-4DD6-82E0-EE5B4286BE7F}" srcOrd="0" destOrd="2" presId="urn:microsoft.com/office/officeart/2005/8/layout/hList3"/>
    <dgm:cxn modelId="{1CCF2F3E-E77C-4E8E-B2E3-F69521033638}" srcId="{53B2449E-9C6C-4919-998D-D4F39CA05A3D}" destId="{42774EF7-3B7C-49BC-89F9-2EA16659C3E3}" srcOrd="0" destOrd="0" parTransId="{6EC35626-66C1-4A4B-BB36-4E33889F658C}" sibTransId="{70720C71-32A7-46B6-9FCD-C141602C0F10}"/>
    <dgm:cxn modelId="{6DC7E581-1257-43CF-AAB5-026B13E711A0}" type="presOf" srcId="{574F69F4-2AC8-4CEC-9019-403CC2DED3D6}" destId="{67C60723-5837-4ECD-8558-1DA89832C8B1}" srcOrd="0" destOrd="0" presId="urn:microsoft.com/office/officeart/2005/8/layout/hList3"/>
    <dgm:cxn modelId="{FBFAD98A-456A-44E4-9A17-0A0FA45113A3}" srcId="{574F69F4-2AC8-4CEC-9019-403CC2DED3D6}" destId="{F7BD7FDD-A2EF-4D28-A799-C428C0BB7461}" srcOrd="1" destOrd="0" parTransId="{DD02C3F8-E6C3-4AE5-B804-6424625E8D1D}" sibTransId="{8CAC95C4-7755-4555-A127-83107D76320A}"/>
    <dgm:cxn modelId="{696A33C9-CC18-4BD8-B74B-77646886178D}" type="presOf" srcId="{A9016F0C-2431-427D-A717-13B0DE64157D}" destId="{67C60723-5837-4ECD-8558-1DA89832C8B1}" srcOrd="0" destOrd="4" presId="urn:microsoft.com/office/officeart/2005/8/layout/hList3"/>
    <dgm:cxn modelId="{02B5FCDA-1624-4CC8-B731-13789AACD0DA}" srcId="{F3CD9292-B4CD-4014-A12E-CA84D312C346}" destId="{02BABEF4-38B2-4BF1-96DC-20620A4C0D81}" srcOrd="0" destOrd="0" parTransId="{44C33B92-C6ED-4ABD-9082-45DDFFE7D397}" sibTransId="{854597C3-2427-445D-9057-F65DDE989DD0}"/>
    <dgm:cxn modelId="{1718FAC5-AC56-40E8-9FBF-400E023310DB}" srcId="{42774EF7-3B7C-49BC-89F9-2EA16659C3E3}" destId="{574F69F4-2AC8-4CEC-9019-403CC2DED3D6}" srcOrd="3" destOrd="0" parTransId="{623F9867-8C26-4102-B57C-61DC27FB221B}" sibTransId="{6DC23880-8B5D-4F64-86E9-7F580527FB3F}"/>
    <dgm:cxn modelId="{B56E5A03-0754-411B-9877-9C1BC3342E1D}" type="presParOf" srcId="{E978F122-81E2-4B5E-9F7A-73D18C6C0C7D}" destId="{DC3578BD-A0D0-454B-BC37-552BC1DA9B45}" srcOrd="0" destOrd="0" presId="urn:microsoft.com/office/officeart/2005/8/layout/hList3"/>
    <dgm:cxn modelId="{3AF307CF-5CC3-43FE-8EE2-80E036ECB0F9}" type="presParOf" srcId="{E978F122-81E2-4B5E-9F7A-73D18C6C0C7D}" destId="{EE1DD82D-7D51-41BB-836C-A1A8D5CD7848}" srcOrd="1" destOrd="0" presId="urn:microsoft.com/office/officeart/2005/8/layout/hList3"/>
    <dgm:cxn modelId="{342D619C-9CD8-448E-9930-B69916210104}" type="presParOf" srcId="{EE1DD82D-7D51-41BB-836C-A1A8D5CD7848}" destId="{8AEA0D8D-423F-4FA3-9050-45A92623EC2A}" srcOrd="0" destOrd="0" presId="urn:microsoft.com/office/officeart/2005/8/layout/hList3"/>
    <dgm:cxn modelId="{EE6FB23E-AC34-4035-9152-BAF05DB1DBB8}" type="presParOf" srcId="{EE1DD82D-7D51-41BB-836C-A1A8D5CD7848}" destId="{11807B99-AD99-4DD6-82E0-EE5B4286BE7F}" srcOrd="1" destOrd="0" presId="urn:microsoft.com/office/officeart/2005/8/layout/hList3"/>
    <dgm:cxn modelId="{F8F51A1F-7F20-4E97-93C1-3FA47F51D2FE}" type="presParOf" srcId="{EE1DD82D-7D51-41BB-836C-A1A8D5CD7848}" destId="{8E0E96E6-3A81-468C-AC69-E10633E7551F}" srcOrd="2" destOrd="0" presId="urn:microsoft.com/office/officeart/2005/8/layout/hList3"/>
    <dgm:cxn modelId="{3AEEA664-5587-4B54-BE8A-B0CD83DF128F}" type="presParOf" srcId="{EE1DD82D-7D51-41BB-836C-A1A8D5CD7848}" destId="{67C60723-5837-4ECD-8558-1DA89832C8B1}" srcOrd="3" destOrd="0" presId="urn:microsoft.com/office/officeart/2005/8/layout/hList3"/>
    <dgm:cxn modelId="{9676A6AF-CB41-4803-843B-812B4BC0E8DC}" type="presParOf" srcId="{E978F122-81E2-4B5E-9F7A-73D18C6C0C7D}" destId="{DAE523E2-EB8E-47D9-8FD7-2D78E23BF109}" srcOrd="2" destOrd="0" presId="urn:microsoft.com/office/officeart/2005/8/layout/hList3"/>
  </dgm:cxnLst>
  <dgm:bg>
    <a:solidFill>
      <a:schemeClr val="bg1">
        <a:lumMod val="85000"/>
      </a:schemeClr>
    </a:solidFill>
  </dgm:bg>
  <dgm:whole>
    <a:ln>
      <a:solidFill>
        <a:schemeClr val="accent1">
          <a:lumMod val="40000"/>
          <a:lumOff val="60000"/>
        </a:schemeClr>
      </a:solidFill>
    </a:ln>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016CD7-3408-4D0D-8B79-7453E6354854}"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436E2A95-597B-4336-9ABA-C9991910D875}">
      <dgm:prSet phldrT="[Text]" custT="1"/>
      <dgm:spPr>
        <a:solidFill>
          <a:schemeClr val="accent2">
            <a:lumMod val="20000"/>
            <a:lumOff val="80000"/>
          </a:schemeClr>
        </a:solidFill>
      </dgm:spPr>
      <dgm:t>
        <a:bodyPr/>
        <a:lstStyle/>
        <a:p>
          <a:pPr algn="ctr">
            <a:spcAft>
              <a:spcPts val="0"/>
            </a:spcAft>
          </a:pPr>
          <a:r>
            <a:rPr lang="en-US" sz="1400" b="1" i="1" dirty="0" smtClean="0">
              <a:solidFill>
                <a:schemeClr val="accent1">
                  <a:lumMod val="50000"/>
                </a:schemeClr>
              </a:solidFill>
              <a:latin typeface="Tw Cen MT" panose="020B0602020104020603" pitchFamily="34" charset="0"/>
            </a:rPr>
            <a:t>Asians increasingly voting </a:t>
          </a:r>
        </a:p>
        <a:p>
          <a:pPr algn="ctr">
            <a:spcAft>
              <a:spcPts val="0"/>
            </a:spcAft>
          </a:pPr>
          <a:r>
            <a:rPr lang="en-US" sz="1400" b="1" i="1" dirty="0" smtClean="0">
              <a:solidFill>
                <a:schemeClr val="accent1">
                  <a:lumMod val="50000"/>
                </a:schemeClr>
              </a:solidFill>
              <a:latin typeface="Tw Cen MT" panose="020B0602020104020603" pitchFamily="34" charset="0"/>
            </a:rPr>
            <a:t>in Quincy</a:t>
          </a:r>
        </a:p>
        <a:p>
          <a:pPr algn="ctr">
            <a:spcAft>
              <a:spcPct val="35000"/>
            </a:spcAft>
          </a:pPr>
          <a:endParaRPr lang="en-US" sz="1200" b="1" i="1" dirty="0" smtClean="0">
            <a:solidFill>
              <a:schemeClr val="accent1">
                <a:lumMod val="50000"/>
              </a:schemeClr>
            </a:solidFill>
            <a:latin typeface="Tw Cen MT" panose="020B0602020104020603" pitchFamily="34" charset="0"/>
          </a:endParaRPr>
        </a:p>
        <a:p>
          <a:pPr algn="l">
            <a:spcAft>
              <a:spcPct val="35000"/>
            </a:spcAft>
          </a:pPr>
          <a:r>
            <a:rPr lang="en-US" sz="1200" dirty="0" smtClean="0">
              <a:solidFill>
                <a:schemeClr val="accent1">
                  <a:lumMod val="50000"/>
                </a:schemeClr>
              </a:solidFill>
              <a:latin typeface="Tw Cen MT" panose="020B0602020104020603" pitchFamily="34" charset="0"/>
            </a:rPr>
            <a:t>The Patriot Ledger in 2018 reported that while the percentage of Asians who vote remains low to the general population, it is steadily rising.  The first two Asian-Americans were elected to the council in 2015. Former long-time city clerk says it is that group no Quincy politician can afford to ignore</a:t>
          </a:r>
          <a:r>
            <a:rPr lang="en-US" sz="1100" dirty="0" smtClean="0">
              <a:solidFill>
                <a:schemeClr val="accent1">
                  <a:lumMod val="50000"/>
                </a:schemeClr>
              </a:solidFill>
              <a:latin typeface="Tw Cen MT" panose="020B0602020104020603" pitchFamily="34" charset="0"/>
            </a:rPr>
            <a:t>.</a:t>
          </a:r>
          <a:endParaRPr lang="en-US" sz="1100" i="1" dirty="0">
            <a:solidFill>
              <a:schemeClr val="accent1">
                <a:lumMod val="50000"/>
              </a:schemeClr>
            </a:solidFill>
            <a:latin typeface="Tw Cen MT" panose="020B0602020104020603" pitchFamily="34" charset="0"/>
          </a:endParaRPr>
        </a:p>
      </dgm:t>
    </dgm:pt>
    <dgm:pt modelId="{CB16E587-1182-4D63-98A5-74B6496E9EC6}" type="parTrans" cxnId="{6E12E724-A7DB-48D3-8CEF-1516C4FEFA49}">
      <dgm:prSet/>
      <dgm:spPr/>
      <dgm:t>
        <a:bodyPr/>
        <a:lstStyle/>
        <a:p>
          <a:endParaRPr lang="en-US"/>
        </a:p>
      </dgm:t>
    </dgm:pt>
    <dgm:pt modelId="{E7924D14-3900-475D-AC8E-23DC736DCC5E}" type="sibTrans" cxnId="{6E12E724-A7DB-48D3-8CEF-1516C4FEFA49}">
      <dgm:prSet/>
      <dgm:spPr/>
      <dgm:t>
        <a:bodyPr/>
        <a:lstStyle/>
        <a:p>
          <a:endParaRPr lang="en-US"/>
        </a:p>
      </dgm:t>
    </dgm:pt>
    <dgm:pt modelId="{12F6BC46-472A-48EC-ACEF-2B2C44A77926}">
      <dgm:prSet phldrT="[Text]" custT="1"/>
      <dgm:spPr>
        <a:solidFill>
          <a:schemeClr val="accent3">
            <a:lumMod val="20000"/>
            <a:lumOff val="80000"/>
          </a:schemeClr>
        </a:solidFill>
      </dgm:spPr>
      <dgm:t>
        <a:bodyPr/>
        <a:lstStyle/>
        <a:p>
          <a:pPr algn="ctr"/>
          <a:r>
            <a:rPr lang="en-US" sz="1400" b="1" i="1" dirty="0" smtClean="0">
              <a:solidFill>
                <a:schemeClr val="accent1">
                  <a:lumMod val="50000"/>
                </a:schemeClr>
              </a:solidFill>
              <a:latin typeface="Tw Cen MT" panose="020B0602020104020603" pitchFamily="34" charset="0"/>
            </a:rPr>
            <a:t>Braintree works on improving website access for all </a:t>
          </a:r>
        </a:p>
        <a:p>
          <a:pPr algn="l"/>
          <a:endParaRPr lang="en-US" sz="1150" b="1" i="1" baseline="0" dirty="0">
            <a:solidFill>
              <a:schemeClr val="accent1">
                <a:lumMod val="50000"/>
              </a:schemeClr>
            </a:solidFill>
            <a:latin typeface="Tw Cen MT" panose="020B0602020104020603" pitchFamily="34" charset="0"/>
          </a:endParaRPr>
        </a:p>
      </dgm:t>
    </dgm:pt>
    <dgm:pt modelId="{431388AE-DD65-4C2E-9FA5-1D2DB8D7FC03}" type="parTrans" cxnId="{5E4354C8-3C66-4EFA-8E93-91BB2BC612D0}">
      <dgm:prSet/>
      <dgm:spPr/>
      <dgm:t>
        <a:bodyPr/>
        <a:lstStyle/>
        <a:p>
          <a:endParaRPr lang="en-US"/>
        </a:p>
      </dgm:t>
    </dgm:pt>
    <dgm:pt modelId="{0CA11F57-72B3-4D85-B38A-1B5BCDC8B96B}" type="sibTrans" cxnId="{5E4354C8-3C66-4EFA-8E93-91BB2BC612D0}">
      <dgm:prSet/>
      <dgm:spPr/>
      <dgm:t>
        <a:bodyPr/>
        <a:lstStyle/>
        <a:p>
          <a:endParaRPr lang="en-US"/>
        </a:p>
      </dgm:t>
    </dgm:pt>
    <dgm:pt modelId="{3785940B-6EF7-4C5D-B5EA-29BD3640BCCB}">
      <dgm:prSet phldrT="[Text]" custT="1"/>
      <dgm:spPr>
        <a:solidFill>
          <a:schemeClr val="accent3">
            <a:lumMod val="20000"/>
            <a:lumOff val="80000"/>
          </a:schemeClr>
        </a:solidFill>
      </dgm:spPr>
      <dgm:t>
        <a:bodyPr/>
        <a:lstStyle/>
        <a:p>
          <a:pPr algn="l"/>
          <a:r>
            <a:rPr lang="en-US" sz="1150" baseline="0" dirty="0" smtClean="0">
              <a:solidFill>
                <a:schemeClr val="accent1">
                  <a:lumMod val="50000"/>
                </a:schemeClr>
              </a:solidFill>
              <a:latin typeface="Tw Cen MT" panose="020B0602020104020603" pitchFamily="34" charset="0"/>
            </a:rPr>
            <a:t>In May 2018 the town first observed  Global Accessibility Awareness Day.</a:t>
          </a:r>
          <a:endParaRPr lang="en-US" sz="1150" baseline="0" dirty="0">
            <a:solidFill>
              <a:schemeClr val="accent1">
                <a:lumMod val="50000"/>
              </a:schemeClr>
            </a:solidFill>
            <a:latin typeface="Tw Cen MT" panose="020B0602020104020603" pitchFamily="34" charset="0"/>
          </a:endParaRPr>
        </a:p>
      </dgm:t>
    </dgm:pt>
    <dgm:pt modelId="{277D73DE-BBB2-414A-A9EB-5981BDE43FA1}" type="parTrans" cxnId="{49BE4B31-1B5D-44D3-9D61-C068C3E57DFE}">
      <dgm:prSet/>
      <dgm:spPr/>
      <dgm:t>
        <a:bodyPr/>
        <a:lstStyle/>
        <a:p>
          <a:endParaRPr lang="en-US"/>
        </a:p>
      </dgm:t>
    </dgm:pt>
    <dgm:pt modelId="{5D5ED6EF-A7DA-40FA-B9B4-00E18A0AB33F}" type="sibTrans" cxnId="{49BE4B31-1B5D-44D3-9D61-C068C3E57DFE}">
      <dgm:prSet/>
      <dgm:spPr/>
      <dgm:t>
        <a:bodyPr/>
        <a:lstStyle/>
        <a:p>
          <a:endParaRPr lang="en-US"/>
        </a:p>
      </dgm:t>
    </dgm:pt>
    <dgm:pt modelId="{CA0C32CD-36AA-4B50-A45B-C28771806899}">
      <dgm:prSet phldrT="[Text]" custT="1"/>
      <dgm:spPr>
        <a:solidFill>
          <a:schemeClr val="accent3">
            <a:lumMod val="20000"/>
            <a:lumOff val="80000"/>
          </a:schemeClr>
        </a:solidFill>
      </dgm:spPr>
      <dgm:t>
        <a:bodyPr/>
        <a:lstStyle/>
        <a:p>
          <a:pPr algn="l"/>
          <a:r>
            <a:rPr lang="en-US" sz="1150" baseline="0" dirty="0" smtClean="0">
              <a:solidFill>
                <a:schemeClr val="accent1">
                  <a:lumMod val="50000"/>
                </a:schemeClr>
              </a:solidFill>
              <a:latin typeface="Tw Cen MT" panose="020B0602020104020603" pitchFamily="34" charset="0"/>
            </a:rPr>
            <a:t>Programs are developed with an emphasis on inclusion – everyone is a part  of the community without requesting special assistance.</a:t>
          </a:r>
          <a:endParaRPr lang="en-US" sz="1150" baseline="0" dirty="0">
            <a:solidFill>
              <a:schemeClr val="accent1">
                <a:lumMod val="50000"/>
              </a:schemeClr>
            </a:solidFill>
            <a:latin typeface="Tw Cen MT" panose="020B0602020104020603" pitchFamily="34" charset="0"/>
          </a:endParaRPr>
        </a:p>
      </dgm:t>
    </dgm:pt>
    <dgm:pt modelId="{F1FF9EA0-4410-4B76-9535-E28114B4BC34}" type="parTrans" cxnId="{9930071A-64A0-4366-8D67-8F5FC249846F}">
      <dgm:prSet/>
      <dgm:spPr/>
      <dgm:t>
        <a:bodyPr/>
        <a:lstStyle/>
        <a:p>
          <a:endParaRPr lang="en-US"/>
        </a:p>
      </dgm:t>
    </dgm:pt>
    <dgm:pt modelId="{8648A809-8CA0-4380-9C36-2379C8B2D6A1}" type="sibTrans" cxnId="{9930071A-64A0-4366-8D67-8F5FC249846F}">
      <dgm:prSet/>
      <dgm:spPr/>
      <dgm:t>
        <a:bodyPr/>
        <a:lstStyle/>
        <a:p>
          <a:endParaRPr lang="en-US"/>
        </a:p>
      </dgm:t>
    </dgm:pt>
    <dgm:pt modelId="{B38B0FCA-3A1D-422B-B315-BCFC2F7F27F1}">
      <dgm:prSet phldrT="[Text]" custT="1"/>
      <dgm:spPr>
        <a:solidFill>
          <a:schemeClr val="accent3">
            <a:lumMod val="20000"/>
            <a:lumOff val="80000"/>
          </a:schemeClr>
        </a:solidFill>
      </dgm:spPr>
      <dgm:t>
        <a:bodyPr/>
        <a:lstStyle/>
        <a:p>
          <a:pPr algn="l"/>
          <a:r>
            <a:rPr lang="en-US" sz="1150" baseline="0" dirty="0" smtClean="0">
              <a:solidFill>
                <a:schemeClr val="accent1">
                  <a:lumMod val="50000"/>
                </a:schemeClr>
              </a:solidFill>
              <a:latin typeface="Tw Cen MT" panose="020B0602020104020603" pitchFamily="34" charset="0"/>
            </a:rPr>
            <a:t>In addition, the town’s Smart 911 alert system is compatible with TTY-TDD; is using  </a:t>
          </a:r>
          <a:r>
            <a:rPr lang="en-US" sz="1150" baseline="0" dirty="0" err="1" smtClean="0">
              <a:solidFill>
                <a:schemeClr val="accent1">
                  <a:lumMod val="50000"/>
                </a:schemeClr>
              </a:solidFill>
              <a:latin typeface="Tw Cen MT" panose="020B0602020104020603" pitchFamily="34" charset="0"/>
            </a:rPr>
            <a:t>SeeClickFIx</a:t>
          </a:r>
          <a:r>
            <a:rPr lang="en-US" sz="1150" baseline="0" dirty="0" smtClean="0">
              <a:solidFill>
                <a:schemeClr val="accent1">
                  <a:lumMod val="50000"/>
                </a:schemeClr>
              </a:solidFill>
              <a:latin typeface="Tw Cen MT" panose="020B0602020104020603" pitchFamily="34" charset="0"/>
            </a:rPr>
            <a:t> to meet the requirements of the ADA.</a:t>
          </a:r>
          <a:endParaRPr lang="en-US" sz="1150" baseline="0" dirty="0">
            <a:solidFill>
              <a:schemeClr val="accent1">
                <a:lumMod val="50000"/>
              </a:schemeClr>
            </a:solidFill>
            <a:latin typeface="Tw Cen MT" panose="020B0602020104020603" pitchFamily="34" charset="0"/>
          </a:endParaRPr>
        </a:p>
      </dgm:t>
    </dgm:pt>
    <dgm:pt modelId="{6E508FB7-9E48-45A8-8681-AA27F0A2C5F8}" type="parTrans" cxnId="{FAC749D8-8BD2-4F81-B9AC-3F5A0196D9F2}">
      <dgm:prSet/>
      <dgm:spPr/>
      <dgm:t>
        <a:bodyPr/>
        <a:lstStyle/>
        <a:p>
          <a:endParaRPr lang="en-US"/>
        </a:p>
      </dgm:t>
    </dgm:pt>
    <dgm:pt modelId="{A76B6E51-FCB0-4316-9C5E-A6A2C436B245}" type="sibTrans" cxnId="{FAC749D8-8BD2-4F81-B9AC-3F5A0196D9F2}">
      <dgm:prSet/>
      <dgm:spPr/>
      <dgm:t>
        <a:bodyPr/>
        <a:lstStyle/>
        <a:p>
          <a:endParaRPr lang="en-US"/>
        </a:p>
      </dgm:t>
    </dgm:pt>
    <dgm:pt modelId="{7307B1B4-F014-4A8F-80C3-D7C1DF0EE4DB}">
      <dgm:prSet phldrT="[Text]" custT="1"/>
      <dgm:spPr>
        <a:solidFill>
          <a:schemeClr val="accent3">
            <a:lumMod val="20000"/>
            <a:lumOff val="80000"/>
          </a:schemeClr>
        </a:solidFill>
      </dgm:spPr>
      <dgm:t>
        <a:bodyPr/>
        <a:lstStyle/>
        <a:p>
          <a:pPr algn="l"/>
          <a:endParaRPr lang="en-US" sz="1100" dirty="0">
            <a:solidFill>
              <a:schemeClr val="accent1">
                <a:lumMod val="50000"/>
              </a:schemeClr>
            </a:solidFill>
          </a:endParaRPr>
        </a:p>
      </dgm:t>
    </dgm:pt>
    <dgm:pt modelId="{D163E7E1-C0B3-4B38-B2C8-1B59011D5BD9}" type="parTrans" cxnId="{131369DD-EC43-4A94-96CC-79BE19547874}">
      <dgm:prSet/>
      <dgm:spPr/>
      <dgm:t>
        <a:bodyPr/>
        <a:lstStyle/>
        <a:p>
          <a:endParaRPr lang="en-US"/>
        </a:p>
      </dgm:t>
    </dgm:pt>
    <dgm:pt modelId="{ED858A6C-CFAB-446E-8C21-4F27C264B03F}" type="sibTrans" cxnId="{131369DD-EC43-4A94-96CC-79BE19547874}">
      <dgm:prSet/>
      <dgm:spPr/>
      <dgm:t>
        <a:bodyPr/>
        <a:lstStyle/>
        <a:p>
          <a:endParaRPr lang="en-US"/>
        </a:p>
      </dgm:t>
    </dgm:pt>
    <dgm:pt modelId="{19D6C7F2-36FC-4964-988D-DFEE67A63F60}">
      <dgm:prSet phldrT="[Text]" custT="1"/>
      <dgm:spPr>
        <a:solidFill>
          <a:schemeClr val="accent6">
            <a:lumMod val="20000"/>
            <a:lumOff val="80000"/>
          </a:schemeClr>
        </a:solidFill>
      </dgm:spPr>
      <dgm:t>
        <a:bodyPr/>
        <a:lstStyle/>
        <a:p>
          <a:pPr algn="ctr">
            <a:spcAft>
              <a:spcPts val="0"/>
            </a:spcAft>
          </a:pPr>
          <a:r>
            <a:rPr lang="en-US" sz="1200" b="1" i="1" dirty="0" smtClean="0">
              <a:solidFill>
                <a:schemeClr val="accent1">
                  <a:lumMod val="50000"/>
                </a:schemeClr>
              </a:solidFill>
              <a:latin typeface="Tw Cen MT" panose="020B0602020104020603" pitchFamily="34" charset="0"/>
            </a:rPr>
            <a:t>Mayor’s Office in Framingham advertises for </a:t>
          </a:r>
        </a:p>
        <a:p>
          <a:pPr algn="ctr">
            <a:spcAft>
              <a:spcPts val="0"/>
            </a:spcAft>
          </a:pPr>
          <a:r>
            <a:rPr lang="en-US" sz="1200" b="1" i="1" dirty="0" smtClean="0">
              <a:solidFill>
                <a:schemeClr val="accent1">
                  <a:lumMod val="50000"/>
                </a:schemeClr>
              </a:solidFill>
              <a:latin typeface="Tw Cen MT" panose="020B0602020104020603" pitchFamily="34" charset="0"/>
            </a:rPr>
            <a:t>Citizen Participation Officer</a:t>
          </a:r>
        </a:p>
        <a:p>
          <a:pPr algn="ctr">
            <a:spcAft>
              <a:spcPts val="0"/>
            </a:spcAft>
          </a:pPr>
          <a:endParaRPr lang="en-US" sz="1200" b="1" i="1" dirty="0">
            <a:solidFill>
              <a:schemeClr val="accent1">
                <a:lumMod val="50000"/>
              </a:schemeClr>
            </a:solidFill>
            <a:latin typeface="Tw Cen MT" panose="020B0602020104020603" pitchFamily="34" charset="0"/>
          </a:endParaRPr>
        </a:p>
      </dgm:t>
    </dgm:pt>
    <dgm:pt modelId="{8E91C70E-362C-45F6-9BA0-E15F34683040}" type="parTrans" cxnId="{22972978-4EFE-4F31-9421-DFEDE23BE415}">
      <dgm:prSet/>
      <dgm:spPr/>
      <dgm:t>
        <a:bodyPr/>
        <a:lstStyle/>
        <a:p>
          <a:endParaRPr lang="en-US"/>
        </a:p>
      </dgm:t>
    </dgm:pt>
    <dgm:pt modelId="{75BD2D9D-D547-4878-A6FE-C1BCA5F1632C}" type="sibTrans" cxnId="{22972978-4EFE-4F31-9421-DFEDE23BE415}">
      <dgm:prSet/>
      <dgm:spPr/>
      <dgm:t>
        <a:bodyPr/>
        <a:lstStyle/>
        <a:p>
          <a:endParaRPr lang="en-US"/>
        </a:p>
      </dgm:t>
    </dgm:pt>
    <dgm:pt modelId="{733F61D8-848B-4BDD-BF2F-D1979F36859E}">
      <dgm:prSet phldrT="[Text]" custT="1"/>
      <dgm:spPr>
        <a:solidFill>
          <a:schemeClr val="accent3">
            <a:lumMod val="20000"/>
            <a:lumOff val="80000"/>
          </a:schemeClr>
        </a:solidFill>
      </dgm:spPr>
      <dgm:t>
        <a:bodyPr/>
        <a:lstStyle/>
        <a:p>
          <a:pPr algn="l"/>
          <a:r>
            <a:rPr lang="en-US" sz="1150" baseline="0" dirty="0" smtClean="0">
              <a:solidFill>
                <a:schemeClr val="accent1">
                  <a:lumMod val="50000"/>
                </a:schemeClr>
              </a:solidFill>
              <a:latin typeface="Tw Cen MT" panose="020B0602020104020603" pitchFamily="34" charset="0"/>
            </a:rPr>
            <a:t>The town relaunched its websites to make more information more accessible for people with disabilities.</a:t>
          </a:r>
          <a:endParaRPr lang="en-US" sz="1150" baseline="0" dirty="0">
            <a:solidFill>
              <a:schemeClr val="accent1">
                <a:lumMod val="50000"/>
              </a:schemeClr>
            </a:solidFill>
            <a:latin typeface="Tw Cen MT" panose="020B0602020104020603" pitchFamily="34" charset="0"/>
          </a:endParaRPr>
        </a:p>
      </dgm:t>
    </dgm:pt>
    <dgm:pt modelId="{BBC7A168-C1F2-434F-9BC6-189A08891DF3}" type="parTrans" cxnId="{26A60C2F-3110-45B6-B034-B297F4E7A4E3}">
      <dgm:prSet/>
      <dgm:spPr/>
      <dgm:t>
        <a:bodyPr/>
        <a:lstStyle/>
        <a:p>
          <a:endParaRPr lang="en-US"/>
        </a:p>
      </dgm:t>
    </dgm:pt>
    <dgm:pt modelId="{C879CA04-B050-4D3B-B7C7-5FACA0369361}" type="sibTrans" cxnId="{26A60C2F-3110-45B6-B034-B297F4E7A4E3}">
      <dgm:prSet/>
      <dgm:spPr/>
      <dgm:t>
        <a:bodyPr/>
        <a:lstStyle/>
        <a:p>
          <a:endParaRPr lang="en-US"/>
        </a:p>
      </dgm:t>
    </dgm:pt>
    <dgm:pt modelId="{9084F160-38F1-46A2-83E2-AE089A550DB4}">
      <dgm:prSet phldrT="[Text]" custT="1"/>
      <dgm:spPr>
        <a:solidFill>
          <a:schemeClr val="accent6">
            <a:lumMod val="20000"/>
            <a:lumOff val="80000"/>
          </a:schemeClr>
        </a:solidFill>
      </dgm:spPr>
      <dgm:t>
        <a:bodyPr/>
        <a:lstStyle/>
        <a:p>
          <a:pPr algn="l">
            <a:spcAft>
              <a:spcPct val="15000"/>
            </a:spcAft>
          </a:pPr>
          <a:r>
            <a:rPr lang="en-US" sz="1100" b="0" i="0" dirty="0" smtClean="0">
              <a:solidFill>
                <a:schemeClr val="accent1">
                  <a:lumMod val="50000"/>
                </a:schemeClr>
              </a:solidFill>
              <a:latin typeface="Tw Cen MT" panose="020B0602020104020603" pitchFamily="34" charset="0"/>
            </a:rPr>
            <a:t>In July 2018, Mayor Spicer’s began to advertise for a Citizen Participation Officer, a full-time position mandated by the new City Charter. </a:t>
          </a:r>
          <a:endParaRPr lang="en-US" sz="1100" b="1" i="1" dirty="0">
            <a:solidFill>
              <a:schemeClr val="accent1">
                <a:lumMod val="50000"/>
              </a:schemeClr>
            </a:solidFill>
            <a:latin typeface="Tw Cen MT" panose="020B0602020104020603" pitchFamily="34" charset="0"/>
          </a:endParaRPr>
        </a:p>
      </dgm:t>
    </dgm:pt>
    <dgm:pt modelId="{B87A8A15-B269-49F6-A3FD-963F9BA05603}" type="parTrans" cxnId="{B783E5EA-DDD5-4AA3-8EE0-BB961AEFCA78}">
      <dgm:prSet/>
      <dgm:spPr/>
      <dgm:t>
        <a:bodyPr/>
        <a:lstStyle/>
        <a:p>
          <a:endParaRPr lang="en-US"/>
        </a:p>
      </dgm:t>
    </dgm:pt>
    <dgm:pt modelId="{0D770D77-666C-4F88-A8E9-247F57C80257}" type="sibTrans" cxnId="{B783E5EA-DDD5-4AA3-8EE0-BB961AEFCA78}">
      <dgm:prSet/>
      <dgm:spPr/>
      <dgm:t>
        <a:bodyPr/>
        <a:lstStyle/>
        <a:p>
          <a:endParaRPr lang="en-US"/>
        </a:p>
      </dgm:t>
    </dgm:pt>
    <dgm:pt modelId="{5BA5D91F-6D42-40CE-911F-D6483D3F74DD}">
      <dgm:prSet phldrT="[Text]" custT="1"/>
      <dgm:spPr>
        <a:solidFill>
          <a:schemeClr val="accent6">
            <a:lumMod val="20000"/>
            <a:lumOff val="80000"/>
          </a:schemeClr>
        </a:solidFill>
      </dgm:spPr>
      <dgm:t>
        <a:bodyPr/>
        <a:lstStyle/>
        <a:p>
          <a:pPr algn="l">
            <a:spcAft>
              <a:spcPct val="15000"/>
            </a:spcAft>
          </a:pPr>
          <a:endParaRPr lang="en-US" sz="1200" b="1" i="1" dirty="0" smtClean="0">
            <a:solidFill>
              <a:schemeClr val="tx2">
                <a:lumMod val="75000"/>
              </a:schemeClr>
            </a:solidFill>
            <a:latin typeface="Tw Cen MT" panose="020B0602020104020603" pitchFamily="34" charset="0"/>
          </a:endParaRPr>
        </a:p>
        <a:p>
          <a:pPr algn="l">
            <a:spcAft>
              <a:spcPct val="15000"/>
            </a:spcAft>
          </a:pPr>
          <a:endParaRPr lang="en-US" sz="1200" b="1" i="1" dirty="0" smtClean="0">
            <a:solidFill>
              <a:schemeClr val="tx2">
                <a:lumMod val="75000"/>
              </a:schemeClr>
            </a:solidFill>
            <a:latin typeface="Tw Cen MT" panose="020B0602020104020603" pitchFamily="34" charset="0"/>
          </a:endParaRPr>
        </a:p>
        <a:p>
          <a:pPr algn="l">
            <a:spcAft>
              <a:spcPct val="15000"/>
            </a:spcAft>
          </a:pPr>
          <a:endParaRPr lang="en-US" sz="1200" b="1" i="1" dirty="0" smtClean="0">
            <a:solidFill>
              <a:schemeClr val="tx2">
                <a:lumMod val="75000"/>
              </a:schemeClr>
            </a:solidFill>
            <a:latin typeface="Tw Cen MT" panose="020B0602020104020603" pitchFamily="34" charset="0"/>
          </a:endParaRPr>
        </a:p>
        <a:p>
          <a:pPr algn="l">
            <a:spcAft>
              <a:spcPct val="15000"/>
            </a:spcAft>
          </a:pPr>
          <a:endParaRPr lang="en-US" sz="1200" b="1" i="1" dirty="0">
            <a:solidFill>
              <a:schemeClr val="tx2">
                <a:lumMod val="75000"/>
              </a:schemeClr>
            </a:solidFill>
            <a:latin typeface="Tw Cen MT" panose="020B0602020104020603" pitchFamily="34" charset="0"/>
          </a:endParaRPr>
        </a:p>
      </dgm:t>
    </dgm:pt>
    <dgm:pt modelId="{706F15E6-4C3F-4ED0-B800-CDFBB60893C5}" type="parTrans" cxnId="{7D448CFC-75F6-4E16-998C-82FB85743232}">
      <dgm:prSet/>
      <dgm:spPr/>
      <dgm:t>
        <a:bodyPr/>
        <a:lstStyle/>
        <a:p>
          <a:endParaRPr lang="en-US"/>
        </a:p>
      </dgm:t>
    </dgm:pt>
    <dgm:pt modelId="{115F87F8-C9CD-4864-91E3-D4832B633B08}" type="sibTrans" cxnId="{7D448CFC-75F6-4E16-998C-82FB85743232}">
      <dgm:prSet/>
      <dgm:spPr/>
      <dgm:t>
        <a:bodyPr/>
        <a:lstStyle/>
        <a:p>
          <a:endParaRPr lang="en-US"/>
        </a:p>
      </dgm:t>
    </dgm:pt>
    <dgm:pt modelId="{368EBB2B-8654-43D9-9C23-21330D967BAA}">
      <dgm:prSet phldrT="[Text]" custT="1"/>
      <dgm:spPr>
        <a:solidFill>
          <a:schemeClr val="accent6">
            <a:lumMod val="20000"/>
            <a:lumOff val="80000"/>
          </a:schemeClr>
        </a:solidFill>
      </dgm:spPr>
      <dgm:t>
        <a:bodyPr/>
        <a:lstStyle/>
        <a:p>
          <a:pPr algn="l">
            <a:spcAft>
              <a:spcPct val="15000"/>
            </a:spcAft>
          </a:pPr>
          <a:r>
            <a:rPr lang="en-US" sz="1100" b="0" i="0" dirty="0" smtClean="0">
              <a:solidFill>
                <a:schemeClr val="tx2">
                  <a:lumMod val="75000"/>
                </a:schemeClr>
              </a:solidFill>
              <a:latin typeface="Tw Cen MT" panose="020B0602020104020603" pitchFamily="34" charset="0"/>
            </a:rPr>
            <a:t>Per the job posting, the CPO works with City departments, boards and commissions to engage the public using communication and outreach strategies to enhance public engagement, to process citizen complaints and inquiries, and ensure compliance with public notice requirements. This position will also analyze data on citizen engagement, complaints and inquires, and shall regularly submit reports on such data.</a:t>
          </a:r>
          <a:endParaRPr lang="en-US" sz="1100" b="1" i="1" dirty="0">
            <a:solidFill>
              <a:schemeClr val="accent1">
                <a:lumMod val="50000"/>
              </a:schemeClr>
            </a:solidFill>
            <a:latin typeface="Tw Cen MT" panose="020B0602020104020603" pitchFamily="34" charset="0"/>
          </a:endParaRPr>
        </a:p>
      </dgm:t>
    </dgm:pt>
    <dgm:pt modelId="{75E820F4-F4D4-4F8E-A6F4-2FC3666F034B}" type="parTrans" cxnId="{0393DECD-77AA-4B71-AEF1-59EB89C60ABC}">
      <dgm:prSet/>
      <dgm:spPr/>
      <dgm:t>
        <a:bodyPr/>
        <a:lstStyle/>
        <a:p>
          <a:endParaRPr lang="en-US"/>
        </a:p>
      </dgm:t>
    </dgm:pt>
    <dgm:pt modelId="{C832DBCC-4E25-4602-B4F0-DB78E00A68DB}" type="sibTrans" cxnId="{0393DECD-77AA-4B71-AEF1-59EB89C60ABC}">
      <dgm:prSet/>
      <dgm:spPr/>
      <dgm:t>
        <a:bodyPr/>
        <a:lstStyle/>
        <a:p>
          <a:endParaRPr lang="en-US"/>
        </a:p>
      </dgm:t>
    </dgm:pt>
    <dgm:pt modelId="{07F2D56A-0A3A-4230-B9D4-70ECE12B63D4}" type="pres">
      <dgm:prSet presAssocID="{E3016CD7-3408-4D0D-8B79-7453E6354854}" presName="Name0" presStyleCnt="0">
        <dgm:presLayoutVars>
          <dgm:dir/>
          <dgm:resizeHandles val="exact"/>
        </dgm:presLayoutVars>
      </dgm:prSet>
      <dgm:spPr/>
      <dgm:t>
        <a:bodyPr/>
        <a:lstStyle/>
        <a:p>
          <a:endParaRPr lang="en-US"/>
        </a:p>
      </dgm:t>
    </dgm:pt>
    <dgm:pt modelId="{8F05935F-D4B8-40E1-A5FD-DE6D1ED2057C}" type="pres">
      <dgm:prSet presAssocID="{19D6C7F2-36FC-4964-988D-DFEE67A63F60}" presName="node" presStyleLbl="node1" presStyleIdx="0" presStyleCnt="3">
        <dgm:presLayoutVars>
          <dgm:bulletEnabled val="1"/>
        </dgm:presLayoutVars>
      </dgm:prSet>
      <dgm:spPr/>
      <dgm:t>
        <a:bodyPr/>
        <a:lstStyle/>
        <a:p>
          <a:endParaRPr lang="en-US"/>
        </a:p>
      </dgm:t>
    </dgm:pt>
    <dgm:pt modelId="{4301D781-95C6-400F-A869-07185F1CE886}" type="pres">
      <dgm:prSet presAssocID="{75BD2D9D-D547-4878-A6FE-C1BCA5F1632C}" presName="sibTrans" presStyleCnt="0"/>
      <dgm:spPr/>
    </dgm:pt>
    <dgm:pt modelId="{5B6DDABB-6A87-4BD3-9300-0B1867CDD233}" type="pres">
      <dgm:prSet presAssocID="{436E2A95-597B-4336-9ABA-C9991910D875}" presName="node" presStyleLbl="node1" presStyleIdx="1" presStyleCnt="3">
        <dgm:presLayoutVars>
          <dgm:bulletEnabled val="1"/>
        </dgm:presLayoutVars>
      </dgm:prSet>
      <dgm:spPr/>
      <dgm:t>
        <a:bodyPr/>
        <a:lstStyle/>
        <a:p>
          <a:endParaRPr lang="en-US"/>
        </a:p>
      </dgm:t>
    </dgm:pt>
    <dgm:pt modelId="{07FB26EC-7668-45FA-80D0-EE591BBBDE98}" type="pres">
      <dgm:prSet presAssocID="{E7924D14-3900-475D-AC8E-23DC736DCC5E}" presName="sibTrans" presStyleCnt="0"/>
      <dgm:spPr/>
    </dgm:pt>
    <dgm:pt modelId="{7432761C-53A9-42D3-A12D-5BACF4C8A8D2}" type="pres">
      <dgm:prSet presAssocID="{12F6BC46-472A-48EC-ACEF-2B2C44A77926}" presName="node" presStyleLbl="node1" presStyleIdx="2" presStyleCnt="3" custLinFactNeighborX="-15382" custLinFactNeighborY="0">
        <dgm:presLayoutVars>
          <dgm:bulletEnabled val="1"/>
        </dgm:presLayoutVars>
      </dgm:prSet>
      <dgm:spPr/>
      <dgm:t>
        <a:bodyPr/>
        <a:lstStyle/>
        <a:p>
          <a:endParaRPr lang="en-US"/>
        </a:p>
      </dgm:t>
    </dgm:pt>
  </dgm:ptLst>
  <dgm:cxnLst>
    <dgm:cxn modelId="{D0DC9C15-36D8-4DA9-A8EE-3E9318093904}" type="presOf" srcId="{19D6C7F2-36FC-4964-988D-DFEE67A63F60}" destId="{8F05935F-D4B8-40E1-A5FD-DE6D1ED2057C}" srcOrd="0" destOrd="0" presId="urn:microsoft.com/office/officeart/2005/8/layout/hList6"/>
    <dgm:cxn modelId="{CEAB2258-448B-4743-9405-CB3FB965C94A}" type="presOf" srcId="{B38B0FCA-3A1D-422B-B315-BCFC2F7F27F1}" destId="{7432761C-53A9-42D3-A12D-5BACF4C8A8D2}" srcOrd="0" destOrd="4" presId="urn:microsoft.com/office/officeart/2005/8/layout/hList6"/>
    <dgm:cxn modelId="{56ACEF0B-0CB1-4BE5-A4B2-3752D1A977A0}" type="presOf" srcId="{733F61D8-848B-4BDD-BF2F-D1979F36859E}" destId="{7432761C-53A9-42D3-A12D-5BACF4C8A8D2}" srcOrd="0" destOrd="2" presId="urn:microsoft.com/office/officeart/2005/8/layout/hList6"/>
    <dgm:cxn modelId="{0C6E04E6-95DE-4650-B74B-D92FECEA562C}" type="presOf" srcId="{CA0C32CD-36AA-4B50-A45B-C28771806899}" destId="{7432761C-53A9-42D3-A12D-5BACF4C8A8D2}" srcOrd="0" destOrd="3" presId="urn:microsoft.com/office/officeart/2005/8/layout/hList6"/>
    <dgm:cxn modelId="{BBC7DCF8-C7FB-4211-A194-A7CDF21A42A0}" type="presOf" srcId="{12F6BC46-472A-48EC-ACEF-2B2C44A77926}" destId="{7432761C-53A9-42D3-A12D-5BACF4C8A8D2}" srcOrd="0" destOrd="0" presId="urn:microsoft.com/office/officeart/2005/8/layout/hList6"/>
    <dgm:cxn modelId="{9930071A-64A0-4366-8D67-8F5FC249846F}" srcId="{12F6BC46-472A-48EC-ACEF-2B2C44A77926}" destId="{CA0C32CD-36AA-4B50-A45B-C28771806899}" srcOrd="2" destOrd="0" parTransId="{F1FF9EA0-4410-4B76-9535-E28114B4BC34}" sibTransId="{8648A809-8CA0-4380-9C36-2379C8B2D6A1}"/>
    <dgm:cxn modelId="{6E12E724-A7DB-48D3-8CEF-1516C4FEFA49}" srcId="{E3016CD7-3408-4D0D-8B79-7453E6354854}" destId="{436E2A95-597B-4336-9ABA-C9991910D875}" srcOrd="1" destOrd="0" parTransId="{CB16E587-1182-4D63-98A5-74B6496E9EC6}" sibTransId="{E7924D14-3900-475D-AC8E-23DC736DCC5E}"/>
    <dgm:cxn modelId="{7D448CFC-75F6-4E16-998C-82FB85743232}" srcId="{19D6C7F2-36FC-4964-988D-DFEE67A63F60}" destId="{5BA5D91F-6D42-40CE-911F-D6483D3F74DD}" srcOrd="2" destOrd="0" parTransId="{706F15E6-4C3F-4ED0-B800-CDFBB60893C5}" sibTransId="{115F87F8-C9CD-4864-91E3-D4832B633B08}"/>
    <dgm:cxn modelId="{2A282F76-35F3-4FB0-83C6-3AC004F77F66}" type="presOf" srcId="{3785940B-6EF7-4C5D-B5EA-29BD3640BCCB}" destId="{7432761C-53A9-42D3-A12D-5BACF4C8A8D2}" srcOrd="0" destOrd="1" presId="urn:microsoft.com/office/officeart/2005/8/layout/hList6"/>
    <dgm:cxn modelId="{5E4354C8-3C66-4EFA-8E93-91BB2BC612D0}" srcId="{E3016CD7-3408-4D0D-8B79-7453E6354854}" destId="{12F6BC46-472A-48EC-ACEF-2B2C44A77926}" srcOrd="2" destOrd="0" parTransId="{431388AE-DD65-4C2E-9FA5-1D2DB8D7FC03}" sibTransId="{0CA11F57-72B3-4D85-B38A-1B5BCDC8B96B}"/>
    <dgm:cxn modelId="{131369DD-EC43-4A94-96CC-79BE19547874}" srcId="{B38B0FCA-3A1D-422B-B315-BCFC2F7F27F1}" destId="{7307B1B4-F014-4A8F-80C3-D7C1DF0EE4DB}" srcOrd="0" destOrd="0" parTransId="{D163E7E1-C0B3-4B38-B2C8-1B59011D5BD9}" sibTransId="{ED858A6C-CFAB-446E-8C21-4F27C264B03F}"/>
    <dgm:cxn modelId="{4A35E502-8662-4436-953B-1CEEF95ED334}" type="presOf" srcId="{368EBB2B-8654-43D9-9C23-21330D967BAA}" destId="{8F05935F-D4B8-40E1-A5FD-DE6D1ED2057C}" srcOrd="0" destOrd="2" presId="urn:microsoft.com/office/officeart/2005/8/layout/hList6"/>
    <dgm:cxn modelId="{0393DECD-77AA-4B71-AEF1-59EB89C60ABC}" srcId="{19D6C7F2-36FC-4964-988D-DFEE67A63F60}" destId="{368EBB2B-8654-43D9-9C23-21330D967BAA}" srcOrd="1" destOrd="0" parTransId="{75E820F4-F4D4-4F8E-A6F4-2FC3666F034B}" sibTransId="{C832DBCC-4E25-4602-B4F0-DB78E00A68DB}"/>
    <dgm:cxn modelId="{53734DA8-DAE1-4FED-8DD4-E5E7E75C6173}" type="presOf" srcId="{9084F160-38F1-46A2-83E2-AE089A550DB4}" destId="{8F05935F-D4B8-40E1-A5FD-DE6D1ED2057C}" srcOrd="0" destOrd="1" presId="urn:microsoft.com/office/officeart/2005/8/layout/hList6"/>
    <dgm:cxn modelId="{22972978-4EFE-4F31-9421-DFEDE23BE415}" srcId="{E3016CD7-3408-4D0D-8B79-7453E6354854}" destId="{19D6C7F2-36FC-4964-988D-DFEE67A63F60}" srcOrd="0" destOrd="0" parTransId="{8E91C70E-362C-45F6-9BA0-E15F34683040}" sibTransId="{75BD2D9D-D547-4878-A6FE-C1BCA5F1632C}"/>
    <dgm:cxn modelId="{FAC749D8-8BD2-4F81-B9AC-3F5A0196D9F2}" srcId="{12F6BC46-472A-48EC-ACEF-2B2C44A77926}" destId="{B38B0FCA-3A1D-422B-B315-BCFC2F7F27F1}" srcOrd="3" destOrd="0" parTransId="{6E508FB7-9E48-45A8-8681-AA27F0A2C5F8}" sibTransId="{A76B6E51-FCB0-4316-9C5E-A6A2C436B245}"/>
    <dgm:cxn modelId="{6740226B-ECBF-48EB-A3EE-2202B9F31527}" type="presOf" srcId="{5BA5D91F-6D42-40CE-911F-D6483D3F74DD}" destId="{8F05935F-D4B8-40E1-A5FD-DE6D1ED2057C}" srcOrd="0" destOrd="3" presId="urn:microsoft.com/office/officeart/2005/8/layout/hList6"/>
    <dgm:cxn modelId="{79863D45-B3D6-4CAD-B4E8-A485721D169E}" type="presOf" srcId="{436E2A95-597B-4336-9ABA-C9991910D875}" destId="{5B6DDABB-6A87-4BD3-9300-0B1867CDD233}" srcOrd="0" destOrd="0" presId="urn:microsoft.com/office/officeart/2005/8/layout/hList6"/>
    <dgm:cxn modelId="{49BE4B31-1B5D-44D3-9D61-C068C3E57DFE}" srcId="{12F6BC46-472A-48EC-ACEF-2B2C44A77926}" destId="{3785940B-6EF7-4C5D-B5EA-29BD3640BCCB}" srcOrd="0" destOrd="0" parTransId="{277D73DE-BBB2-414A-A9EB-5981BDE43FA1}" sibTransId="{5D5ED6EF-A7DA-40FA-B9B4-00E18A0AB33F}"/>
    <dgm:cxn modelId="{DF5617BD-AE6E-44F6-8440-85D705445ECE}" type="presOf" srcId="{E3016CD7-3408-4D0D-8B79-7453E6354854}" destId="{07F2D56A-0A3A-4230-B9D4-70ECE12B63D4}" srcOrd="0" destOrd="0" presId="urn:microsoft.com/office/officeart/2005/8/layout/hList6"/>
    <dgm:cxn modelId="{26A60C2F-3110-45B6-B034-B297F4E7A4E3}" srcId="{12F6BC46-472A-48EC-ACEF-2B2C44A77926}" destId="{733F61D8-848B-4BDD-BF2F-D1979F36859E}" srcOrd="1" destOrd="0" parTransId="{BBC7A168-C1F2-434F-9BC6-189A08891DF3}" sibTransId="{C879CA04-B050-4D3B-B7C7-5FACA0369361}"/>
    <dgm:cxn modelId="{B783E5EA-DDD5-4AA3-8EE0-BB961AEFCA78}" srcId="{19D6C7F2-36FC-4964-988D-DFEE67A63F60}" destId="{9084F160-38F1-46A2-83E2-AE089A550DB4}" srcOrd="0" destOrd="0" parTransId="{B87A8A15-B269-49F6-A3FD-963F9BA05603}" sibTransId="{0D770D77-666C-4F88-A8E9-247F57C80257}"/>
    <dgm:cxn modelId="{C4D6E385-A406-4686-B50B-5021934A86B3}" type="presOf" srcId="{7307B1B4-F014-4A8F-80C3-D7C1DF0EE4DB}" destId="{7432761C-53A9-42D3-A12D-5BACF4C8A8D2}" srcOrd="0" destOrd="5" presId="urn:microsoft.com/office/officeart/2005/8/layout/hList6"/>
    <dgm:cxn modelId="{0C1F3740-7B91-49C9-8F1F-A7E7E49AD8E0}" type="presParOf" srcId="{07F2D56A-0A3A-4230-B9D4-70ECE12B63D4}" destId="{8F05935F-D4B8-40E1-A5FD-DE6D1ED2057C}" srcOrd="0" destOrd="0" presId="urn:microsoft.com/office/officeart/2005/8/layout/hList6"/>
    <dgm:cxn modelId="{BFE6508F-6BFB-4CB2-8097-13D1070D3785}" type="presParOf" srcId="{07F2D56A-0A3A-4230-B9D4-70ECE12B63D4}" destId="{4301D781-95C6-400F-A869-07185F1CE886}" srcOrd="1" destOrd="0" presId="urn:microsoft.com/office/officeart/2005/8/layout/hList6"/>
    <dgm:cxn modelId="{0C868256-2B33-4B22-A65A-ACC8505E408D}" type="presParOf" srcId="{07F2D56A-0A3A-4230-B9D4-70ECE12B63D4}" destId="{5B6DDABB-6A87-4BD3-9300-0B1867CDD233}" srcOrd="2" destOrd="0" presId="urn:microsoft.com/office/officeart/2005/8/layout/hList6"/>
    <dgm:cxn modelId="{E86B742C-728F-4BE1-BF13-BB6D62ED3ECF}" type="presParOf" srcId="{07F2D56A-0A3A-4230-B9D4-70ECE12B63D4}" destId="{07FB26EC-7668-45FA-80D0-EE591BBBDE98}" srcOrd="3" destOrd="0" presId="urn:microsoft.com/office/officeart/2005/8/layout/hList6"/>
    <dgm:cxn modelId="{06D8DE6D-7466-4B8C-B4AA-5A74D670DA75}" type="presParOf" srcId="{07F2D56A-0A3A-4230-B9D4-70ECE12B63D4}" destId="{7432761C-53A9-42D3-A12D-5BACF4C8A8D2}" srcOrd="4"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15493AC-D11B-4732-9E7E-C749E850FBA6}" type="doc">
      <dgm:prSet loTypeId="urn:microsoft.com/office/officeart/2009/3/layout/BlockDescendingList" loCatId="list" qsTypeId="urn:microsoft.com/office/officeart/2005/8/quickstyle/simple1" qsCatId="simple" csTypeId="urn:microsoft.com/office/officeart/2005/8/colors/accent1_2" csCatId="accent1" phldr="1"/>
      <dgm:spPr/>
      <dgm:t>
        <a:bodyPr/>
        <a:lstStyle/>
        <a:p>
          <a:endParaRPr lang="en-US"/>
        </a:p>
      </dgm:t>
    </dgm:pt>
    <dgm:pt modelId="{4A26E715-958C-4C73-8397-467906444357}">
      <dgm:prSet phldrT="[Text]" custT="1"/>
      <dgm:spPr>
        <a:solidFill>
          <a:schemeClr val="tx2">
            <a:lumMod val="20000"/>
            <a:lumOff val="80000"/>
          </a:schemeClr>
        </a:solidFill>
      </dgm:spPr>
      <dgm:t>
        <a:bodyPr/>
        <a:lstStyle/>
        <a:p>
          <a:r>
            <a:rPr lang="en-US" sz="2000" dirty="0" smtClean="0">
              <a:solidFill>
                <a:schemeClr val="tx2">
                  <a:lumMod val="75000"/>
                </a:schemeClr>
              </a:solidFill>
              <a:latin typeface="Tw Cen MT" panose="020B0602020104020603" pitchFamily="34" charset="0"/>
            </a:rPr>
            <a:t>What is it?</a:t>
          </a:r>
          <a:endParaRPr lang="en-US" sz="2000" dirty="0">
            <a:solidFill>
              <a:schemeClr val="tx2">
                <a:lumMod val="75000"/>
              </a:schemeClr>
            </a:solidFill>
            <a:latin typeface="Tw Cen MT" panose="020B0602020104020603" pitchFamily="34" charset="0"/>
          </a:endParaRPr>
        </a:p>
      </dgm:t>
    </dgm:pt>
    <dgm:pt modelId="{4A45894B-237F-44C0-9A90-E5201E77FE10}" type="parTrans" cxnId="{B83DD367-7E96-48F9-9A38-7C5963C83A09}">
      <dgm:prSet/>
      <dgm:spPr/>
      <dgm:t>
        <a:bodyPr/>
        <a:lstStyle/>
        <a:p>
          <a:endParaRPr lang="en-US"/>
        </a:p>
      </dgm:t>
    </dgm:pt>
    <dgm:pt modelId="{7F2E0DF9-541E-49C6-9A7F-16C153191DE1}" type="sibTrans" cxnId="{B83DD367-7E96-48F9-9A38-7C5963C83A09}">
      <dgm:prSet/>
      <dgm:spPr/>
      <dgm:t>
        <a:bodyPr/>
        <a:lstStyle/>
        <a:p>
          <a:endParaRPr lang="en-US"/>
        </a:p>
      </dgm:t>
    </dgm:pt>
    <dgm:pt modelId="{097AF0F0-DB9F-4EE3-8F3C-53340826195A}">
      <dgm:prSet phldrT="[Text]" custT="1"/>
      <dgm:spPr/>
      <dgm:t>
        <a:bodyPr/>
        <a:lstStyle/>
        <a:p>
          <a:endParaRPr lang="en-US" sz="1200" dirty="0">
            <a:solidFill>
              <a:schemeClr val="tx2">
                <a:lumMod val="75000"/>
              </a:schemeClr>
            </a:solidFill>
            <a:latin typeface="Tw Cen MT" panose="020B0602020104020603" pitchFamily="34" charset="0"/>
          </a:endParaRPr>
        </a:p>
      </dgm:t>
    </dgm:pt>
    <dgm:pt modelId="{768D5E92-105F-4C04-867D-617119C5E17C}" type="parTrans" cxnId="{0F75785A-0C3F-4367-999C-E6811375851B}">
      <dgm:prSet/>
      <dgm:spPr/>
      <dgm:t>
        <a:bodyPr/>
        <a:lstStyle/>
        <a:p>
          <a:endParaRPr lang="en-US"/>
        </a:p>
      </dgm:t>
    </dgm:pt>
    <dgm:pt modelId="{AE1794D8-090D-4403-A6AC-34D40E44202F}" type="sibTrans" cxnId="{0F75785A-0C3F-4367-999C-E6811375851B}">
      <dgm:prSet/>
      <dgm:spPr/>
      <dgm:t>
        <a:bodyPr/>
        <a:lstStyle/>
        <a:p>
          <a:endParaRPr lang="en-US"/>
        </a:p>
      </dgm:t>
    </dgm:pt>
    <dgm:pt modelId="{6A3B5EDE-BD13-4787-8671-9E5C47B29601}">
      <dgm:prSet phldrT="[Text]" custT="1"/>
      <dgm:spPr>
        <a:solidFill>
          <a:schemeClr val="accent1">
            <a:lumMod val="20000"/>
            <a:lumOff val="80000"/>
          </a:schemeClr>
        </a:solidFill>
      </dgm:spPr>
      <dgm:t>
        <a:bodyPr/>
        <a:lstStyle/>
        <a:p>
          <a:r>
            <a:rPr lang="en-US" sz="2000" dirty="0" smtClean="0">
              <a:solidFill>
                <a:schemeClr val="tx2">
                  <a:lumMod val="75000"/>
                </a:schemeClr>
              </a:solidFill>
              <a:latin typeface="Tw Cen MT" panose="020B0602020104020603" pitchFamily="34" charset="0"/>
            </a:rPr>
            <a:t>Boston</a:t>
          </a:r>
          <a:endParaRPr lang="en-US" sz="2000" dirty="0">
            <a:solidFill>
              <a:schemeClr val="tx2">
                <a:lumMod val="75000"/>
              </a:schemeClr>
            </a:solidFill>
            <a:latin typeface="Tw Cen MT" panose="020B0602020104020603" pitchFamily="34" charset="0"/>
          </a:endParaRPr>
        </a:p>
      </dgm:t>
    </dgm:pt>
    <dgm:pt modelId="{B232AE8B-AA80-443E-A033-4175075EDBD6}" type="parTrans" cxnId="{690AC571-7CAF-4461-A841-C3683787F7EF}">
      <dgm:prSet/>
      <dgm:spPr/>
      <dgm:t>
        <a:bodyPr/>
        <a:lstStyle/>
        <a:p>
          <a:endParaRPr lang="en-US"/>
        </a:p>
      </dgm:t>
    </dgm:pt>
    <dgm:pt modelId="{F67FC1E1-9DDB-4B0A-BA39-8444D8B8A087}" type="sibTrans" cxnId="{690AC571-7CAF-4461-A841-C3683787F7EF}">
      <dgm:prSet/>
      <dgm:spPr/>
      <dgm:t>
        <a:bodyPr/>
        <a:lstStyle/>
        <a:p>
          <a:endParaRPr lang="en-US"/>
        </a:p>
      </dgm:t>
    </dgm:pt>
    <dgm:pt modelId="{286DDE55-B281-43EC-A750-BA55C93066CD}">
      <dgm:prSet phldrT="[Text]" custT="1"/>
      <dgm:spPr/>
      <dgm:t>
        <a:bodyPr/>
        <a:lstStyle/>
        <a:p>
          <a:r>
            <a:rPr lang="en-US" sz="1200" dirty="0" smtClean="0">
              <a:solidFill>
                <a:schemeClr val="tx2">
                  <a:lumMod val="75000"/>
                </a:schemeClr>
              </a:solidFill>
              <a:latin typeface="Tw Cen MT" panose="020B0602020104020603" pitchFamily="34" charset="0"/>
            </a:rPr>
            <a:t>2018 marked its 5</a:t>
          </a:r>
          <a:r>
            <a:rPr lang="en-US" sz="1200" baseline="30000" dirty="0" smtClean="0">
              <a:solidFill>
                <a:schemeClr val="tx2">
                  <a:lumMod val="75000"/>
                </a:schemeClr>
              </a:solidFill>
              <a:latin typeface="Tw Cen MT" panose="020B0602020104020603" pitchFamily="34" charset="0"/>
            </a:rPr>
            <a:t>th</a:t>
          </a:r>
          <a:r>
            <a:rPr lang="en-US" sz="1200" dirty="0" smtClean="0">
              <a:solidFill>
                <a:schemeClr val="tx2">
                  <a:lumMod val="75000"/>
                </a:schemeClr>
              </a:solidFill>
              <a:latin typeface="Tw Cen MT" panose="020B0602020104020603" pitchFamily="34" charset="0"/>
            </a:rPr>
            <a:t> year</a:t>
          </a:r>
          <a:endParaRPr lang="en-US" sz="1200" dirty="0">
            <a:solidFill>
              <a:schemeClr val="tx2">
                <a:lumMod val="75000"/>
              </a:schemeClr>
            </a:solidFill>
            <a:latin typeface="Tw Cen MT" panose="020B0602020104020603" pitchFamily="34" charset="0"/>
          </a:endParaRPr>
        </a:p>
      </dgm:t>
    </dgm:pt>
    <dgm:pt modelId="{4E735DDD-C2DC-4588-84E1-ABB5D6DDD062}" type="parTrans" cxnId="{9605BF9E-A543-4540-8604-DB96BE087A9A}">
      <dgm:prSet/>
      <dgm:spPr/>
      <dgm:t>
        <a:bodyPr/>
        <a:lstStyle/>
        <a:p>
          <a:endParaRPr lang="en-US"/>
        </a:p>
      </dgm:t>
    </dgm:pt>
    <dgm:pt modelId="{EFABEF1A-0DBC-47E2-B628-D66F462EEF11}" type="sibTrans" cxnId="{9605BF9E-A543-4540-8604-DB96BE087A9A}">
      <dgm:prSet/>
      <dgm:spPr/>
      <dgm:t>
        <a:bodyPr/>
        <a:lstStyle/>
        <a:p>
          <a:endParaRPr lang="en-US"/>
        </a:p>
      </dgm:t>
    </dgm:pt>
    <dgm:pt modelId="{39810384-7E3D-4A9E-9E03-620A3D66200A}">
      <dgm:prSet phldrT="[Text]" custT="1"/>
      <dgm:spPr>
        <a:solidFill>
          <a:schemeClr val="tx2">
            <a:lumMod val="20000"/>
            <a:lumOff val="80000"/>
          </a:schemeClr>
        </a:solidFill>
      </dgm:spPr>
      <dgm:t>
        <a:bodyPr/>
        <a:lstStyle/>
        <a:p>
          <a:r>
            <a:rPr lang="en-US" sz="2000" dirty="0" smtClean="0">
              <a:solidFill>
                <a:schemeClr val="tx2">
                  <a:lumMod val="75000"/>
                </a:schemeClr>
              </a:solidFill>
              <a:latin typeface="Tw Cen MT" panose="020B0602020104020603" pitchFamily="34" charset="0"/>
            </a:rPr>
            <a:t>Cambridge</a:t>
          </a:r>
          <a:endParaRPr lang="en-US" sz="2000" dirty="0">
            <a:solidFill>
              <a:schemeClr val="tx2">
                <a:lumMod val="75000"/>
              </a:schemeClr>
            </a:solidFill>
            <a:latin typeface="Tw Cen MT" panose="020B0602020104020603" pitchFamily="34" charset="0"/>
          </a:endParaRPr>
        </a:p>
      </dgm:t>
    </dgm:pt>
    <dgm:pt modelId="{635EB46A-9C07-423F-8FFC-0606A7632F05}" type="parTrans" cxnId="{EE36BEFA-137F-4CF0-9520-D292FDDC07F4}">
      <dgm:prSet/>
      <dgm:spPr/>
      <dgm:t>
        <a:bodyPr/>
        <a:lstStyle/>
        <a:p>
          <a:endParaRPr lang="en-US"/>
        </a:p>
      </dgm:t>
    </dgm:pt>
    <dgm:pt modelId="{21EB5A08-7AE3-43F2-9471-4563C1E9BD03}" type="sibTrans" cxnId="{EE36BEFA-137F-4CF0-9520-D292FDDC07F4}">
      <dgm:prSet/>
      <dgm:spPr/>
      <dgm:t>
        <a:bodyPr/>
        <a:lstStyle/>
        <a:p>
          <a:endParaRPr lang="en-US"/>
        </a:p>
      </dgm:t>
    </dgm:pt>
    <dgm:pt modelId="{1354BD72-DFB6-4576-89FA-6418A94C3840}">
      <dgm:prSet phldrT="[Text]" custT="1"/>
      <dgm:spPr>
        <a:solidFill>
          <a:schemeClr val="tx2">
            <a:lumMod val="20000"/>
            <a:lumOff val="80000"/>
          </a:schemeClr>
        </a:solidFill>
      </dgm:spPr>
      <dgm:t>
        <a:bodyPr/>
        <a:lstStyle/>
        <a:p>
          <a:pPr>
            <a:lnSpc>
              <a:spcPct val="90000"/>
            </a:lnSpc>
            <a:spcAft>
              <a:spcPct val="35000"/>
            </a:spcAft>
          </a:pPr>
          <a:r>
            <a:rPr lang="en-US" sz="1200" dirty="0" smtClean="0">
              <a:solidFill>
                <a:schemeClr val="tx2">
                  <a:lumMod val="75000"/>
                </a:schemeClr>
              </a:solidFill>
              <a:latin typeface="Tw Cen MT" panose="020B0602020104020603" pitchFamily="34" charset="0"/>
            </a:rPr>
            <a:t>Now in its fifth Participatory Budgeting cycle</a:t>
          </a:r>
          <a:endParaRPr lang="en-US" sz="1200" dirty="0">
            <a:solidFill>
              <a:schemeClr val="tx2">
                <a:lumMod val="75000"/>
              </a:schemeClr>
            </a:solidFill>
            <a:latin typeface="Tw Cen MT" panose="020B0602020104020603" pitchFamily="34" charset="0"/>
          </a:endParaRPr>
        </a:p>
      </dgm:t>
    </dgm:pt>
    <dgm:pt modelId="{63C9530F-FAA7-40DE-B83F-D3C70E3A0C11}" type="parTrans" cxnId="{E3C6639B-01D4-4970-AC74-6E9B27639182}">
      <dgm:prSet/>
      <dgm:spPr/>
      <dgm:t>
        <a:bodyPr/>
        <a:lstStyle/>
        <a:p>
          <a:endParaRPr lang="en-US"/>
        </a:p>
      </dgm:t>
    </dgm:pt>
    <dgm:pt modelId="{46727B73-04BC-44A4-B9F7-CC8B60D0D8BE}" type="sibTrans" cxnId="{E3C6639B-01D4-4970-AC74-6E9B27639182}">
      <dgm:prSet/>
      <dgm:spPr/>
      <dgm:t>
        <a:bodyPr/>
        <a:lstStyle/>
        <a:p>
          <a:endParaRPr lang="en-US"/>
        </a:p>
      </dgm:t>
    </dgm:pt>
    <dgm:pt modelId="{4BC86D9C-4FFE-4243-AEA4-509F608818B9}">
      <dgm:prSet phldrT="[Text]" custT="1"/>
      <dgm:spPr>
        <a:solidFill>
          <a:schemeClr val="tx2">
            <a:lumMod val="20000"/>
            <a:lumOff val="80000"/>
          </a:schemeClr>
        </a:solidFill>
      </dgm:spPr>
      <dgm:t>
        <a:bodyPr/>
        <a:lstStyle/>
        <a:p>
          <a:pPr>
            <a:lnSpc>
              <a:spcPct val="90000"/>
            </a:lnSpc>
            <a:spcAft>
              <a:spcPct val="15000"/>
            </a:spcAft>
          </a:pPr>
          <a:r>
            <a:rPr lang="en-US" sz="1100" baseline="0" dirty="0" smtClean="0">
              <a:solidFill>
                <a:schemeClr val="tx2">
                  <a:lumMod val="75000"/>
                </a:schemeClr>
              </a:solidFill>
              <a:latin typeface="Tw Cen MT" panose="020B0602020104020603" pitchFamily="34" charset="0"/>
            </a:rPr>
            <a:t>Runs from May-Dec 2018. The City will set aside </a:t>
          </a:r>
          <a:r>
            <a:rPr lang="en-US" sz="1100" b="0" baseline="0" dirty="0" smtClean="0">
              <a:solidFill>
                <a:schemeClr val="tx2">
                  <a:lumMod val="75000"/>
                </a:schemeClr>
              </a:solidFill>
              <a:latin typeface="Tw Cen MT" panose="020B0602020104020603" pitchFamily="34" charset="0"/>
            </a:rPr>
            <a:t>$900,000 </a:t>
          </a:r>
          <a:r>
            <a:rPr lang="en-US" sz="1100" baseline="0" dirty="0" smtClean="0">
              <a:solidFill>
                <a:schemeClr val="tx2">
                  <a:lumMod val="75000"/>
                </a:schemeClr>
              </a:solidFill>
              <a:latin typeface="Tw Cen MT" panose="020B0602020104020603" pitchFamily="34" charset="0"/>
            </a:rPr>
            <a:t>of the FY20 Budget for one-time capital projects to improve the community.</a:t>
          </a:r>
          <a:endParaRPr lang="en-US" sz="1100" baseline="0" dirty="0">
            <a:solidFill>
              <a:schemeClr val="tx2">
                <a:lumMod val="75000"/>
              </a:schemeClr>
            </a:solidFill>
            <a:latin typeface="Tw Cen MT" panose="020B0602020104020603" pitchFamily="34" charset="0"/>
          </a:endParaRPr>
        </a:p>
      </dgm:t>
    </dgm:pt>
    <dgm:pt modelId="{2190EC7B-8E27-4E6B-A69B-5915479BD0F5}" type="parTrans" cxnId="{D9AED1E0-2CDC-4F1B-86A3-BD175F496A17}">
      <dgm:prSet/>
      <dgm:spPr/>
      <dgm:t>
        <a:bodyPr/>
        <a:lstStyle/>
        <a:p>
          <a:endParaRPr lang="en-US"/>
        </a:p>
      </dgm:t>
    </dgm:pt>
    <dgm:pt modelId="{9141E5EC-3D70-44CF-BC4B-1EE0F0320ACF}" type="sibTrans" cxnId="{D9AED1E0-2CDC-4F1B-86A3-BD175F496A17}">
      <dgm:prSet/>
      <dgm:spPr/>
      <dgm:t>
        <a:bodyPr/>
        <a:lstStyle/>
        <a:p>
          <a:endParaRPr lang="en-US"/>
        </a:p>
      </dgm:t>
    </dgm:pt>
    <dgm:pt modelId="{7A655EA8-FC64-476E-A62B-B61F4529363C}">
      <dgm:prSet phldrT="[Text]" custT="1"/>
      <dgm:spPr>
        <a:solidFill>
          <a:schemeClr val="accent1">
            <a:lumMod val="20000"/>
            <a:lumOff val="80000"/>
          </a:schemeClr>
        </a:solidFill>
      </dgm:spPr>
      <dgm:t>
        <a:bodyPr/>
        <a:lstStyle/>
        <a:p>
          <a:r>
            <a:rPr lang="en-US" sz="1600" dirty="0" smtClean="0">
              <a:solidFill>
                <a:schemeClr val="tx2">
                  <a:lumMod val="75000"/>
                </a:schemeClr>
              </a:solidFill>
              <a:latin typeface="Tw Cen MT" panose="020B0602020104020603" pitchFamily="34" charset="0"/>
            </a:rPr>
            <a:t>IL, NJ, NY, PA</a:t>
          </a:r>
          <a:endParaRPr lang="en-US" sz="1600" dirty="0">
            <a:solidFill>
              <a:schemeClr val="tx2">
                <a:lumMod val="75000"/>
              </a:schemeClr>
            </a:solidFill>
            <a:latin typeface="Tw Cen MT" panose="020B0602020104020603" pitchFamily="34" charset="0"/>
          </a:endParaRPr>
        </a:p>
      </dgm:t>
    </dgm:pt>
    <dgm:pt modelId="{65FAF8AB-FCCD-4ECE-883A-A0BB7F38757F}" type="parTrans" cxnId="{E254C4DE-688F-45FE-A365-6EC42E5D76D8}">
      <dgm:prSet/>
      <dgm:spPr/>
      <dgm:t>
        <a:bodyPr/>
        <a:lstStyle/>
        <a:p>
          <a:endParaRPr lang="en-US"/>
        </a:p>
      </dgm:t>
    </dgm:pt>
    <dgm:pt modelId="{A6C9A6AB-27F4-4997-AE9B-56507518E25F}" type="sibTrans" cxnId="{E254C4DE-688F-45FE-A365-6EC42E5D76D8}">
      <dgm:prSet/>
      <dgm:spPr/>
      <dgm:t>
        <a:bodyPr/>
        <a:lstStyle/>
        <a:p>
          <a:endParaRPr lang="en-US"/>
        </a:p>
      </dgm:t>
    </dgm:pt>
    <dgm:pt modelId="{19C2E1A7-D823-4560-967E-0F0D10E5DB25}">
      <dgm:prSet phldrT="[Text]" custT="1"/>
      <dgm:spPr>
        <a:solidFill>
          <a:schemeClr val="tx2">
            <a:lumMod val="20000"/>
            <a:lumOff val="80000"/>
          </a:schemeClr>
        </a:solidFill>
      </dgm:spPr>
      <dgm:t>
        <a:bodyPr/>
        <a:lstStyle/>
        <a:p>
          <a:pPr>
            <a:lnSpc>
              <a:spcPct val="90000"/>
            </a:lnSpc>
            <a:spcAft>
              <a:spcPct val="15000"/>
            </a:spcAft>
          </a:pPr>
          <a:r>
            <a:rPr lang="en-US" sz="1100" baseline="0" dirty="0" smtClean="0">
              <a:solidFill>
                <a:schemeClr val="tx2">
                  <a:lumMod val="75000"/>
                </a:schemeClr>
              </a:solidFill>
              <a:latin typeface="Tw Cen MT" panose="020B0602020104020603" pitchFamily="34" charset="0"/>
            </a:rPr>
            <a:t>In FY19 ($867,000): 100 trees, homeless kits, flashing crosswalks, drinking water in parks, school musical instruments, living moss wall to combat pollution, youth center upgrade.</a:t>
          </a:r>
          <a:endParaRPr lang="en-US" sz="1100" baseline="0" dirty="0">
            <a:solidFill>
              <a:schemeClr val="tx2">
                <a:lumMod val="75000"/>
              </a:schemeClr>
            </a:solidFill>
            <a:latin typeface="Tw Cen MT" panose="020B0602020104020603" pitchFamily="34" charset="0"/>
          </a:endParaRPr>
        </a:p>
      </dgm:t>
    </dgm:pt>
    <dgm:pt modelId="{271FE0D1-9881-42DF-B128-39223C3C5559}" type="parTrans" cxnId="{0013C56D-9B6B-444A-BF8F-46E39E63F1F4}">
      <dgm:prSet/>
      <dgm:spPr/>
      <dgm:t>
        <a:bodyPr/>
        <a:lstStyle/>
        <a:p>
          <a:endParaRPr lang="en-US"/>
        </a:p>
      </dgm:t>
    </dgm:pt>
    <dgm:pt modelId="{3BAC153D-B886-4F6F-B298-CAB31B176681}" type="sibTrans" cxnId="{0013C56D-9B6B-444A-BF8F-46E39E63F1F4}">
      <dgm:prSet/>
      <dgm:spPr/>
      <dgm:t>
        <a:bodyPr/>
        <a:lstStyle/>
        <a:p>
          <a:endParaRPr lang="en-US"/>
        </a:p>
      </dgm:t>
    </dgm:pt>
    <dgm:pt modelId="{7B3FA023-4C30-474B-AF60-2943FA5F064F}">
      <dgm:prSet phldrT="[Text]" custT="1"/>
      <dgm:spPr/>
      <dgm:t>
        <a:bodyPr/>
        <a:lstStyle/>
        <a:p>
          <a:r>
            <a:rPr lang="en-US" sz="1200" dirty="0" smtClean="0">
              <a:solidFill>
                <a:schemeClr val="tx2">
                  <a:lumMod val="75000"/>
                </a:schemeClr>
              </a:solidFill>
              <a:latin typeface="Tw Cen MT" panose="020B0602020104020603" pitchFamily="34" charset="0"/>
            </a:rPr>
            <a:t>Other places:</a:t>
          </a:r>
        </a:p>
        <a:p>
          <a:endParaRPr lang="en-US" sz="1200" dirty="0" smtClean="0">
            <a:solidFill>
              <a:schemeClr val="tx2">
                <a:lumMod val="75000"/>
              </a:schemeClr>
            </a:solidFill>
            <a:latin typeface="Tw Cen MT" panose="020B0602020104020603" pitchFamily="34" charset="0"/>
          </a:endParaRPr>
        </a:p>
      </dgm:t>
    </dgm:pt>
    <dgm:pt modelId="{916FB6F1-7A77-46C1-82BB-C4818BC9CBBD}" type="parTrans" cxnId="{8816F81A-A264-4420-996B-070C24422ECF}">
      <dgm:prSet/>
      <dgm:spPr/>
      <dgm:t>
        <a:bodyPr/>
        <a:lstStyle/>
        <a:p>
          <a:endParaRPr lang="en-US"/>
        </a:p>
      </dgm:t>
    </dgm:pt>
    <dgm:pt modelId="{418576E9-FAC0-4561-BDB4-52458870CF4F}" type="sibTrans" cxnId="{8816F81A-A264-4420-996B-070C24422ECF}">
      <dgm:prSet/>
      <dgm:spPr/>
      <dgm:t>
        <a:bodyPr/>
        <a:lstStyle/>
        <a:p>
          <a:endParaRPr lang="en-US"/>
        </a:p>
      </dgm:t>
    </dgm:pt>
    <dgm:pt modelId="{85D1F7C6-C169-4B80-8934-7FBD3B9F864F}">
      <dgm:prSet phldrT="[Text]" custT="1"/>
      <dgm:spPr/>
      <dgm:t>
        <a:bodyPr/>
        <a:lstStyle/>
        <a:p>
          <a:r>
            <a:rPr lang="en-US" sz="1100" dirty="0" smtClean="0">
              <a:solidFill>
                <a:schemeClr val="tx2">
                  <a:lumMod val="75000"/>
                </a:schemeClr>
              </a:solidFill>
              <a:latin typeface="Tw Cen MT" panose="020B0602020104020603" pitchFamily="34" charset="0"/>
            </a:rPr>
            <a:t> Philadelphia has not adopted but has taken similar steps by surveying residents on which city service needs the most work.</a:t>
          </a:r>
          <a:endParaRPr lang="en-US" sz="1100" dirty="0">
            <a:solidFill>
              <a:schemeClr val="tx2">
                <a:lumMod val="75000"/>
              </a:schemeClr>
            </a:solidFill>
            <a:latin typeface="Tw Cen MT" panose="020B0602020104020603" pitchFamily="34" charset="0"/>
          </a:endParaRPr>
        </a:p>
      </dgm:t>
    </dgm:pt>
    <dgm:pt modelId="{B1DE4A6C-2CA3-4F6E-9945-65FDD959D095}" type="parTrans" cxnId="{9C677EA5-6E30-43EF-B82E-EAB87E963873}">
      <dgm:prSet/>
      <dgm:spPr/>
      <dgm:t>
        <a:bodyPr/>
        <a:lstStyle/>
        <a:p>
          <a:endParaRPr lang="en-US"/>
        </a:p>
      </dgm:t>
    </dgm:pt>
    <dgm:pt modelId="{CD37B7CA-35FF-4B39-84B2-2251CCDDB51F}" type="sibTrans" cxnId="{9C677EA5-6E30-43EF-B82E-EAB87E963873}">
      <dgm:prSet/>
      <dgm:spPr/>
      <dgm:t>
        <a:bodyPr/>
        <a:lstStyle/>
        <a:p>
          <a:endParaRPr lang="en-US"/>
        </a:p>
      </dgm:t>
    </dgm:pt>
    <dgm:pt modelId="{DAE5137F-2514-4E18-A8E2-64D731FA92D3}">
      <dgm:prSet phldrT="[Text]" custT="1"/>
      <dgm:spPr/>
      <dgm:t>
        <a:bodyPr/>
        <a:lstStyle/>
        <a:p>
          <a:r>
            <a:rPr lang="en-US" sz="1100" dirty="0" smtClean="0">
              <a:solidFill>
                <a:schemeClr val="tx2">
                  <a:lumMod val="75000"/>
                </a:schemeClr>
              </a:solidFill>
              <a:latin typeface="Tw Cen MT" panose="020B0602020104020603" pitchFamily="34" charset="0"/>
            </a:rPr>
            <a:t> </a:t>
          </a:r>
          <a:r>
            <a:rPr lang="en-US" sz="1100" baseline="0" dirty="0" smtClean="0">
              <a:solidFill>
                <a:schemeClr val="tx2">
                  <a:lumMod val="75000"/>
                </a:schemeClr>
              </a:solidFill>
              <a:latin typeface="Tw Cen MT" panose="020B0602020104020603" pitchFamily="34" charset="0"/>
            </a:rPr>
            <a:t>The Mayor’s Youth Council runs the process and shares rule-making authority with youth organiza-tions  across the City.  Anyone can submit ideas.  Change Agents change ideas into projects.</a:t>
          </a:r>
          <a:endParaRPr lang="en-US" sz="1100" dirty="0">
            <a:solidFill>
              <a:schemeClr val="tx2">
                <a:lumMod val="75000"/>
              </a:schemeClr>
            </a:solidFill>
            <a:latin typeface="Tw Cen MT" panose="020B0602020104020603" pitchFamily="34" charset="0"/>
          </a:endParaRPr>
        </a:p>
      </dgm:t>
    </dgm:pt>
    <dgm:pt modelId="{03BBA5E8-A725-44D1-B5D6-64B3D919E636}" type="sibTrans" cxnId="{AEF40E2B-2417-4AB8-83EB-B4ACBD403F8B}">
      <dgm:prSet/>
      <dgm:spPr/>
      <dgm:t>
        <a:bodyPr/>
        <a:lstStyle/>
        <a:p>
          <a:endParaRPr lang="en-US"/>
        </a:p>
      </dgm:t>
    </dgm:pt>
    <dgm:pt modelId="{22A6E24C-C244-4C28-AA2E-9F41DB6CC8D2}" type="parTrans" cxnId="{AEF40E2B-2417-4AB8-83EB-B4ACBD403F8B}">
      <dgm:prSet/>
      <dgm:spPr/>
      <dgm:t>
        <a:bodyPr/>
        <a:lstStyle/>
        <a:p>
          <a:endParaRPr lang="en-US"/>
        </a:p>
      </dgm:t>
    </dgm:pt>
    <dgm:pt modelId="{45980E8D-9D03-4F86-B29B-791940C57996}">
      <dgm:prSet phldrT="[Text]" custT="1"/>
      <dgm:spPr/>
      <dgm:t>
        <a:bodyPr/>
        <a:lstStyle/>
        <a:p>
          <a:r>
            <a:rPr lang="en-US" sz="1100" dirty="0" smtClean="0">
              <a:solidFill>
                <a:schemeClr val="tx2">
                  <a:lumMod val="75000"/>
                </a:schemeClr>
              </a:solidFill>
              <a:latin typeface="Tw Cen MT" panose="020B0602020104020603" pitchFamily="34" charset="0"/>
            </a:rPr>
            <a:t>New York City Council in its 8</a:t>
          </a:r>
          <a:r>
            <a:rPr lang="en-US" sz="1100" baseline="30000" dirty="0" smtClean="0">
              <a:solidFill>
                <a:schemeClr val="tx2">
                  <a:lumMod val="75000"/>
                </a:schemeClr>
              </a:solidFill>
              <a:latin typeface="Tw Cen MT" panose="020B0602020104020603" pitchFamily="34" charset="0"/>
            </a:rPr>
            <a:t>th</a:t>
          </a:r>
          <a:r>
            <a:rPr lang="en-US" sz="1100" dirty="0" smtClean="0">
              <a:solidFill>
                <a:schemeClr val="tx2">
                  <a:lumMod val="75000"/>
                </a:schemeClr>
              </a:solidFill>
              <a:latin typeface="Tw Cen MT" panose="020B0602020104020603" pitchFamily="34" charset="0"/>
            </a:rPr>
            <a:t> cycle; at least $1 million. </a:t>
          </a:r>
          <a:endParaRPr lang="en-US" sz="1100" dirty="0">
            <a:solidFill>
              <a:schemeClr val="tx2">
                <a:lumMod val="75000"/>
              </a:schemeClr>
            </a:solidFill>
            <a:latin typeface="Tw Cen MT" panose="020B0602020104020603" pitchFamily="34" charset="0"/>
          </a:endParaRPr>
        </a:p>
      </dgm:t>
    </dgm:pt>
    <dgm:pt modelId="{99866379-3A39-48F6-8348-E41366189526}" type="parTrans" cxnId="{555FE61D-DFF1-4652-A1AD-E27F7486D07E}">
      <dgm:prSet/>
      <dgm:spPr/>
      <dgm:t>
        <a:bodyPr/>
        <a:lstStyle/>
        <a:p>
          <a:endParaRPr lang="en-US"/>
        </a:p>
      </dgm:t>
    </dgm:pt>
    <dgm:pt modelId="{3875D7F1-DE52-40E2-A1D4-9EC0CBD389A3}" type="sibTrans" cxnId="{555FE61D-DFF1-4652-A1AD-E27F7486D07E}">
      <dgm:prSet/>
      <dgm:spPr/>
      <dgm:t>
        <a:bodyPr/>
        <a:lstStyle/>
        <a:p>
          <a:endParaRPr lang="en-US"/>
        </a:p>
      </dgm:t>
    </dgm:pt>
    <dgm:pt modelId="{1E9B718F-3333-4170-979E-9AE62924E7CF}">
      <dgm:prSet phldrT="[Text]" custT="1"/>
      <dgm:spPr/>
      <dgm:t>
        <a:bodyPr/>
        <a:lstStyle/>
        <a:p>
          <a:r>
            <a:rPr lang="en-US" sz="1100" b="0" i="0" dirty="0" smtClean="0">
              <a:solidFill>
                <a:schemeClr val="tx2">
                  <a:lumMod val="75000"/>
                </a:schemeClr>
              </a:solidFill>
              <a:latin typeface="Tw Cen MT" panose="020B0602020104020603" pitchFamily="34" charset="0"/>
            </a:rPr>
            <a:t>It helps make budget decisions clear and accessible. It gives real power to people who have never before been involved in the political process.</a:t>
          </a:r>
          <a:endParaRPr lang="en-US" sz="1100" dirty="0">
            <a:solidFill>
              <a:schemeClr val="tx2">
                <a:lumMod val="75000"/>
              </a:schemeClr>
            </a:solidFill>
            <a:latin typeface="Tw Cen MT" panose="020B0602020104020603" pitchFamily="34" charset="0"/>
          </a:endParaRPr>
        </a:p>
      </dgm:t>
    </dgm:pt>
    <dgm:pt modelId="{D7BFFC91-96A5-4FBC-B976-0C05377EEDD2}" type="parTrans" cxnId="{00C78876-AD5A-4B6E-A5AF-AB10D8DDD784}">
      <dgm:prSet/>
      <dgm:spPr/>
      <dgm:t>
        <a:bodyPr/>
        <a:lstStyle/>
        <a:p>
          <a:endParaRPr lang="en-US"/>
        </a:p>
      </dgm:t>
    </dgm:pt>
    <dgm:pt modelId="{B7EAD943-9500-4057-8A85-EF4E39D19458}" type="sibTrans" cxnId="{00C78876-AD5A-4B6E-A5AF-AB10D8DDD784}">
      <dgm:prSet/>
      <dgm:spPr/>
      <dgm:t>
        <a:bodyPr/>
        <a:lstStyle/>
        <a:p>
          <a:endParaRPr lang="en-US"/>
        </a:p>
      </dgm:t>
    </dgm:pt>
    <dgm:pt modelId="{D3FEA880-A738-4ADD-BDDE-201139072CB3}">
      <dgm:prSet phldrT="[Text]" custT="1"/>
      <dgm:spPr/>
      <dgm:t>
        <a:bodyPr/>
        <a:lstStyle/>
        <a:p>
          <a:r>
            <a:rPr lang="en-US" sz="1100" dirty="0" smtClean="0">
              <a:solidFill>
                <a:schemeClr val="tx2">
                  <a:lumMod val="75000"/>
                </a:schemeClr>
              </a:solidFill>
              <a:latin typeface="Tw Cen MT" panose="020B0602020104020603" pitchFamily="34" charset="0"/>
            </a:rPr>
            <a:t>Community members brainstorm ideas, formal project proposals are developed, and those that are  vetted by staff and approved by city manager appear on public ballot for a vote.</a:t>
          </a:r>
          <a:endParaRPr lang="en-US" sz="1100" dirty="0">
            <a:solidFill>
              <a:schemeClr val="tx2">
                <a:lumMod val="75000"/>
              </a:schemeClr>
            </a:solidFill>
            <a:latin typeface="Tw Cen MT" panose="020B0602020104020603" pitchFamily="34" charset="0"/>
          </a:endParaRPr>
        </a:p>
      </dgm:t>
    </dgm:pt>
    <dgm:pt modelId="{17056EAA-C7D0-4C25-B679-BAB56A0B84F7}" type="parTrans" cxnId="{1091D100-4F45-423F-AAE1-C263FCCC8446}">
      <dgm:prSet/>
      <dgm:spPr/>
      <dgm:t>
        <a:bodyPr/>
        <a:lstStyle/>
        <a:p>
          <a:endParaRPr lang="en-US"/>
        </a:p>
      </dgm:t>
    </dgm:pt>
    <dgm:pt modelId="{F1309463-6D9C-4890-BF50-4D17EA2E645F}" type="sibTrans" cxnId="{1091D100-4F45-423F-AAE1-C263FCCC8446}">
      <dgm:prSet/>
      <dgm:spPr/>
      <dgm:t>
        <a:bodyPr/>
        <a:lstStyle/>
        <a:p>
          <a:endParaRPr lang="en-US"/>
        </a:p>
      </dgm:t>
    </dgm:pt>
    <dgm:pt modelId="{0C076838-B210-445F-81BB-E3F6DDAE0502}">
      <dgm:prSet phldrT="[Text]" custT="1"/>
      <dgm:spPr/>
      <dgm:t>
        <a:bodyPr/>
        <a:lstStyle/>
        <a:p>
          <a:r>
            <a:rPr lang="en-US" sz="1100" baseline="0" dirty="0" smtClean="0">
              <a:solidFill>
                <a:schemeClr val="tx2">
                  <a:lumMod val="75000"/>
                </a:schemeClr>
              </a:solidFill>
              <a:latin typeface="Tw Cen MT" panose="020B0602020104020603" pitchFamily="34" charset="0"/>
            </a:rPr>
            <a:t>Voting polls were stationed at local train stations, youth centers and school buildings for the city-wide vote; also online voting.</a:t>
          </a:r>
          <a:endParaRPr lang="en-US" sz="1100" dirty="0">
            <a:solidFill>
              <a:schemeClr val="tx2">
                <a:lumMod val="75000"/>
              </a:schemeClr>
            </a:solidFill>
            <a:latin typeface="Tw Cen MT" panose="020B0602020104020603" pitchFamily="34" charset="0"/>
          </a:endParaRPr>
        </a:p>
      </dgm:t>
    </dgm:pt>
    <dgm:pt modelId="{4AA848E1-27EA-4F8B-A186-FBAAF4663AB3}" type="parTrans" cxnId="{49E13232-18CD-4595-BC58-CFFF574D848A}">
      <dgm:prSet/>
      <dgm:spPr/>
      <dgm:t>
        <a:bodyPr/>
        <a:lstStyle/>
        <a:p>
          <a:endParaRPr lang="en-US"/>
        </a:p>
      </dgm:t>
    </dgm:pt>
    <dgm:pt modelId="{F2788451-2F11-482E-BF62-50C47B7B0307}" type="sibTrans" cxnId="{49E13232-18CD-4595-BC58-CFFF574D848A}">
      <dgm:prSet/>
      <dgm:spPr/>
      <dgm:t>
        <a:bodyPr/>
        <a:lstStyle/>
        <a:p>
          <a:endParaRPr lang="en-US"/>
        </a:p>
      </dgm:t>
    </dgm:pt>
    <dgm:pt modelId="{91B713BC-DC17-4923-A0B5-4C8FFFBC6071}">
      <dgm:prSet phldrT="[Text]" custT="1"/>
      <dgm:spPr/>
      <dgm:t>
        <a:bodyPr/>
        <a:lstStyle/>
        <a:p>
          <a:r>
            <a:rPr lang="en-US" sz="1100" baseline="0" dirty="0" smtClean="0">
              <a:solidFill>
                <a:schemeClr val="tx2">
                  <a:lumMod val="75000"/>
                </a:schemeClr>
              </a:solidFill>
              <a:latin typeface="Tw Cen MT" panose="020B0602020104020603" pitchFamily="34" charset="0"/>
            </a:rPr>
            <a:t>For 2018, $1,000,000:   fans in schools, building solar panels, community gardens, City Hall youth Wi-Fi lounge, blue box emergency lights.</a:t>
          </a:r>
          <a:endParaRPr lang="en-US" sz="1100" dirty="0">
            <a:solidFill>
              <a:schemeClr val="tx2">
                <a:lumMod val="75000"/>
              </a:schemeClr>
            </a:solidFill>
            <a:latin typeface="Tw Cen MT" panose="020B0602020104020603" pitchFamily="34" charset="0"/>
          </a:endParaRPr>
        </a:p>
      </dgm:t>
    </dgm:pt>
    <dgm:pt modelId="{3ADF2B5C-B585-4F89-BB55-1CA277FBD579}" type="parTrans" cxnId="{BF694EF2-6AE7-4658-9E3C-D5F8BDCD41C3}">
      <dgm:prSet/>
      <dgm:spPr/>
      <dgm:t>
        <a:bodyPr/>
        <a:lstStyle/>
        <a:p>
          <a:endParaRPr lang="en-US"/>
        </a:p>
      </dgm:t>
    </dgm:pt>
    <dgm:pt modelId="{C1ABE2C4-6B37-462E-A851-6A992BB99E78}" type="sibTrans" cxnId="{BF694EF2-6AE7-4658-9E3C-D5F8BDCD41C3}">
      <dgm:prSet/>
      <dgm:spPr/>
      <dgm:t>
        <a:bodyPr/>
        <a:lstStyle/>
        <a:p>
          <a:endParaRPr lang="en-US"/>
        </a:p>
      </dgm:t>
    </dgm:pt>
    <dgm:pt modelId="{CB934890-ED3C-4DFE-BA3D-F9512C2749C4}">
      <dgm:prSet phldrT="[Text]" custT="1"/>
      <dgm:spPr/>
      <dgm:t>
        <a:bodyPr/>
        <a:lstStyle/>
        <a:p>
          <a:r>
            <a:rPr lang="en-US" sz="1100" dirty="0" smtClean="0">
              <a:solidFill>
                <a:schemeClr val="tx2">
                  <a:lumMod val="75000"/>
                </a:schemeClr>
              </a:solidFill>
              <a:latin typeface="Tw Cen MT" panose="020B0602020104020603" pitchFamily="34" charset="0"/>
            </a:rPr>
            <a:t>A democratic process through which community members directly decide how to spend part of a public budget, typically discretionary capital funds.  </a:t>
          </a:r>
          <a:endParaRPr lang="en-US" sz="1100" dirty="0">
            <a:solidFill>
              <a:schemeClr val="tx2">
                <a:lumMod val="75000"/>
              </a:schemeClr>
            </a:solidFill>
            <a:latin typeface="Tw Cen MT" panose="020B0602020104020603" pitchFamily="34" charset="0"/>
          </a:endParaRPr>
        </a:p>
      </dgm:t>
    </dgm:pt>
    <dgm:pt modelId="{36F22658-2952-435A-880F-CB4893B6D9A6}" type="sibTrans" cxnId="{3C7C2806-9856-4292-BBAB-EE56ACB339E2}">
      <dgm:prSet/>
      <dgm:spPr/>
      <dgm:t>
        <a:bodyPr/>
        <a:lstStyle/>
        <a:p>
          <a:endParaRPr lang="en-US"/>
        </a:p>
      </dgm:t>
    </dgm:pt>
    <dgm:pt modelId="{0BDB35EB-5215-457D-8237-C52FE5839840}" type="parTrans" cxnId="{3C7C2806-9856-4292-BBAB-EE56ACB339E2}">
      <dgm:prSet/>
      <dgm:spPr/>
      <dgm:t>
        <a:bodyPr/>
        <a:lstStyle/>
        <a:p>
          <a:endParaRPr lang="en-US"/>
        </a:p>
      </dgm:t>
    </dgm:pt>
    <dgm:pt modelId="{CFA8F94F-6A2D-4539-A8BD-20C861269569}">
      <dgm:prSet phldrT="[Text]" custT="1"/>
      <dgm:spPr/>
      <dgm:t>
        <a:bodyPr/>
        <a:lstStyle/>
        <a:p>
          <a:endParaRPr lang="en-US" sz="1100" dirty="0">
            <a:solidFill>
              <a:schemeClr val="tx2">
                <a:lumMod val="75000"/>
              </a:schemeClr>
            </a:solidFill>
            <a:latin typeface="Tw Cen MT" panose="020B0602020104020603" pitchFamily="34" charset="0"/>
          </a:endParaRPr>
        </a:p>
      </dgm:t>
    </dgm:pt>
    <dgm:pt modelId="{4C322BED-783F-41CC-92CD-2943EEF22742}" type="parTrans" cxnId="{0DAC6A53-0305-4AE2-A1A8-F1B4BFB7F199}">
      <dgm:prSet/>
      <dgm:spPr/>
      <dgm:t>
        <a:bodyPr/>
        <a:lstStyle/>
        <a:p>
          <a:endParaRPr lang="en-US"/>
        </a:p>
      </dgm:t>
    </dgm:pt>
    <dgm:pt modelId="{D2509701-BD1D-4E44-B65F-4FAF8A0C4D64}" type="sibTrans" cxnId="{0DAC6A53-0305-4AE2-A1A8-F1B4BFB7F199}">
      <dgm:prSet/>
      <dgm:spPr/>
      <dgm:t>
        <a:bodyPr/>
        <a:lstStyle/>
        <a:p>
          <a:endParaRPr lang="en-US"/>
        </a:p>
      </dgm:t>
    </dgm:pt>
    <dgm:pt modelId="{F5905656-CA7A-4765-93C6-24E6C695B415}">
      <dgm:prSet phldrT="[Text]" custT="1"/>
      <dgm:spPr/>
      <dgm:t>
        <a:bodyPr/>
        <a:lstStyle/>
        <a:p>
          <a:endParaRPr lang="en-US" sz="1100" dirty="0">
            <a:solidFill>
              <a:schemeClr val="tx2">
                <a:lumMod val="75000"/>
              </a:schemeClr>
            </a:solidFill>
            <a:latin typeface="Tw Cen MT" panose="020B0602020104020603" pitchFamily="34" charset="0"/>
          </a:endParaRPr>
        </a:p>
      </dgm:t>
    </dgm:pt>
    <dgm:pt modelId="{3F2CD46D-0C36-47E4-8326-2EA4D3ADF4D7}" type="parTrans" cxnId="{690250D3-E71D-4AAD-BEDD-532F94B16C61}">
      <dgm:prSet/>
      <dgm:spPr/>
      <dgm:t>
        <a:bodyPr/>
        <a:lstStyle/>
        <a:p>
          <a:endParaRPr lang="en-US"/>
        </a:p>
      </dgm:t>
    </dgm:pt>
    <dgm:pt modelId="{D70C32E9-1E0D-4770-9099-5DE4AFBF4A18}" type="sibTrans" cxnId="{690250D3-E71D-4AAD-BEDD-532F94B16C61}">
      <dgm:prSet/>
      <dgm:spPr/>
      <dgm:t>
        <a:bodyPr/>
        <a:lstStyle/>
        <a:p>
          <a:endParaRPr lang="en-US"/>
        </a:p>
      </dgm:t>
    </dgm:pt>
    <dgm:pt modelId="{C140D5BF-B889-4F70-8F06-7903C2288FB7}">
      <dgm:prSet phldrT="[Text]" custT="1"/>
      <dgm:spPr/>
      <dgm:t>
        <a:bodyPr/>
        <a:lstStyle/>
        <a:p>
          <a:r>
            <a:rPr lang="en-US" sz="1100" dirty="0" smtClean="0">
              <a:solidFill>
                <a:schemeClr val="tx2">
                  <a:lumMod val="75000"/>
                </a:schemeClr>
              </a:solidFill>
              <a:latin typeface="Tw Cen MT" panose="020B0602020104020603" pitchFamily="34" charset="0"/>
            </a:rPr>
            <a:t>Chicago was 1</a:t>
          </a:r>
          <a:r>
            <a:rPr lang="en-US" sz="1100" baseline="30000" dirty="0" smtClean="0">
              <a:solidFill>
                <a:schemeClr val="tx2">
                  <a:lumMod val="75000"/>
                </a:schemeClr>
              </a:solidFill>
              <a:latin typeface="Tw Cen MT" panose="020B0602020104020603" pitchFamily="34" charset="0"/>
            </a:rPr>
            <a:t>st</a:t>
          </a:r>
          <a:r>
            <a:rPr lang="en-US" sz="1100" dirty="0" smtClean="0">
              <a:solidFill>
                <a:schemeClr val="tx2">
                  <a:lumMod val="75000"/>
                </a:schemeClr>
              </a:solidFill>
              <a:latin typeface="Tw Cen MT" panose="020B0602020104020603" pitchFamily="34" charset="0"/>
            </a:rPr>
            <a:t> to formalize in the US in 2009.</a:t>
          </a:r>
          <a:endParaRPr lang="en-US" sz="1200" dirty="0" smtClean="0">
            <a:solidFill>
              <a:schemeClr val="tx2">
                <a:lumMod val="75000"/>
              </a:schemeClr>
            </a:solidFill>
            <a:latin typeface="Tw Cen MT" panose="020B0602020104020603" pitchFamily="34" charset="0"/>
          </a:endParaRPr>
        </a:p>
      </dgm:t>
    </dgm:pt>
    <dgm:pt modelId="{2F8AC729-C71F-4596-AB4B-93FB319AAB6C}" type="sibTrans" cxnId="{0BD07E91-0C51-4C7B-A0CA-DC2A2B34DEC2}">
      <dgm:prSet/>
      <dgm:spPr/>
      <dgm:t>
        <a:bodyPr/>
        <a:lstStyle/>
        <a:p>
          <a:endParaRPr lang="en-US"/>
        </a:p>
      </dgm:t>
    </dgm:pt>
    <dgm:pt modelId="{F8B0BD73-A8F2-41FA-A607-814303FB6D5A}" type="parTrans" cxnId="{0BD07E91-0C51-4C7B-A0CA-DC2A2B34DEC2}">
      <dgm:prSet/>
      <dgm:spPr/>
      <dgm:t>
        <a:bodyPr/>
        <a:lstStyle/>
        <a:p>
          <a:endParaRPr lang="en-US"/>
        </a:p>
      </dgm:t>
    </dgm:pt>
    <dgm:pt modelId="{474B5ABB-7AB0-476F-BC30-B3DA4D879B3F}">
      <dgm:prSet phldrT="[Text]" custT="1"/>
      <dgm:spPr/>
      <dgm:t>
        <a:bodyPr/>
        <a:lstStyle/>
        <a:p>
          <a:r>
            <a:rPr lang="en-US" sz="1100" dirty="0" smtClean="0">
              <a:solidFill>
                <a:schemeClr val="tx2">
                  <a:lumMod val="75000"/>
                </a:schemeClr>
              </a:solidFill>
              <a:latin typeface="Tw Cen MT" panose="020B0602020104020603" pitchFamily="34" charset="0"/>
            </a:rPr>
            <a:t>Freemont Borough, NJ ($200,000).</a:t>
          </a:r>
          <a:endParaRPr lang="en-US" sz="1200" dirty="0" smtClean="0">
            <a:solidFill>
              <a:schemeClr val="tx2">
                <a:lumMod val="75000"/>
              </a:schemeClr>
            </a:solidFill>
            <a:latin typeface="Tw Cen MT" panose="020B0602020104020603" pitchFamily="34" charset="0"/>
          </a:endParaRPr>
        </a:p>
      </dgm:t>
    </dgm:pt>
    <dgm:pt modelId="{A7A6F808-9A71-46F4-AD6E-4835E64800D6}" type="sibTrans" cxnId="{7C71CBA1-2B1E-4E9A-A4A7-AB5095444249}">
      <dgm:prSet/>
      <dgm:spPr/>
      <dgm:t>
        <a:bodyPr/>
        <a:lstStyle/>
        <a:p>
          <a:endParaRPr lang="en-US"/>
        </a:p>
      </dgm:t>
    </dgm:pt>
    <dgm:pt modelId="{A9B50365-F1D0-46C8-BC31-F4C7483699DA}" type="parTrans" cxnId="{7C71CBA1-2B1E-4E9A-A4A7-AB5095444249}">
      <dgm:prSet/>
      <dgm:spPr/>
      <dgm:t>
        <a:bodyPr/>
        <a:lstStyle/>
        <a:p>
          <a:endParaRPr lang="en-US"/>
        </a:p>
      </dgm:t>
    </dgm:pt>
    <dgm:pt modelId="{1C259180-1952-4244-9244-7C0A524F225D}" type="pres">
      <dgm:prSet presAssocID="{E15493AC-D11B-4732-9E7E-C749E850FBA6}" presName="Name0" presStyleCnt="0">
        <dgm:presLayoutVars>
          <dgm:chMax val="7"/>
          <dgm:chPref val="7"/>
          <dgm:dir/>
          <dgm:animLvl val="lvl"/>
        </dgm:presLayoutVars>
      </dgm:prSet>
      <dgm:spPr/>
      <dgm:t>
        <a:bodyPr/>
        <a:lstStyle/>
        <a:p>
          <a:endParaRPr lang="en-US"/>
        </a:p>
      </dgm:t>
    </dgm:pt>
    <dgm:pt modelId="{176534C3-00AD-4AF7-8CB7-A28C599F0431}" type="pres">
      <dgm:prSet presAssocID="{4A26E715-958C-4C73-8397-467906444357}" presName="parentText_1" presStyleLbl="node1" presStyleIdx="0" presStyleCnt="4">
        <dgm:presLayoutVars>
          <dgm:chMax val="1"/>
          <dgm:chPref val="1"/>
          <dgm:bulletEnabled val="1"/>
        </dgm:presLayoutVars>
      </dgm:prSet>
      <dgm:spPr/>
      <dgm:t>
        <a:bodyPr/>
        <a:lstStyle/>
        <a:p>
          <a:endParaRPr lang="en-US"/>
        </a:p>
      </dgm:t>
    </dgm:pt>
    <dgm:pt modelId="{9C8416FF-9BFC-4D3A-B7FA-C13E467942E9}" type="pres">
      <dgm:prSet presAssocID="{4A26E715-958C-4C73-8397-467906444357}" presName="childText_1" presStyleLbl="node1" presStyleIdx="0" presStyleCnt="4" custScaleX="106740" custLinFactNeighborX="14550" custLinFactNeighborY="561">
        <dgm:presLayoutVars>
          <dgm:chMax val="0"/>
          <dgm:chPref val="0"/>
          <dgm:bulletEnabled val="1"/>
        </dgm:presLayoutVars>
      </dgm:prSet>
      <dgm:spPr/>
      <dgm:t>
        <a:bodyPr/>
        <a:lstStyle/>
        <a:p>
          <a:endParaRPr lang="en-US"/>
        </a:p>
      </dgm:t>
    </dgm:pt>
    <dgm:pt modelId="{6F2B6BEE-D5BC-48C8-9B75-C8BECE845D06}" type="pres">
      <dgm:prSet presAssocID="{4A26E715-958C-4C73-8397-467906444357}" presName="accentShape_1" presStyleCnt="0"/>
      <dgm:spPr/>
    </dgm:pt>
    <dgm:pt modelId="{D596BE76-FE59-49EF-9DFF-C103E6309A1A}" type="pres">
      <dgm:prSet presAssocID="{4A26E715-958C-4C73-8397-467906444357}" presName="imageRepeatNode" presStyleLbl="node1" presStyleIdx="0" presStyleCnt="4"/>
      <dgm:spPr/>
      <dgm:t>
        <a:bodyPr/>
        <a:lstStyle/>
        <a:p>
          <a:endParaRPr lang="en-US"/>
        </a:p>
      </dgm:t>
    </dgm:pt>
    <dgm:pt modelId="{B57DF98E-D665-4020-8441-18A336286B1F}" type="pres">
      <dgm:prSet presAssocID="{6A3B5EDE-BD13-4787-8671-9E5C47B29601}" presName="parentText_2" presStyleLbl="node1" presStyleIdx="0" presStyleCnt="4">
        <dgm:presLayoutVars>
          <dgm:chMax val="1"/>
          <dgm:chPref val="1"/>
          <dgm:bulletEnabled val="1"/>
        </dgm:presLayoutVars>
      </dgm:prSet>
      <dgm:spPr/>
      <dgm:t>
        <a:bodyPr/>
        <a:lstStyle/>
        <a:p>
          <a:endParaRPr lang="en-US"/>
        </a:p>
      </dgm:t>
    </dgm:pt>
    <dgm:pt modelId="{D65944C5-A0F8-43F5-9F3A-112551D1F92B}" type="pres">
      <dgm:prSet presAssocID="{6A3B5EDE-BD13-4787-8671-9E5C47B29601}" presName="childText_2" presStyleLbl="node2" presStyleIdx="0" presStyleCnt="0" custScaleX="112443" custScaleY="100482" custLinFactNeighborX="15138" custLinFactNeighborY="1158">
        <dgm:presLayoutVars>
          <dgm:chMax val="0"/>
          <dgm:chPref val="0"/>
          <dgm:bulletEnabled val="1"/>
        </dgm:presLayoutVars>
      </dgm:prSet>
      <dgm:spPr/>
      <dgm:t>
        <a:bodyPr/>
        <a:lstStyle/>
        <a:p>
          <a:endParaRPr lang="en-US"/>
        </a:p>
      </dgm:t>
    </dgm:pt>
    <dgm:pt modelId="{702F0B89-4AC4-4444-A446-ACFC92911F42}" type="pres">
      <dgm:prSet presAssocID="{6A3B5EDE-BD13-4787-8671-9E5C47B29601}" presName="accentShape_2" presStyleCnt="0"/>
      <dgm:spPr/>
    </dgm:pt>
    <dgm:pt modelId="{51CBED6D-7BE0-4B05-998F-AACCB94788B7}" type="pres">
      <dgm:prSet presAssocID="{6A3B5EDE-BD13-4787-8671-9E5C47B29601}" presName="imageRepeatNode" presStyleLbl="node1" presStyleIdx="1" presStyleCnt="4"/>
      <dgm:spPr/>
      <dgm:t>
        <a:bodyPr/>
        <a:lstStyle/>
        <a:p>
          <a:endParaRPr lang="en-US"/>
        </a:p>
      </dgm:t>
    </dgm:pt>
    <dgm:pt modelId="{BC0C91BD-CC24-4408-A850-E75306715772}" type="pres">
      <dgm:prSet presAssocID="{39810384-7E3D-4A9E-9E03-620A3D66200A}" presName="parentText_3" presStyleLbl="node1" presStyleIdx="1" presStyleCnt="4">
        <dgm:presLayoutVars>
          <dgm:chMax val="1"/>
          <dgm:chPref val="1"/>
          <dgm:bulletEnabled val="1"/>
        </dgm:presLayoutVars>
      </dgm:prSet>
      <dgm:spPr/>
      <dgm:t>
        <a:bodyPr/>
        <a:lstStyle/>
        <a:p>
          <a:endParaRPr lang="en-US"/>
        </a:p>
      </dgm:t>
    </dgm:pt>
    <dgm:pt modelId="{C2E1D851-9A5F-4793-AA64-451C8EDAC616}" type="pres">
      <dgm:prSet presAssocID="{39810384-7E3D-4A9E-9E03-620A3D66200A}" presName="childText_3" presStyleLbl="node2" presStyleIdx="0" presStyleCnt="0" custScaleX="107542" custLinFactNeighborX="6053" custLinFactNeighborY="1634">
        <dgm:presLayoutVars>
          <dgm:chMax val="0"/>
          <dgm:chPref val="0"/>
          <dgm:bulletEnabled val="1"/>
        </dgm:presLayoutVars>
      </dgm:prSet>
      <dgm:spPr/>
      <dgm:t>
        <a:bodyPr/>
        <a:lstStyle/>
        <a:p>
          <a:endParaRPr lang="en-US"/>
        </a:p>
      </dgm:t>
    </dgm:pt>
    <dgm:pt modelId="{4C2E2D8A-2E86-4D10-91C6-165D9D212E55}" type="pres">
      <dgm:prSet presAssocID="{39810384-7E3D-4A9E-9E03-620A3D66200A}" presName="accentShape_3" presStyleCnt="0"/>
      <dgm:spPr/>
    </dgm:pt>
    <dgm:pt modelId="{035145C8-9CF4-4EF7-9F56-C4192347BDDF}" type="pres">
      <dgm:prSet presAssocID="{39810384-7E3D-4A9E-9E03-620A3D66200A}" presName="imageRepeatNode" presStyleLbl="node1" presStyleIdx="2" presStyleCnt="4"/>
      <dgm:spPr/>
      <dgm:t>
        <a:bodyPr/>
        <a:lstStyle/>
        <a:p>
          <a:endParaRPr lang="en-US"/>
        </a:p>
      </dgm:t>
    </dgm:pt>
    <dgm:pt modelId="{87B70F88-8942-47D9-AE10-E8CD5D5318FA}" type="pres">
      <dgm:prSet presAssocID="{7A655EA8-FC64-476E-A62B-B61F4529363C}" presName="parentText_4" presStyleLbl="node1" presStyleIdx="2" presStyleCnt="4">
        <dgm:presLayoutVars>
          <dgm:chMax val="1"/>
          <dgm:chPref val="1"/>
          <dgm:bulletEnabled val="1"/>
        </dgm:presLayoutVars>
      </dgm:prSet>
      <dgm:spPr/>
      <dgm:t>
        <a:bodyPr/>
        <a:lstStyle/>
        <a:p>
          <a:endParaRPr lang="en-US"/>
        </a:p>
      </dgm:t>
    </dgm:pt>
    <dgm:pt modelId="{33782238-B3D8-490C-9B1B-4A5F423F5905}" type="pres">
      <dgm:prSet presAssocID="{7A655EA8-FC64-476E-A62B-B61F4529363C}" presName="childText_4" presStyleLbl="node2" presStyleIdx="0" presStyleCnt="0" custScaleX="113832" custLinFactNeighborX="13273" custLinFactNeighborY="1619">
        <dgm:presLayoutVars>
          <dgm:chMax val="0"/>
          <dgm:chPref val="0"/>
          <dgm:bulletEnabled val="1"/>
        </dgm:presLayoutVars>
      </dgm:prSet>
      <dgm:spPr/>
      <dgm:t>
        <a:bodyPr/>
        <a:lstStyle/>
        <a:p>
          <a:endParaRPr lang="en-US"/>
        </a:p>
      </dgm:t>
    </dgm:pt>
    <dgm:pt modelId="{6A329162-BCFD-4CDD-9A23-530229A85614}" type="pres">
      <dgm:prSet presAssocID="{7A655EA8-FC64-476E-A62B-B61F4529363C}" presName="accentShape_4" presStyleCnt="0"/>
      <dgm:spPr/>
    </dgm:pt>
    <dgm:pt modelId="{AD996DDD-EA05-4581-B121-68FB8FB30A1C}" type="pres">
      <dgm:prSet presAssocID="{7A655EA8-FC64-476E-A62B-B61F4529363C}" presName="imageRepeatNode" presStyleLbl="node1" presStyleIdx="3" presStyleCnt="4"/>
      <dgm:spPr/>
      <dgm:t>
        <a:bodyPr/>
        <a:lstStyle/>
        <a:p>
          <a:endParaRPr lang="en-US"/>
        </a:p>
      </dgm:t>
    </dgm:pt>
  </dgm:ptLst>
  <dgm:cxnLst>
    <dgm:cxn modelId="{E254C4DE-688F-45FE-A365-6EC42E5D76D8}" srcId="{E15493AC-D11B-4732-9E7E-C749E850FBA6}" destId="{7A655EA8-FC64-476E-A62B-B61F4529363C}" srcOrd="3" destOrd="0" parTransId="{65FAF8AB-FCCD-4ECE-883A-A0BB7F38757F}" sibTransId="{A6C9A6AB-27F4-4997-AE9B-56507518E25F}"/>
    <dgm:cxn modelId="{5ADD611C-2445-4F7E-93C0-73449309F616}" type="presOf" srcId="{4A26E715-958C-4C73-8397-467906444357}" destId="{176534C3-00AD-4AF7-8CB7-A28C599F0431}" srcOrd="0" destOrd="0" presId="urn:microsoft.com/office/officeart/2009/3/layout/BlockDescendingList"/>
    <dgm:cxn modelId="{44F5361E-1DED-41AD-9ACA-CA42B78475CE}" type="presOf" srcId="{39810384-7E3D-4A9E-9E03-620A3D66200A}" destId="{BC0C91BD-CC24-4408-A850-E75306715772}" srcOrd="0" destOrd="0" presId="urn:microsoft.com/office/officeart/2009/3/layout/BlockDescendingList"/>
    <dgm:cxn modelId="{62339A2C-2910-4B41-9AF9-CF1D13268407}" type="presOf" srcId="{C140D5BF-B889-4F70-8F06-7903C2288FB7}" destId="{33782238-B3D8-490C-9B1B-4A5F423F5905}" srcOrd="0" destOrd="1" presId="urn:microsoft.com/office/officeart/2009/3/layout/BlockDescendingList"/>
    <dgm:cxn modelId="{690AC571-7CAF-4461-A841-C3683787F7EF}" srcId="{E15493AC-D11B-4732-9E7E-C749E850FBA6}" destId="{6A3B5EDE-BD13-4787-8671-9E5C47B29601}" srcOrd="1" destOrd="0" parTransId="{B232AE8B-AA80-443E-A033-4175075EDBD6}" sibTransId="{F67FC1E1-9DDB-4B0A-BA39-8444D8B8A087}"/>
    <dgm:cxn modelId="{601E2165-8CCB-4B9B-8330-BC45A1FC74B8}" type="presOf" srcId="{4BC86D9C-4FFE-4243-AEA4-509F608818B9}" destId="{C2E1D851-9A5F-4793-AA64-451C8EDAC616}" srcOrd="0" destOrd="1" presId="urn:microsoft.com/office/officeart/2009/3/layout/BlockDescendingList"/>
    <dgm:cxn modelId="{BF694EF2-6AE7-4658-9E3C-D5F8BDCD41C3}" srcId="{286DDE55-B281-43EC-A750-BA55C93066CD}" destId="{91B713BC-DC17-4923-A0B5-4C8FFFBC6071}" srcOrd="2" destOrd="0" parTransId="{3ADF2B5C-B585-4F89-BB55-1CA277FBD579}" sibTransId="{C1ABE2C4-6B37-462E-A851-6A992BB99E78}"/>
    <dgm:cxn modelId="{12777BCD-F189-4E42-B5E5-3E3F2069C901}" type="presOf" srcId="{7A655EA8-FC64-476E-A62B-B61F4529363C}" destId="{87B70F88-8942-47D9-AE10-E8CD5D5318FA}" srcOrd="0" destOrd="0" presId="urn:microsoft.com/office/officeart/2009/3/layout/BlockDescendingList"/>
    <dgm:cxn modelId="{B83DD367-7E96-48F9-9A38-7C5963C83A09}" srcId="{E15493AC-D11B-4732-9E7E-C749E850FBA6}" destId="{4A26E715-958C-4C73-8397-467906444357}" srcOrd="0" destOrd="0" parTransId="{4A45894B-237F-44C0-9A90-E5201E77FE10}" sibTransId="{7F2E0DF9-541E-49C6-9A7F-16C153191DE1}"/>
    <dgm:cxn modelId="{0BD07E91-0C51-4C7B-A0CA-DC2A2B34DEC2}" srcId="{7B3FA023-4C30-474B-AF60-2943FA5F064F}" destId="{C140D5BF-B889-4F70-8F06-7903C2288FB7}" srcOrd="0" destOrd="0" parTransId="{F8B0BD73-A8F2-41FA-A607-814303FB6D5A}" sibTransId="{2F8AC729-C71F-4596-AB4B-93FB319AAB6C}"/>
    <dgm:cxn modelId="{49E13232-18CD-4595-BC58-CFFF574D848A}" srcId="{286DDE55-B281-43EC-A750-BA55C93066CD}" destId="{0C076838-B210-445F-81BB-E3F6DDAE0502}" srcOrd="1" destOrd="0" parTransId="{4AA848E1-27EA-4F8B-A186-FBAAF4663AB3}" sibTransId="{F2788451-2F11-482E-BF62-50C47B7B0307}"/>
    <dgm:cxn modelId="{0F75785A-0C3F-4367-999C-E6811375851B}" srcId="{4A26E715-958C-4C73-8397-467906444357}" destId="{097AF0F0-DB9F-4EE3-8F3C-53340826195A}" srcOrd="0" destOrd="0" parTransId="{768D5E92-105F-4C04-867D-617119C5E17C}" sibTransId="{AE1794D8-090D-4403-A6AC-34D40E44202F}"/>
    <dgm:cxn modelId="{555FE61D-DFF1-4652-A1AD-E27F7486D07E}" srcId="{7B3FA023-4C30-474B-AF60-2943FA5F064F}" destId="{45980E8D-9D03-4F86-B29B-791940C57996}" srcOrd="2" destOrd="0" parTransId="{99866379-3A39-48F6-8348-E41366189526}" sibTransId="{3875D7F1-DE52-40E2-A1D4-9EC0CBD389A3}"/>
    <dgm:cxn modelId="{CB088F63-8204-44A0-B080-F7AB1DC5B9DF}" type="presOf" srcId="{286DDE55-B281-43EC-A750-BA55C93066CD}" destId="{D65944C5-A0F8-43F5-9F3A-112551D1F92B}" srcOrd="0" destOrd="0" presId="urn:microsoft.com/office/officeart/2009/3/layout/BlockDescendingList"/>
    <dgm:cxn modelId="{6DB4A02F-760B-4376-9855-CCC078E1D0F6}" type="presOf" srcId="{7A655EA8-FC64-476E-A62B-B61F4529363C}" destId="{AD996DDD-EA05-4581-B121-68FB8FB30A1C}" srcOrd="1" destOrd="0" presId="urn:microsoft.com/office/officeart/2009/3/layout/BlockDescendingList"/>
    <dgm:cxn modelId="{72496E62-AA82-44BE-A157-7B8C0BD86998}" type="presOf" srcId="{7B3FA023-4C30-474B-AF60-2943FA5F064F}" destId="{33782238-B3D8-490C-9B1B-4A5F423F5905}" srcOrd="0" destOrd="0" presId="urn:microsoft.com/office/officeart/2009/3/layout/BlockDescendingList"/>
    <dgm:cxn modelId="{6558EE84-32CE-4521-A154-E69548A53B62}" type="presOf" srcId="{CFA8F94F-6A2D-4539-A8BD-20C861269569}" destId="{9C8416FF-9BFC-4D3A-B7FA-C13E467942E9}" srcOrd="0" destOrd="2" presId="urn:microsoft.com/office/officeart/2009/3/layout/BlockDescendingList"/>
    <dgm:cxn modelId="{0DAC6A53-0305-4AE2-A1A8-F1B4BFB7F199}" srcId="{097AF0F0-DB9F-4EE3-8F3C-53340826195A}" destId="{CFA8F94F-6A2D-4539-A8BD-20C861269569}" srcOrd="1" destOrd="0" parTransId="{4C322BED-783F-41CC-92CD-2943EEF22742}" sibTransId="{D2509701-BD1D-4E44-B65F-4FAF8A0C4D64}"/>
    <dgm:cxn modelId="{9908AB62-B399-46C3-BE22-8E4010ABF4DE}" type="presOf" srcId="{45980E8D-9D03-4F86-B29B-791940C57996}" destId="{33782238-B3D8-490C-9B1B-4A5F423F5905}" srcOrd="0" destOrd="3" presId="urn:microsoft.com/office/officeart/2009/3/layout/BlockDescendingList"/>
    <dgm:cxn modelId="{2DECF1FF-6C32-4B17-A797-BCA83269841F}" type="presOf" srcId="{097AF0F0-DB9F-4EE3-8F3C-53340826195A}" destId="{9C8416FF-9BFC-4D3A-B7FA-C13E467942E9}" srcOrd="0" destOrd="0" presId="urn:microsoft.com/office/officeart/2009/3/layout/BlockDescendingList"/>
    <dgm:cxn modelId="{690250D3-E71D-4AAD-BEDD-532F94B16C61}" srcId="{4A26E715-958C-4C73-8397-467906444357}" destId="{F5905656-CA7A-4765-93C6-24E6C695B415}" srcOrd="1" destOrd="0" parTransId="{3F2CD46D-0C36-47E4-8326-2EA4D3ADF4D7}" sibTransId="{D70C32E9-1E0D-4770-9099-5DE4AFBF4A18}"/>
    <dgm:cxn modelId="{617ADC75-E16D-4AE7-9F3D-1D2DC3F39C17}" type="presOf" srcId="{D3FEA880-A738-4ADD-BDDE-201139072CB3}" destId="{9C8416FF-9BFC-4D3A-B7FA-C13E467942E9}" srcOrd="0" destOrd="5" presId="urn:microsoft.com/office/officeart/2009/3/layout/BlockDescendingList"/>
    <dgm:cxn modelId="{7C71CBA1-2B1E-4E9A-A4A7-AB5095444249}" srcId="{7B3FA023-4C30-474B-AF60-2943FA5F064F}" destId="{474B5ABB-7AB0-476F-BC30-B3DA4D879B3F}" srcOrd="1" destOrd="0" parTransId="{A9B50365-F1D0-46C8-BC31-F4C7483699DA}" sibTransId="{A7A6F808-9A71-46F4-AD6E-4835E64800D6}"/>
    <dgm:cxn modelId="{EE36BEFA-137F-4CF0-9520-D292FDDC07F4}" srcId="{E15493AC-D11B-4732-9E7E-C749E850FBA6}" destId="{39810384-7E3D-4A9E-9E03-620A3D66200A}" srcOrd="2" destOrd="0" parTransId="{635EB46A-9C07-423F-8FFC-0606A7632F05}" sibTransId="{21EB5A08-7AE3-43F2-9471-4563C1E9BD03}"/>
    <dgm:cxn modelId="{64277F04-EB1A-4A0D-9D14-202E9F9E1CBB}" type="presOf" srcId="{85D1F7C6-C169-4B80-8934-7FBD3B9F864F}" destId="{33782238-B3D8-490C-9B1B-4A5F423F5905}" srcOrd="0" destOrd="4" presId="urn:microsoft.com/office/officeart/2009/3/layout/BlockDescendingList"/>
    <dgm:cxn modelId="{01C566F4-64C3-47FD-97BF-E73F23AB78FB}" type="presOf" srcId="{39810384-7E3D-4A9E-9E03-620A3D66200A}" destId="{035145C8-9CF4-4EF7-9F56-C4192347BDDF}" srcOrd="1" destOrd="0" presId="urn:microsoft.com/office/officeart/2009/3/layout/BlockDescendingList"/>
    <dgm:cxn modelId="{D9AED1E0-2CDC-4F1B-86A3-BD175F496A17}" srcId="{1354BD72-DFB6-4576-89FA-6418A94C3840}" destId="{4BC86D9C-4FFE-4243-AEA4-509F608818B9}" srcOrd="0" destOrd="0" parTransId="{2190EC7B-8E27-4E6B-A69B-5915479BD0F5}" sibTransId="{9141E5EC-3D70-44CF-BC4B-1EE0F0320ACF}"/>
    <dgm:cxn modelId="{994BC2C3-BDE2-4973-ACC9-C4B9DACD535C}" type="presOf" srcId="{19C2E1A7-D823-4560-967E-0F0D10E5DB25}" destId="{C2E1D851-9A5F-4793-AA64-451C8EDAC616}" srcOrd="0" destOrd="2" presId="urn:microsoft.com/office/officeart/2009/3/layout/BlockDescendingList"/>
    <dgm:cxn modelId="{9C677EA5-6E30-43EF-B82E-EAB87E963873}" srcId="{7B3FA023-4C30-474B-AF60-2943FA5F064F}" destId="{85D1F7C6-C169-4B80-8934-7FBD3B9F864F}" srcOrd="3" destOrd="0" parTransId="{B1DE4A6C-2CA3-4F6E-9945-65FDD959D095}" sibTransId="{CD37B7CA-35FF-4B39-84B2-2251CCDDB51F}"/>
    <dgm:cxn modelId="{00C78876-AD5A-4B6E-A5AF-AB10D8DDD784}" srcId="{097AF0F0-DB9F-4EE3-8F3C-53340826195A}" destId="{1E9B718F-3333-4170-979E-9AE62924E7CF}" srcOrd="2" destOrd="0" parTransId="{D7BFFC91-96A5-4FBC-B976-0C05377EEDD2}" sibTransId="{B7EAD943-9500-4057-8A85-EF4E39D19458}"/>
    <dgm:cxn modelId="{01F233FC-4CD2-4FCD-AB87-7CAC962407B1}" type="presOf" srcId="{CB934890-ED3C-4DFE-BA3D-F9512C2749C4}" destId="{9C8416FF-9BFC-4D3A-B7FA-C13E467942E9}" srcOrd="0" destOrd="1" presId="urn:microsoft.com/office/officeart/2009/3/layout/BlockDescendingList"/>
    <dgm:cxn modelId="{6C202716-AB08-448A-95E7-2B4D3F7367A6}" type="presOf" srcId="{1354BD72-DFB6-4576-89FA-6418A94C3840}" destId="{C2E1D851-9A5F-4793-AA64-451C8EDAC616}" srcOrd="0" destOrd="0" presId="urn:microsoft.com/office/officeart/2009/3/layout/BlockDescendingList"/>
    <dgm:cxn modelId="{AEF40E2B-2417-4AB8-83EB-B4ACBD403F8B}" srcId="{286DDE55-B281-43EC-A750-BA55C93066CD}" destId="{DAE5137F-2514-4E18-A8E2-64D731FA92D3}" srcOrd="0" destOrd="0" parTransId="{22A6E24C-C244-4C28-AA2E-9F41DB6CC8D2}" sibTransId="{03BBA5E8-A725-44D1-B5D6-64B3D919E636}"/>
    <dgm:cxn modelId="{3C7C2806-9856-4292-BBAB-EE56ACB339E2}" srcId="{097AF0F0-DB9F-4EE3-8F3C-53340826195A}" destId="{CB934890-ED3C-4DFE-BA3D-F9512C2749C4}" srcOrd="0" destOrd="0" parTransId="{0BDB35EB-5215-457D-8237-C52FE5839840}" sibTransId="{36F22658-2952-435A-880F-CB4893B6D9A6}"/>
    <dgm:cxn modelId="{7886244D-9999-40A1-978B-3B0C6BC9F03F}" type="presOf" srcId="{6A3B5EDE-BD13-4787-8671-9E5C47B29601}" destId="{51CBED6D-7BE0-4B05-998F-AACCB94788B7}" srcOrd="1" destOrd="0" presId="urn:microsoft.com/office/officeart/2009/3/layout/BlockDescendingList"/>
    <dgm:cxn modelId="{8816F81A-A264-4420-996B-070C24422ECF}" srcId="{7A655EA8-FC64-476E-A62B-B61F4529363C}" destId="{7B3FA023-4C30-474B-AF60-2943FA5F064F}" srcOrd="0" destOrd="0" parTransId="{916FB6F1-7A77-46C1-82BB-C4818BC9CBBD}" sibTransId="{418576E9-FAC0-4561-BDB4-52458870CF4F}"/>
    <dgm:cxn modelId="{46D207A3-0793-4A57-937F-D4E30F9B8F87}" type="presOf" srcId="{4A26E715-958C-4C73-8397-467906444357}" destId="{D596BE76-FE59-49EF-9DFF-C103E6309A1A}" srcOrd="1" destOrd="0" presId="urn:microsoft.com/office/officeart/2009/3/layout/BlockDescendingList"/>
    <dgm:cxn modelId="{0013C56D-9B6B-444A-BF8F-46E39E63F1F4}" srcId="{1354BD72-DFB6-4576-89FA-6418A94C3840}" destId="{19C2E1A7-D823-4560-967E-0F0D10E5DB25}" srcOrd="1" destOrd="0" parTransId="{271FE0D1-9881-42DF-B128-39223C3C5559}" sibTransId="{3BAC153D-B886-4F6F-B298-CAB31B176681}"/>
    <dgm:cxn modelId="{5BCA6CA8-CDAF-42E8-AD5F-74B059A93EDF}" type="presOf" srcId="{1E9B718F-3333-4170-979E-9AE62924E7CF}" destId="{9C8416FF-9BFC-4D3A-B7FA-C13E467942E9}" srcOrd="0" destOrd="3" presId="urn:microsoft.com/office/officeart/2009/3/layout/BlockDescendingList"/>
    <dgm:cxn modelId="{9605BF9E-A543-4540-8604-DB96BE087A9A}" srcId="{6A3B5EDE-BD13-4787-8671-9E5C47B29601}" destId="{286DDE55-B281-43EC-A750-BA55C93066CD}" srcOrd="0" destOrd="0" parTransId="{4E735DDD-C2DC-4588-84E1-ABB5D6DDD062}" sibTransId="{EFABEF1A-0DBC-47E2-B628-D66F462EEF11}"/>
    <dgm:cxn modelId="{13AEF7E7-C5E5-4EE7-95A5-3AAC89EF8123}" type="presOf" srcId="{474B5ABB-7AB0-476F-BC30-B3DA4D879B3F}" destId="{33782238-B3D8-490C-9B1B-4A5F423F5905}" srcOrd="0" destOrd="2" presId="urn:microsoft.com/office/officeart/2009/3/layout/BlockDescendingList"/>
    <dgm:cxn modelId="{D3F30CC9-993A-41A9-96A1-3FC43F54C320}" type="presOf" srcId="{6A3B5EDE-BD13-4787-8671-9E5C47B29601}" destId="{B57DF98E-D665-4020-8441-18A336286B1F}" srcOrd="0" destOrd="0" presId="urn:microsoft.com/office/officeart/2009/3/layout/BlockDescendingList"/>
    <dgm:cxn modelId="{521B17BE-0EEF-4567-9937-860C072CA667}" type="presOf" srcId="{91B713BC-DC17-4923-A0B5-4C8FFFBC6071}" destId="{D65944C5-A0F8-43F5-9F3A-112551D1F92B}" srcOrd="0" destOrd="3" presId="urn:microsoft.com/office/officeart/2009/3/layout/BlockDescendingList"/>
    <dgm:cxn modelId="{7AD23F93-B64D-4597-AF51-1CDB222CB0E8}" type="presOf" srcId="{E15493AC-D11B-4732-9E7E-C749E850FBA6}" destId="{1C259180-1952-4244-9244-7C0A524F225D}" srcOrd="0" destOrd="0" presId="urn:microsoft.com/office/officeart/2009/3/layout/BlockDescendingList"/>
    <dgm:cxn modelId="{ACFC7699-0DCA-4C0B-98ED-AB0D5A469816}" type="presOf" srcId="{DAE5137F-2514-4E18-A8E2-64D731FA92D3}" destId="{D65944C5-A0F8-43F5-9F3A-112551D1F92B}" srcOrd="0" destOrd="1" presId="urn:microsoft.com/office/officeart/2009/3/layout/BlockDescendingList"/>
    <dgm:cxn modelId="{1091D100-4F45-423F-AAE1-C263FCCC8446}" srcId="{F5905656-CA7A-4765-93C6-24E6C695B415}" destId="{D3FEA880-A738-4ADD-BDDE-201139072CB3}" srcOrd="0" destOrd="0" parTransId="{17056EAA-C7D0-4C25-B679-BAB56A0B84F7}" sibTransId="{F1309463-6D9C-4890-BF50-4D17EA2E645F}"/>
    <dgm:cxn modelId="{C38DEC74-0EA6-41A5-9ECE-809E8A29E9CE}" type="presOf" srcId="{0C076838-B210-445F-81BB-E3F6DDAE0502}" destId="{D65944C5-A0F8-43F5-9F3A-112551D1F92B}" srcOrd="0" destOrd="2" presId="urn:microsoft.com/office/officeart/2009/3/layout/BlockDescendingList"/>
    <dgm:cxn modelId="{E3C6639B-01D4-4970-AC74-6E9B27639182}" srcId="{39810384-7E3D-4A9E-9E03-620A3D66200A}" destId="{1354BD72-DFB6-4576-89FA-6418A94C3840}" srcOrd="0" destOrd="0" parTransId="{63C9530F-FAA7-40DE-B83F-D3C70E3A0C11}" sibTransId="{46727B73-04BC-44A4-B9F7-CC8B60D0D8BE}"/>
    <dgm:cxn modelId="{3334F651-B7CC-4563-8D29-9536C5C63E65}" type="presOf" srcId="{F5905656-CA7A-4765-93C6-24E6C695B415}" destId="{9C8416FF-9BFC-4D3A-B7FA-C13E467942E9}" srcOrd="0" destOrd="4" presId="urn:microsoft.com/office/officeart/2009/3/layout/BlockDescendingList"/>
    <dgm:cxn modelId="{98630150-F27B-407A-BE74-B0AF595D1772}" type="presParOf" srcId="{1C259180-1952-4244-9244-7C0A524F225D}" destId="{176534C3-00AD-4AF7-8CB7-A28C599F0431}" srcOrd="0" destOrd="0" presId="urn:microsoft.com/office/officeart/2009/3/layout/BlockDescendingList"/>
    <dgm:cxn modelId="{B062D55C-F063-42BB-8199-8C7BC2AD16E0}" type="presParOf" srcId="{1C259180-1952-4244-9244-7C0A524F225D}" destId="{9C8416FF-9BFC-4D3A-B7FA-C13E467942E9}" srcOrd="1" destOrd="0" presId="urn:microsoft.com/office/officeart/2009/3/layout/BlockDescendingList"/>
    <dgm:cxn modelId="{5446A45C-F886-4AF5-801F-0C3A62466982}" type="presParOf" srcId="{1C259180-1952-4244-9244-7C0A524F225D}" destId="{6F2B6BEE-D5BC-48C8-9B75-C8BECE845D06}" srcOrd="2" destOrd="0" presId="urn:microsoft.com/office/officeart/2009/3/layout/BlockDescendingList"/>
    <dgm:cxn modelId="{55B9CED5-B448-464C-83AB-06F22FBBC7E3}" type="presParOf" srcId="{6F2B6BEE-D5BC-48C8-9B75-C8BECE845D06}" destId="{D596BE76-FE59-49EF-9DFF-C103E6309A1A}" srcOrd="0" destOrd="0" presId="urn:microsoft.com/office/officeart/2009/3/layout/BlockDescendingList"/>
    <dgm:cxn modelId="{5FFA4171-03EF-4161-861D-260FAA90FA69}" type="presParOf" srcId="{1C259180-1952-4244-9244-7C0A524F225D}" destId="{B57DF98E-D665-4020-8441-18A336286B1F}" srcOrd="3" destOrd="0" presId="urn:microsoft.com/office/officeart/2009/3/layout/BlockDescendingList"/>
    <dgm:cxn modelId="{1CF88239-41B0-48D9-812A-DBE988EB3FE3}" type="presParOf" srcId="{1C259180-1952-4244-9244-7C0A524F225D}" destId="{D65944C5-A0F8-43F5-9F3A-112551D1F92B}" srcOrd="4" destOrd="0" presId="urn:microsoft.com/office/officeart/2009/3/layout/BlockDescendingList"/>
    <dgm:cxn modelId="{EDEE49BA-1714-4ACD-BAD3-5627B9118EAF}" type="presParOf" srcId="{1C259180-1952-4244-9244-7C0A524F225D}" destId="{702F0B89-4AC4-4444-A446-ACFC92911F42}" srcOrd="5" destOrd="0" presId="urn:microsoft.com/office/officeart/2009/3/layout/BlockDescendingList"/>
    <dgm:cxn modelId="{E6EBB9D9-7290-4875-B4B5-E0F0D3E9F4B4}" type="presParOf" srcId="{702F0B89-4AC4-4444-A446-ACFC92911F42}" destId="{51CBED6D-7BE0-4B05-998F-AACCB94788B7}" srcOrd="0" destOrd="0" presId="urn:microsoft.com/office/officeart/2009/3/layout/BlockDescendingList"/>
    <dgm:cxn modelId="{99CA8F6F-B43E-4A24-AA17-84D2EEEDFCA9}" type="presParOf" srcId="{1C259180-1952-4244-9244-7C0A524F225D}" destId="{BC0C91BD-CC24-4408-A850-E75306715772}" srcOrd="6" destOrd="0" presId="urn:microsoft.com/office/officeart/2009/3/layout/BlockDescendingList"/>
    <dgm:cxn modelId="{0503D3DC-BA8F-419C-81F9-6C4339E96269}" type="presParOf" srcId="{1C259180-1952-4244-9244-7C0A524F225D}" destId="{C2E1D851-9A5F-4793-AA64-451C8EDAC616}" srcOrd="7" destOrd="0" presId="urn:microsoft.com/office/officeart/2009/3/layout/BlockDescendingList"/>
    <dgm:cxn modelId="{F0BD530F-A08E-48F5-9839-FC3CE1F5CC2C}" type="presParOf" srcId="{1C259180-1952-4244-9244-7C0A524F225D}" destId="{4C2E2D8A-2E86-4D10-91C6-165D9D212E55}" srcOrd="8" destOrd="0" presId="urn:microsoft.com/office/officeart/2009/3/layout/BlockDescendingList"/>
    <dgm:cxn modelId="{83634998-955B-4F6A-9F82-8762177DD25D}" type="presParOf" srcId="{4C2E2D8A-2E86-4D10-91C6-165D9D212E55}" destId="{035145C8-9CF4-4EF7-9F56-C4192347BDDF}" srcOrd="0" destOrd="0" presId="urn:microsoft.com/office/officeart/2009/3/layout/BlockDescendingList"/>
    <dgm:cxn modelId="{761CEE06-2634-49E9-86B4-E740BE482461}" type="presParOf" srcId="{1C259180-1952-4244-9244-7C0A524F225D}" destId="{87B70F88-8942-47D9-AE10-E8CD5D5318FA}" srcOrd="9" destOrd="0" presId="urn:microsoft.com/office/officeart/2009/3/layout/BlockDescendingList"/>
    <dgm:cxn modelId="{92B11B5D-8A70-4C6B-AD38-F9DD13FE68BB}" type="presParOf" srcId="{1C259180-1952-4244-9244-7C0A524F225D}" destId="{33782238-B3D8-490C-9B1B-4A5F423F5905}" srcOrd="10" destOrd="0" presId="urn:microsoft.com/office/officeart/2009/3/layout/BlockDescendingList"/>
    <dgm:cxn modelId="{D2AF0AA3-135A-40E3-B77A-A8AE56CD4805}" type="presParOf" srcId="{1C259180-1952-4244-9244-7C0A524F225D}" destId="{6A329162-BCFD-4CDD-9A23-530229A85614}" srcOrd="11" destOrd="0" presId="urn:microsoft.com/office/officeart/2009/3/layout/BlockDescendingList"/>
    <dgm:cxn modelId="{09F7AFFF-4396-42AF-B7C4-4BAE574B4C84}" type="presParOf" srcId="{6A329162-BCFD-4CDD-9A23-530229A85614}" destId="{AD996DDD-EA05-4581-B121-68FB8FB30A1C}" srcOrd="0" destOrd="0" presId="urn:microsoft.com/office/officeart/2009/3/layout/BlockDescendingList"/>
  </dgm:cxnLst>
  <dgm:bg>
    <a:noFill/>
  </dgm:bg>
  <dgm:whole>
    <a:ln>
      <a:solidFill>
        <a:schemeClr val="accent1">
          <a:lumMod val="20000"/>
          <a:lumOff val="80000"/>
        </a:schemeClr>
      </a:solidFill>
    </a:ln>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1B2020-412A-4B6E-A3E8-0677E773EA77}" type="doc">
      <dgm:prSet loTypeId="urn:microsoft.com/office/officeart/2005/8/layout/hierarchy4" loCatId="relationship" qsTypeId="urn:microsoft.com/office/officeart/2005/8/quickstyle/3d4" qsCatId="3D" csTypeId="urn:microsoft.com/office/officeart/2005/8/colors/accent1_2" csCatId="accent1" phldr="1"/>
      <dgm:spPr/>
      <dgm:t>
        <a:bodyPr/>
        <a:lstStyle/>
        <a:p>
          <a:endParaRPr lang="en-US"/>
        </a:p>
      </dgm:t>
    </dgm:pt>
    <dgm:pt modelId="{C4972603-DB7B-4C7D-8B99-375363EB0753}">
      <dgm:prSet phldrT="[Text]" custT="1"/>
      <dgm:spPr>
        <a:solidFill>
          <a:schemeClr val="accent2">
            <a:lumMod val="40000"/>
            <a:lumOff val="60000"/>
          </a:schemeClr>
        </a:solidFill>
        <a:ln>
          <a:solidFill>
            <a:schemeClr val="accent2">
              <a:lumMod val="60000"/>
              <a:lumOff val="40000"/>
            </a:schemeClr>
          </a:solidFill>
        </a:ln>
      </dgm:spPr>
      <dgm:t>
        <a:bodyPr/>
        <a:lstStyle/>
        <a:p>
          <a:r>
            <a:rPr lang="en-US" sz="2800" smtClean="0">
              <a:solidFill>
                <a:schemeClr val="tx1">
                  <a:lumMod val="65000"/>
                  <a:lumOff val="35000"/>
                </a:schemeClr>
              </a:solidFill>
              <a:latin typeface="Tw Cen MT" panose="020B0602020104020603" pitchFamily="34" charset="0"/>
            </a:rPr>
            <a:t>RANKED CHOICE VOTING</a:t>
          </a:r>
          <a:endParaRPr lang="en-US" sz="2800" dirty="0">
            <a:solidFill>
              <a:schemeClr val="tx1">
                <a:lumMod val="65000"/>
                <a:lumOff val="35000"/>
              </a:schemeClr>
            </a:solidFill>
            <a:latin typeface="Tw Cen MT" panose="020B0602020104020603" pitchFamily="34" charset="0"/>
          </a:endParaRPr>
        </a:p>
      </dgm:t>
    </dgm:pt>
    <dgm:pt modelId="{8097DE06-5E2E-4DA3-8CD7-879CB13A96B9}" type="parTrans" cxnId="{E6E25B70-8878-4BEF-ACD2-20E039F0CCF3}">
      <dgm:prSet/>
      <dgm:spPr/>
      <dgm:t>
        <a:bodyPr/>
        <a:lstStyle/>
        <a:p>
          <a:endParaRPr lang="en-US"/>
        </a:p>
      </dgm:t>
    </dgm:pt>
    <dgm:pt modelId="{08A00B26-8AC5-4D27-B93F-CCFC450C34FD}" type="sibTrans" cxnId="{E6E25B70-8878-4BEF-ACD2-20E039F0CCF3}">
      <dgm:prSet/>
      <dgm:spPr/>
      <dgm:t>
        <a:bodyPr/>
        <a:lstStyle/>
        <a:p>
          <a:endParaRPr lang="en-US"/>
        </a:p>
      </dgm:t>
    </dgm:pt>
    <dgm:pt modelId="{AADE623B-5540-445F-9BCE-72255C5938AC}">
      <dgm:prSet phldrT="[Text]" custT="1"/>
      <dgm:spPr>
        <a:solidFill>
          <a:schemeClr val="accent2">
            <a:lumMod val="20000"/>
            <a:lumOff val="80000"/>
          </a:schemeClr>
        </a:solidFill>
      </dgm:spPr>
      <dgm:t>
        <a:bodyPr/>
        <a:lstStyle/>
        <a:p>
          <a:r>
            <a:rPr lang="en-US" sz="1100" b="0" i="0" dirty="0" smtClean="0">
              <a:solidFill>
                <a:schemeClr val="tx1">
                  <a:lumMod val="65000"/>
                  <a:lumOff val="35000"/>
                </a:schemeClr>
              </a:solidFill>
              <a:latin typeface="Tw Cen MT" panose="020B0602020104020603" pitchFamily="34" charset="0"/>
            </a:rPr>
            <a:t>Ranked choice voting (RCV) is claimed to make democracy more fair and functional. It works in a variety of contexts. It is a simple change that can have a big impact.</a:t>
          </a:r>
          <a:endParaRPr lang="en-US" sz="1100" dirty="0">
            <a:solidFill>
              <a:schemeClr val="tx1">
                <a:lumMod val="65000"/>
                <a:lumOff val="35000"/>
              </a:schemeClr>
            </a:solidFill>
            <a:latin typeface="Tw Cen MT" panose="020B0602020104020603" pitchFamily="34" charset="0"/>
          </a:endParaRPr>
        </a:p>
      </dgm:t>
    </dgm:pt>
    <dgm:pt modelId="{C3D8211B-B4C1-4364-AFE3-B48A7C1A43E6}" type="parTrans" cxnId="{08C38803-8C51-4866-AE1D-F6C7432E8979}">
      <dgm:prSet/>
      <dgm:spPr/>
      <dgm:t>
        <a:bodyPr/>
        <a:lstStyle/>
        <a:p>
          <a:endParaRPr lang="en-US"/>
        </a:p>
      </dgm:t>
    </dgm:pt>
    <dgm:pt modelId="{39101257-E96F-4555-8245-F9DE1201173E}" type="sibTrans" cxnId="{08C38803-8C51-4866-AE1D-F6C7432E8979}">
      <dgm:prSet/>
      <dgm:spPr/>
      <dgm:t>
        <a:bodyPr/>
        <a:lstStyle/>
        <a:p>
          <a:endParaRPr lang="en-US"/>
        </a:p>
      </dgm:t>
    </dgm:pt>
    <dgm:pt modelId="{3F21DB72-9FB6-4C38-BB20-F98BB49BF4FE}">
      <dgm:prSet phldrT="[Text]" custT="1"/>
      <dgm:spPr>
        <a:solidFill>
          <a:schemeClr val="accent2">
            <a:lumMod val="20000"/>
            <a:lumOff val="80000"/>
          </a:schemeClr>
        </a:solidFill>
      </dgm:spPr>
      <dgm:t>
        <a:bodyPr anchor="t"/>
        <a:lstStyle/>
        <a:p>
          <a:pPr algn="ctr"/>
          <a:r>
            <a:rPr lang="en-US" sz="1100" b="1" i="0" dirty="0" smtClean="0">
              <a:solidFill>
                <a:schemeClr val="tx1">
                  <a:lumMod val="65000"/>
                  <a:lumOff val="35000"/>
                </a:schemeClr>
              </a:solidFill>
              <a:latin typeface="Tw Cen MT" panose="020B0602020104020603" pitchFamily="34" charset="0"/>
            </a:rPr>
            <a:t>MASSACHUSETTS      </a:t>
          </a:r>
        </a:p>
        <a:p>
          <a:pPr algn="ctr"/>
          <a:r>
            <a:rPr lang="en-US" sz="1100" b="0" i="0" dirty="0" smtClean="0">
              <a:solidFill>
                <a:schemeClr val="tx1">
                  <a:lumMod val="65000"/>
                  <a:lumOff val="35000"/>
                </a:schemeClr>
              </a:solidFill>
              <a:latin typeface="Tw Cen MT" panose="020B0602020104020603" pitchFamily="34" charset="0"/>
            </a:rPr>
            <a:t>Bills that would make it easier for municipalities to adopt RCV and that would establish statewide ranked-choice voting recently died in the legislature. If no progress is made legislatively next year, advocates reportedly will consider launching a November 2020  ballot initiative</a:t>
          </a:r>
          <a:r>
            <a:rPr lang="en-US" sz="1100" b="1" i="0" dirty="0" smtClean="0">
              <a:solidFill>
                <a:schemeClr val="tx1">
                  <a:lumMod val="65000"/>
                  <a:lumOff val="35000"/>
                </a:schemeClr>
              </a:solidFill>
              <a:latin typeface="Tw Cen MT" panose="020B0602020104020603" pitchFamily="34" charset="0"/>
            </a:rPr>
            <a:t>.</a:t>
          </a:r>
          <a:endParaRPr lang="en-US" sz="1300" dirty="0">
            <a:solidFill>
              <a:schemeClr val="tx1">
                <a:lumMod val="65000"/>
                <a:lumOff val="35000"/>
              </a:schemeClr>
            </a:solidFill>
          </a:endParaRPr>
        </a:p>
      </dgm:t>
    </dgm:pt>
    <dgm:pt modelId="{BB40BD0F-5D99-4A0E-B385-7A98CA716530}" type="parTrans" cxnId="{D8516295-0B38-4BC8-87F4-46D9B273F4B6}">
      <dgm:prSet/>
      <dgm:spPr/>
      <dgm:t>
        <a:bodyPr/>
        <a:lstStyle/>
        <a:p>
          <a:endParaRPr lang="en-US"/>
        </a:p>
      </dgm:t>
    </dgm:pt>
    <dgm:pt modelId="{9E3F7AAA-C460-44A0-9F45-4396391E13A2}" type="sibTrans" cxnId="{D8516295-0B38-4BC8-87F4-46D9B273F4B6}">
      <dgm:prSet/>
      <dgm:spPr/>
      <dgm:t>
        <a:bodyPr/>
        <a:lstStyle/>
        <a:p>
          <a:endParaRPr lang="en-US"/>
        </a:p>
      </dgm:t>
    </dgm:pt>
    <dgm:pt modelId="{045AB290-B60A-42E3-9B2F-1DC8B94EBE2D}">
      <dgm:prSet custT="1"/>
      <dgm:spPr>
        <a:solidFill>
          <a:schemeClr val="accent2">
            <a:lumMod val="20000"/>
            <a:lumOff val="80000"/>
          </a:schemeClr>
        </a:solidFill>
        <a:ln>
          <a:solidFill>
            <a:schemeClr val="accent2">
              <a:lumMod val="20000"/>
              <a:lumOff val="80000"/>
            </a:schemeClr>
          </a:solidFill>
        </a:ln>
      </dgm:spPr>
      <dgm:t>
        <a:bodyPr/>
        <a:lstStyle/>
        <a:p>
          <a:pPr algn="l"/>
          <a:r>
            <a:rPr lang="en-US" sz="1100" b="1" i="0" dirty="0" smtClean="0">
              <a:solidFill>
                <a:schemeClr val="tx1">
                  <a:lumMod val="65000"/>
                  <a:lumOff val="35000"/>
                </a:schemeClr>
              </a:solidFill>
              <a:effectLst/>
              <a:latin typeface="Tw Cen MT" panose="020B0602020104020603" pitchFamily="34" charset="0"/>
            </a:rPr>
            <a:t>HOW IT WORKS </a:t>
          </a:r>
          <a:r>
            <a:rPr lang="en-US" sz="1100" b="0" i="0" dirty="0" smtClean="0">
              <a:solidFill>
                <a:schemeClr val="tx1">
                  <a:lumMod val="65000"/>
                  <a:lumOff val="35000"/>
                </a:schemeClr>
              </a:solidFill>
              <a:effectLst/>
              <a:latin typeface="Tw Cen MT" panose="020B0602020104020603" pitchFamily="34" charset="0"/>
            </a:rPr>
            <a:t>… generally, voters mark a first choice, a second choice, and so forth. If a candidate earns more than 50 percent of first-choice votes, the election is over. But, where no candidate reaches a majority, the candidate with the fewest first-choice votes is eliminated, and his or her votes are </a:t>
          </a:r>
          <a:r>
            <a:rPr lang="en-US" sz="1100" b="0" i="0" dirty="0" smtClean="0">
              <a:solidFill>
                <a:schemeClr val="tx1">
                  <a:lumMod val="65000"/>
                  <a:lumOff val="35000"/>
                </a:schemeClr>
              </a:solidFill>
              <a:latin typeface="Tw Cen MT" panose="020B0602020104020603" pitchFamily="34" charset="0"/>
            </a:rPr>
            <a:t>redistributed according to the second choices voters marked on their ballots, until a candidate hits 50 percent.</a:t>
          </a:r>
          <a:r>
            <a:rPr lang="en-US" sz="1100" b="0" i="0" dirty="0" smtClean="0">
              <a:solidFill>
                <a:schemeClr val="tx1">
                  <a:lumMod val="65000"/>
                  <a:lumOff val="35000"/>
                </a:schemeClr>
              </a:solidFill>
              <a:effectLst/>
              <a:latin typeface="Tw Cen MT" panose="020B0602020104020603" pitchFamily="34" charset="0"/>
            </a:rPr>
            <a:t>  </a:t>
          </a:r>
          <a:r>
            <a:rPr lang="en-US" sz="1100" b="0" i="0" dirty="0" smtClean="0">
              <a:solidFill>
                <a:schemeClr val="tx1">
                  <a:lumMod val="65000"/>
                  <a:lumOff val="35000"/>
                </a:schemeClr>
              </a:solidFill>
              <a:latin typeface="Tw Cen MT" panose="020B0602020104020603" pitchFamily="34" charset="0"/>
            </a:rPr>
            <a:t>When used as an "instant runoff" to elect a single candidate like a mayor or a governor, RCV helps elect a candidate that better reflects the support of a majority of voters. When used as a form of fair representation voting to elect more than one candidate like a city council, state legislature or even Congress, RCV helps to more fairly represent the full spectrum of voters.</a:t>
          </a:r>
          <a:endParaRPr lang="en-US" sz="1100" b="0" i="0" dirty="0">
            <a:solidFill>
              <a:schemeClr val="tx1">
                <a:lumMod val="65000"/>
                <a:lumOff val="35000"/>
              </a:schemeClr>
            </a:solidFill>
            <a:latin typeface="Tw Cen MT" panose="020B0602020104020603" pitchFamily="34" charset="0"/>
          </a:endParaRPr>
        </a:p>
      </dgm:t>
    </dgm:pt>
    <dgm:pt modelId="{12DB2989-C58A-4659-AAFE-0F5F46684DA0}" type="sibTrans" cxnId="{02208E7A-280E-42AC-9442-906F8679B80F}">
      <dgm:prSet/>
      <dgm:spPr/>
      <dgm:t>
        <a:bodyPr/>
        <a:lstStyle/>
        <a:p>
          <a:endParaRPr lang="en-US"/>
        </a:p>
      </dgm:t>
    </dgm:pt>
    <dgm:pt modelId="{633C3214-9F8A-41CF-8133-6F130D89CFDC}" type="parTrans" cxnId="{02208E7A-280E-42AC-9442-906F8679B80F}">
      <dgm:prSet/>
      <dgm:spPr/>
      <dgm:t>
        <a:bodyPr/>
        <a:lstStyle/>
        <a:p>
          <a:endParaRPr lang="en-US"/>
        </a:p>
      </dgm:t>
    </dgm:pt>
    <dgm:pt modelId="{CBF1009E-49EB-4E96-9041-A3EDBC8AD708}">
      <dgm:prSet phldrT="[Text]" custT="1"/>
      <dgm:spPr>
        <a:solidFill>
          <a:schemeClr val="accent2">
            <a:lumMod val="20000"/>
            <a:lumOff val="80000"/>
          </a:schemeClr>
        </a:solidFill>
      </dgm:spPr>
      <dgm:t>
        <a:bodyPr/>
        <a:lstStyle/>
        <a:p>
          <a:r>
            <a:rPr lang="en-US" sz="1050" b="0" i="0" dirty="0" smtClean="0">
              <a:solidFill>
                <a:schemeClr val="tx1">
                  <a:lumMod val="65000"/>
                  <a:lumOff val="35000"/>
                </a:schemeClr>
              </a:solidFill>
              <a:latin typeface="Tw Cen MT" panose="020B0602020104020603" pitchFamily="34" charset="0"/>
            </a:rPr>
            <a:t>RCV may not in all   cases help minority candidates, but it does encourage less negative campaigning as candidates have an incentive to be voters’ second or third choice</a:t>
          </a:r>
          <a:r>
            <a:rPr lang="en-US" sz="900" dirty="0" smtClean="0"/>
            <a:t>	</a:t>
          </a:r>
          <a:endParaRPr lang="en-US" sz="900" dirty="0"/>
        </a:p>
      </dgm:t>
    </dgm:pt>
    <dgm:pt modelId="{CF21CC97-4899-4417-971D-1CDF8306CC50}" type="sibTrans" cxnId="{0F4942C8-B0E1-4BC5-8802-31071198C8AE}">
      <dgm:prSet/>
      <dgm:spPr/>
      <dgm:t>
        <a:bodyPr/>
        <a:lstStyle/>
        <a:p>
          <a:endParaRPr lang="en-US"/>
        </a:p>
      </dgm:t>
    </dgm:pt>
    <dgm:pt modelId="{AF818730-42A8-4CF0-90E9-85E200928E32}" type="parTrans" cxnId="{0F4942C8-B0E1-4BC5-8802-31071198C8AE}">
      <dgm:prSet/>
      <dgm:spPr/>
      <dgm:t>
        <a:bodyPr/>
        <a:lstStyle/>
        <a:p>
          <a:endParaRPr lang="en-US"/>
        </a:p>
      </dgm:t>
    </dgm:pt>
    <dgm:pt modelId="{6D6716C5-65AA-42C7-AC14-A3D2C8B2A4FB}">
      <dgm:prSet phldrT="[Text]" custT="1"/>
      <dgm:spPr>
        <a:solidFill>
          <a:schemeClr val="accent2">
            <a:lumMod val="20000"/>
            <a:lumOff val="80000"/>
          </a:schemeClr>
        </a:solidFill>
      </dgm:spPr>
      <dgm:t>
        <a:bodyPr anchor="t"/>
        <a:lstStyle/>
        <a:p>
          <a:pPr>
            <a:lnSpc>
              <a:spcPct val="100000"/>
            </a:lnSpc>
            <a:spcAft>
              <a:spcPts val="0"/>
            </a:spcAft>
          </a:pPr>
          <a:r>
            <a:rPr lang="en-US" sz="1100" b="1" i="0" dirty="0" smtClean="0">
              <a:solidFill>
                <a:schemeClr val="tx1">
                  <a:lumMod val="65000"/>
                  <a:lumOff val="35000"/>
                </a:schemeClr>
              </a:solidFill>
              <a:latin typeface="Tw Cen MT" panose="020B0602020104020603" pitchFamily="34" charset="0"/>
            </a:rPr>
            <a:t>AMHERST</a:t>
          </a:r>
        </a:p>
        <a:p>
          <a:pPr>
            <a:lnSpc>
              <a:spcPct val="100000"/>
            </a:lnSpc>
            <a:spcAft>
              <a:spcPts val="0"/>
            </a:spcAft>
          </a:pPr>
          <a:r>
            <a:rPr lang="en-US" sz="1100" b="0" i="0" dirty="0" smtClean="0">
              <a:solidFill>
                <a:schemeClr val="tx1">
                  <a:lumMod val="65000"/>
                  <a:lumOff val="35000"/>
                </a:schemeClr>
              </a:solidFill>
              <a:latin typeface="Tw Cen MT" panose="020B0602020104020603" pitchFamily="34" charset="0"/>
            </a:rPr>
            <a:t>In 2018, Amherst adopted ranked-choice voting as part of its new town charter and expects to use the method in its first town council election in 2021</a:t>
          </a:r>
          <a:endParaRPr lang="en-US" sz="800" dirty="0">
            <a:solidFill>
              <a:schemeClr val="tx1">
                <a:lumMod val="65000"/>
                <a:lumOff val="35000"/>
              </a:schemeClr>
            </a:solidFill>
            <a:latin typeface="Tw Cen MT" panose="020B0602020104020603" pitchFamily="34" charset="0"/>
          </a:endParaRPr>
        </a:p>
      </dgm:t>
    </dgm:pt>
    <dgm:pt modelId="{27D9FBCE-3E74-4CA6-A381-BFB78A62DE93}" type="sibTrans" cxnId="{4D296E8D-30CF-4F2A-8FCC-6D8FFEC2E3EA}">
      <dgm:prSet/>
      <dgm:spPr/>
      <dgm:t>
        <a:bodyPr/>
        <a:lstStyle/>
        <a:p>
          <a:endParaRPr lang="en-US"/>
        </a:p>
      </dgm:t>
    </dgm:pt>
    <dgm:pt modelId="{2C50EE75-6E19-4FC8-90F2-10C583C8ED99}" type="parTrans" cxnId="{4D296E8D-30CF-4F2A-8FCC-6D8FFEC2E3EA}">
      <dgm:prSet/>
      <dgm:spPr/>
      <dgm:t>
        <a:bodyPr/>
        <a:lstStyle/>
        <a:p>
          <a:endParaRPr lang="en-US"/>
        </a:p>
      </dgm:t>
    </dgm:pt>
    <dgm:pt modelId="{BC9C183E-FCA1-40A2-8D56-BD3D6844EDA5}">
      <dgm:prSet phldrT="[Text]" custT="1"/>
      <dgm:spPr>
        <a:solidFill>
          <a:schemeClr val="accent2">
            <a:lumMod val="20000"/>
            <a:lumOff val="80000"/>
          </a:schemeClr>
        </a:solidFill>
      </dgm:spPr>
      <dgm:t>
        <a:bodyPr anchor="t"/>
        <a:lstStyle/>
        <a:p>
          <a:pPr>
            <a:spcAft>
              <a:spcPts val="0"/>
            </a:spcAft>
          </a:pPr>
          <a:r>
            <a:rPr lang="en-US" sz="1100" b="1" dirty="0" smtClean="0">
              <a:solidFill>
                <a:schemeClr val="tx1">
                  <a:lumMod val="65000"/>
                  <a:lumOff val="35000"/>
                </a:schemeClr>
              </a:solidFill>
              <a:latin typeface="Tw Cen MT" panose="020B0602020104020603" pitchFamily="34" charset="0"/>
            </a:rPr>
            <a:t>CAMBRIDGE</a:t>
          </a:r>
        </a:p>
        <a:p>
          <a:pPr>
            <a:spcAft>
              <a:spcPts val="0"/>
            </a:spcAft>
          </a:pPr>
          <a:endParaRPr lang="en-US" sz="1100" dirty="0" smtClean="0">
            <a:solidFill>
              <a:schemeClr val="tx1">
                <a:lumMod val="65000"/>
                <a:lumOff val="35000"/>
              </a:schemeClr>
            </a:solidFill>
            <a:latin typeface="Tw Cen MT" panose="020B0602020104020603" pitchFamily="34" charset="0"/>
          </a:endParaRPr>
        </a:p>
        <a:p>
          <a:pPr>
            <a:spcAft>
              <a:spcPts val="0"/>
            </a:spcAft>
          </a:pPr>
          <a:r>
            <a:rPr lang="en-US" sz="1100" dirty="0" smtClean="0">
              <a:solidFill>
                <a:schemeClr val="tx1">
                  <a:lumMod val="65000"/>
                  <a:lumOff val="35000"/>
                </a:schemeClr>
              </a:solidFill>
              <a:latin typeface="Tw Cen MT" panose="020B0602020104020603" pitchFamily="34" charset="0"/>
            </a:rPr>
            <a:t> In use since the 1940’s in multi-winner RCV form for the nine seat city council and six seat school board elected citywide</a:t>
          </a:r>
          <a:endParaRPr lang="en-US" sz="1100" dirty="0">
            <a:solidFill>
              <a:schemeClr val="tx1">
                <a:lumMod val="65000"/>
                <a:lumOff val="35000"/>
              </a:schemeClr>
            </a:solidFill>
            <a:latin typeface="Tw Cen MT" panose="020B0602020104020603" pitchFamily="34" charset="0"/>
          </a:endParaRPr>
        </a:p>
      </dgm:t>
    </dgm:pt>
    <dgm:pt modelId="{C53834AF-E90F-44F2-B3AF-BFB6200125BA}" type="sibTrans" cxnId="{508D12BC-E3E6-40CE-9CE2-A898C891CFAA}">
      <dgm:prSet/>
      <dgm:spPr/>
      <dgm:t>
        <a:bodyPr/>
        <a:lstStyle/>
        <a:p>
          <a:endParaRPr lang="en-US"/>
        </a:p>
      </dgm:t>
    </dgm:pt>
    <dgm:pt modelId="{0E29FD5C-5976-4032-AFD9-C6F94BE3CED3}" type="parTrans" cxnId="{508D12BC-E3E6-40CE-9CE2-A898C891CFAA}">
      <dgm:prSet/>
      <dgm:spPr/>
      <dgm:t>
        <a:bodyPr/>
        <a:lstStyle/>
        <a:p>
          <a:endParaRPr lang="en-US"/>
        </a:p>
      </dgm:t>
    </dgm:pt>
    <dgm:pt modelId="{1E43B3AD-085D-4277-88AA-A8B2B2BBD1B7}" type="pres">
      <dgm:prSet presAssocID="{011B2020-412A-4B6E-A3E8-0677E773EA77}" presName="Name0" presStyleCnt="0">
        <dgm:presLayoutVars>
          <dgm:chPref val="1"/>
          <dgm:dir/>
          <dgm:animOne val="branch"/>
          <dgm:animLvl val="lvl"/>
          <dgm:resizeHandles/>
        </dgm:presLayoutVars>
      </dgm:prSet>
      <dgm:spPr/>
      <dgm:t>
        <a:bodyPr/>
        <a:lstStyle/>
        <a:p>
          <a:endParaRPr lang="en-US"/>
        </a:p>
      </dgm:t>
    </dgm:pt>
    <dgm:pt modelId="{01C98968-419D-4E9D-A320-92330925C36A}" type="pres">
      <dgm:prSet presAssocID="{C4972603-DB7B-4C7D-8B99-375363EB0753}" presName="vertOne" presStyleCnt="0"/>
      <dgm:spPr/>
      <dgm:t>
        <a:bodyPr/>
        <a:lstStyle/>
        <a:p>
          <a:endParaRPr lang="en-US"/>
        </a:p>
      </dgm:t>
    </dgm:pt>
    <dgm:pt modelId="{3AF8F66C-95F8-4F9A-8875-835AA42519E0}" type="pres">
      <dgm:prSet presAssocID="{C4972603-DB7B-4C7D-8B99-375363EB0753}" presName="txOne" presStyleLbl="node0" presStyleIdx="0" presStyleCnt="1" custScaleY="49062">
        <dgm:presLayoutVars>
          <dgm:chPref val="3"/>
        </dgm:presLayoutVars>
      </dgm:prSet>
      <dgm:spPr/>
      <dgm:t>
        <a:bodyPr/>
        <a:lstStyle/>
        <a:p>
          <a:endParaRPr lang="en-US"/>
        </a:p>
      </dgm:t>
    </dgm:pt>
    <dgm:pt modelId="{C6FD3B90-D88F-4EA7-BF7C-7EF208C55EDA}" type="pres">
      <dgm:prSet presAssocID="{C4972603-DB7B-4C7D-8B99-375363EB0753}" presName="parTransOne" presStyleCnt="0"/>
      <dgm:spPr/>
      <dgm:t>
        <a:bodyPr/>
        <a:lstStyle/>
        <a:p>
          <a:endParaRPr lang="en-US"/>
        </a:p>
      </dgm:t>
    </dgm:pt>
    <dgm:pt modelId="{38FD3E71-4B2D-480F-88CA-3181608866E9}" type="pres">
      <dgm:prSet presAssocID="{C4972603-DB7B-4C7D-8B99-375363EB0753}" presName="horzOne" presStyleCnt="0"/>
      <dgm:spPr/>
      <dgm:t>
        <a:bodyPr/>
        <a:lstStyle/>
        <a:p>
          <a:endParaRPr lang="en-US"/>
        </a:p>
      </dgm:t>
    </dgm:pt>
    <dgm:pt modelId="{A05AFCC1-41C9-4A40-B044-4088B156F9AF}" type="pres">
      <dgm:prSet presAssocID="{AADE623B-5540-445F-9BCE-72255C5938AC}" presName="vertTwo" presStyleCnt="0"/>
      <dgm:spPr/>
      <dgm:t>
        <a:bodyPr/>
        <a:lstStyle/>
        <a:p>
          <a:endParaRPr lang="en-US"/>
        </a:p>
      </dgm:t>
    </dgm:pt>
    <dgm:pt modelId="{114E1609-6BDC-4E21-8789-963BAA1AFCA6}" type="pres">
      <dgm:prSet presAssocID="{AADE623B-5540-445F-9BCE-72255C5938AC}" presName="txTwo" presStyleLbl="node2" presStyleIdx="0" presStyleCnt="2">
        <dgm:presLayoutVars>
          <dgm:chPref val="3"/>
        </dgm:presLayoutVars>
      </dgm:prSet>
      <dgm:spPr/>
      <dgm:t>
        <a:bodyPr/>
        <a:lstStyle/>
        <a:p>
          <a:endParaRPr lang="en-US"/>
        </a:p>
      </dgm:t>
    </dgm:pt>
    <dgm:pt modelId="{32593041-11E3-4954-8EE0-1EFFEBB5FD7D}" type="pres">
      <dgm:prSet presAssocID="{AADE623B-5540-445F-9BCE-72255C5938AC}" presName="horzTwo" presStyleCnt="0"/>
      <dgm:spPr/>
      <dgm:t>
        <a:bodyPr/>
        <a:lstStyle/>
        <a:p>
          <a:endParaRPr lang="en-US"/>
        </a:p>
      </dgm:t>
    </dgm:pt>
    <dgm:pt modelId="{39EDA7C1-5078-4F19-AAFA-74299FFECDC8}" type="pres">
      <dgm:prSet presAssocID="{39101257-E96F-4555-8245-F9DE1201173E}" presName="sibSpaceTwo" presStyleCnt="0"/>
      <dgm:spPr/>
      <dgm:t>
        <a:bodyPr/>
        <a:lstStyle/>
        <a:p>
          <a:endParaRPr lang="en-US"/>
        </a:p>
      </dgm:t>
    </dgm:pt>
    <dgm:pt modelId="{E339CF85-1269-4B43-AC19-A2967E82B25A}" type="pres">
      <dgm:prSet presAssocID="{045AB290-B60A-42E3-9B2F-1DC8B94EBE2D}" presName="vertTwo" presStyleCnt="0"/>
      <dgm:spPr/>
      <dgm:t>
        <a:bodyPr/>
        <a:lstStyle/>
        <a:p>
          <a:endParaRPr lang="en-US"/>
        </a:p>
      </dgm:t>
    </dgm:pt>
    <dgm:pt modelId="{C1FF9348-1205-4CBD-9D0E-64BB2ABAB4F8}" type="pres">
      <dgm:prSet presAssocID="{045AB290-B60A-42E3-9B2F-1DC8B94EBE2D}" presName="txTwo" presStyleLbl="node2" presStyleIdx="1" presStyleCnt="2" custLinFactNeighborX="-511" custLinFactNeighborY="-3387">
        <dgm:presLayoutVars>
          <dgm:chPref val="3"/>
        </dgm:presLayoutVars>
      </dgm:prSet>
      <dgm:spPr/>
      <dgm:t>
        <a:bodyPr/>
        <a:lstStyle/>
        <a:p>
          <a:endParaRPr lang="en-US"/>
        </a:p>
      </dgm:t>
    </dgm:pt>
    <dgm:pt modelId="{63FA03ED-C64E-4946-BD3E-66E4AEB6EE52}" type="pres">
      <dgm:prSet presAssocID="{045AB290-B60A-42E3-9B2F-1DC8B94EBE2D}" presName="parTransTwo" presStyleCnt="0"/>
      <dgm:spPr/>
      <dgm:t>
        <a:bodyPr/>
        <a:lstStyle/>
        <a:p>
          <a:endParaRPr lang="en-US"/>
        </a:p>
      </dgm:t>
    </dgm:pt>
    <dgm:pt modelId="{46AE4F46-EDCE-437A-81A3-0AFFE37528E2}" type="pres">
      <dgm:prSet presAssocID="{045AB290-B60A-42E3-9B2F-1DC8B94EBE2D}" presName="horzTwo" presStyleCnt="0"/>
      <dgm:spPr/>
      <dgm:t>
        <a:bodyPr/>
        <a:lstStyle/>
        <a:p>
          <a:endParaRPr lang="en-US"/>
        </a:p>
      </dgm:t>
    </dgm:pt>
    <dgm:pt modelId="{239FD1E3-1F33-4B54-9F1F-CA78988E865A}" type="pres">
      <dgm:prSet presAssocID="{BC9C183E-FCA1-40A2-8D56-BD3D6844EDA5}" presName="vertThree" presStyleCnt="0"/>
      <dgm:spPr/>
      <dgm:t>
        <a:bodyPr/>
        <a:lstStyle/>
        <a:p>
          <a:endParaRPr lang="en-US"/>
        </a:p>
      </dgm:t>
    </dgm:pt>
    <dgm:pt modelId="{439E69A6-1DA2-4EF7-A8EC-0F5A87BAE988}" type="pres">
      <dgm:prSet presAssocID="{BC9C183E-FCA1-40A2-8D56-BD3D6844EDA5}" presName="txThree" presStyleLbl="node3" presStyleIdx="0" presStyleCnt="4" custLinFactNeighborX="26248" custLinFactNeighborY="-4393">
        <dgm:presLayoutVars>
          <dgm:chPref val="3"/>
        </dgm:presLayoutVars>
      </dgm:prSet>
      <dgm:spPr/>
      <dgm:t>
        <a:bodyPr/>
        <a:lstStyle/>
        <a:p>
          <a:endParaRPr lang="en-US"/>
        </a:p>
      </dgm:t>
    </dgm:pt>
    <dgm:pt modelId="{A54D5D67-99EB-4A7A-B955-053EB29DF4A2}" type="pres">
      <dgm:prSet presAssocID="{BC9C183E-FCA1-40A2-8D56-BD3D6844EDA5}" presName="horzThree" presStyleCnt="0"/>
      <dgm:spPr/>
      <dgm:t>
        <a:bodyPr/>
        <a:lstStyle/>
        <a:p>
          <a:endParaRPr lang="en-US"/>
        </a:p>
      </dgm:t>
    </dgm:pt>
    <dgm:pt modelId="{E0E0A044-37A2-48ED-B55D-3CB26ECD257E}" type="pres">
      <dgm:prSet presAssocID="{C53834AF-E90F-44F2-B3AF-BFB6200125BA}" presName="sibSpaceThree" presStyleCnt="0"/>
      <dgm:spPr/>
      <dgm:t>
        <a:bodyPr/>
        <a:lstStyle/>
        <a:p>
          <a:endParaRPr lang="en-US"/>
        </a:p>
      </dgm:t>
    </dgm:pt>
    <dgm:pt modelId="{B379A088-1C82-4C24-A623-DEE3FB01A2F1}" type="pres">
      <dgm:prSet presAssocID="{6D6716C5-65AA-42C7-AC14-A3D2C8B2A4FB}" presName="vertThree" presStyleCnt="0"/>
      <dgm:spPr/>
      <dgm:t>
        <a:bodyPr/>
        <a:lstStyle/>
        <a:p>
          <a:endParaRPr lang="en-US"/>
        </a:p>
      </dgm:t>
    </dgm:pt>
    <dgm:pt modelId="{815FFFE6-6FD3-42A7-BF79-EA41DFA4801E}" type="pres">
      <dgm:prSet presAssocID="{6D6716C5-65AA-42C7-AC14-A3D2C8B2A4FB}" presName="txThree" presStyleLbl="node3" presStyleIdx="1" presStyleCnt="4" custScaleX="127707" custLinFactNeighborX="52072" custLinFactNeighborY="-4393">
        <dgm:presLayoutVars>
          <dgm:chPref val="3"/>
        </dgm:presLayoutVars>
      </dgm:prSet>
      <dgm:spPr/>
      <dgm:t>
        <a:bodyPr/>
        <a:lstStyle/>
        <a:p>
          <a:endParaRPr lang="en-US"/>
        </a:p>
      </dgm:t>
    </dgm:pt>
    <dgm:pt modelId="{7354FDC2-3598-4564-9BDA-A06297C0BB16}" type="pres">
      <dgm:prSet presAssocID="{6D6716C5-65AA-42C7-AC14-A3D2C8B2A4FB}" presName="horzThree" presStyleCnt="0"/>
      <dgm:spPr/>
      <dgm:t>
        <a:bodyPr/>
        <a:lstStyle/>
        <a:p>
          <a:endParaRPr lang="en-US"/>
        </a:p>
      </dgm:t>
    </dgm:pt>
    <dgm:pt modelId="{471654FB-1170-44A6-8D6C-07A0FFA580F0}" type="pres">
      <dgm:prSet presAssocID="{27D9FBCE-3E74-4CA6-A381-BFB78A62DE93}" presName="sibSpaceThree" presStyleCnt="0"/>
      <dgm:spPr/>
      <dgm:t>
        <a:bodyPr/>
        <a:lstStyle/>
        <a:p>
          <a:endParaRPr lang="en-US"/>
        </a:p>
      </dgm:t>
    </dgm:pt>
    <dgm:pt modelId="{E0129596-4B5D-4E26-8AB7-2A5A5B8000BA}" type="pres">
      <dgm:prSet presAssocID="{CBF1009E-49EB-4E96-9041-A3EDBC8AD708}" presName="vertThree" presStyleCnt="0"/>
      <dgm:spPr/>
      <dgm:t>
        <a:bodyPr/>
        <a:lstStyle/>
        <a:p>
          <a:endParaRPr lang="en-US"/>
        </a:p>
      </dgm:t>
    </dgm:pt>
    <dgm:pt modelId="{298C6F81-60D7-4115-9C43-C640A4E85BEB}" type="pres">
      <dgm:prSet presAssocID="{CBF1009E-49EB-4E96-9041-A3EDBC8AD708}" presName="txThree" presStyleLbl="node3" presStyleIdx="2" presStyleCnt="4" custLinFactX="-145574" custLinFactNeighborX="-200000" custLinFactNeighborY="666">
        <dgm:presLayoutVars>
          <dgm:chPref val="3"/>
        </dgm:presLayoutVars>
      </dgm:prSet>
      <dgm:spPr/>
      <dgm:t>
        <a:bodyPr/>
        <a:lstStyle/>
        <a:p>
          <a:endParaRPr lang="en-US"/>
        </a:p>
      </dgm:t>
    </dgm:pt>
    <dgm:pt modelId="{C88EB8FD-A779-4D4D-8593-1276C0D47114}" type="pres">
      <dgm:prSet presAssocID="{CBF1009E-49EB-4E96-9041-A3EDBC8AD708}" presName="horzThree" presStyleCnt="0"/>
      <dgm:spPr/>
      <dgm:t>
        <a:bodyPr/>
        <a:lstStyle/>
        <a:p>
          <a:endParaRPr lang="en-US"/>
        </a:p>
      </dgm:t>
    </dgm:pt>
    <dgm:pt modelId="{D4F12726-B5FC-4767-A9B7-92A12801C01F}" type="pres">
      <dgm:prSet presAssocID="{CF21CC97-4899-4417-971D-1CDF8306CC50}" presName="sibSpaceThree" presStyleCnt="0"/>
      <dgm:spPr/>
      <dgm:t>
        <a:bodyPr/>
        <a:lstStyle/>
        <a:p>
          <a:endParaRPr lang="en-US"/>
        </a:p>
      </dgm:t>
    </dgm:pt>
    <dgm:pt modelId="{D9368866-31B5-43A2-8B54-D395756C2081}" type="pres">
      <dgm:prSet presAssocID="{3F21DB72-9FB6-4C38-BB20-F98BB49BF4FE}" presName="vertThree" presStyleCnt="0"/>
      <dgm:spPr/>
      <dgm:t>
        <a:bodyPr/>
        <a:lstStyle/>
        <a:p>
          <a:endParaRPr lang="en-US"/>
        </a:p>
      </dgm:t>
    </dgm:pt>
    <dgm:pt modelId="{85B5F1B5-556C-4E2C-BB88-C9AEC2BBBFF4}" type="pres">
      <dgm:prSet presAssocID="{3F21DB72-9FB6-4C38-BB20-F98BB49BF4FE}" presName="txThree" presStyleLbl="node3" presStyleIdx="3" presStyleCnt="4" custScaleX="182494" custLinFactNeighborX="-29705" custLinFactNeighborY="-4393">
        <dgm:presLayoutVars>
          <dgm:chPref val="3"/>
        </dgm:presLayoutVars>
      </dgm:prSet>
      <dgm:spPr/>
      <dgm:t>
        <a:bodyPr/>
        <a:lstStyle/>
        <a:p>
          <a:endParaRPr lang="en-US"/>
        </a:p>
      </dgm:t>
    </dgm:pt>
    <dgm:pt modelId="{D6E5152D-64D6-458D-B15C-83E2C2DB7090}" type="pres">
      <dgm:prSet presAssocID="{3F21DB72-9FB6-4C38-BB20-F98BB49BF4FE}" presName="horzThree" presStyleCnt="0"/>
      <dgm:spPr/>
      <dgm:t>
        <a:bodyPr/>
        <a:lstStyle/>
        <a:p>
          <a:endParaRPr lang="en-US"/>
        </a:p>
      </dgm:t>
    </dgm:pt>
  </dgm:ptLst>
  <dgm:cxnLst>
    <dgm:cxn modelId="{43FA143A-DC85-447A-BB8F-6ABD0718C461}" type="presOf" srcId="{CBF1009E-49EB-4E96-9041-A3EDBC8AD708}" destId="{298C6F81-60D7-4115-9C43-C640A4E85BEB}" srcOrd="0" destOrd="0" presId="urn:microsoft.com/office/officeart/2005/8/layout/hierarchy4"/>
    <dgm:cxn modelId="{E426E718-7335-48CC-B72A-27D5B0916FA8}" type="presOf" srcId="{AADE623B-5540-445F-9BCE-72255C5938AC}" destId="{114E1609-6BDC-4E21-8789-963BAA1AFCA6}" srcOrd="0" destOrd="0" presId="urn:microsoft.com/office/officeart/2005/8/layout/hierarchy4"/>
    <dgm:cxn modelId="{0216AF4A-6051-45BF-AADC-5559700B7B83}" type="presOf" srcId="{045AB290-B60A-42E3-9B2F-1DC8B94EBE2D}" destId="{C1FF9348-1205-4CBD-9D0E-64BB2ABAB4F8}" srcOrd="0" destOrd="0" presId="urn:microsoft.com/office/officeart/2005/8/layout/hierarchy4"/>
    <dgm:cxn modelId="{E6E25B70-8878-4BEF-ACD2-20E039F0CCF3}" srcId="{011B2020-412A-4B6E-A3E8-0677E773EA77}" destId="{C4972603-DB7B-4C7D-8B99-375363EB0753}" srcOrd="0" destOrd="0" parTransId="{8097DE06-5E2E-4DA3-8CD7-879CB13A96B9}" sibTransId="{08A00B26-8AC5-4D27-B93F-CCFC450C34FD}"/>
    <dgm:cxn modelId="{D8516295-0B38-4BC8-87F4-46D9B273F4B6}" srcId="{045AB290-B60A-42E3-9B2F-1DC8B94EBE2D}" destId="{3F21DB72-9FB6-4C38-BB20-F98BB49BF4FE}" srcOrd="3" destOrd="0" parTransId="{BB40BD0F-5D99-4A0E-B385-7A98CA716530}" sibTransId="{9E3F7AAA-C460-44A0-9F45-4396391E13A2}"/>
    <dgm:cxn modelId="{0F4942C8-B0E1-4BC5-8802-31071198C8AE}" srcId="{045AB290-B60A-42E3-9B2F-1DC8B94EBE2D}" destId="{CBF1009E-49EB-4E96-9041-A3EDBC8AD708}" srcOrd="2" destOrd="0" parTransId="{AF818730-42A8-4CF0-90E9-85E200928E32}" sibTransId="{CF21CC97-4899-4417-971D-1CDF8306CC50}"/>
    <dgm:cxn modelId="{08C38803-8C51-4866-AE1D-F6C7432E8979}" srcId="{C4972603-DB7B-4C7D-8B99-375363EB0753}" destId="{AADE623B-5540-445F-9BCE-72255C5938AC}" srcOrd="0" destOrd="0" parTransId="{C3D8211B-B4C1-4364-AFE3-B48A7C1A43E6}" sibTransId="{39101257-E96F-4555-8245-F9DE1201173E}"/>
    <dgm:cxn modelId="{A892D367-953E-4D59-BDD8-DC2A19C325A3}" type="presOf" srcId="{C4972603-DB7B-4C7D-8B99-375363EB0753}" destId="{3AF8F66C-95F8-4F9A-8875-835AA42519E0}" srcOrd="0" destOrd="0" presId="urn:microsoft.com/office/officeart/2005/8/layout/hierarchy4"/>
    <dgm:cxn modelId="{B8145164-1BF6-4778-A163-A5CB582C4364}" type="presOf" srcId="{3F21DB72-9FB6-4C38-BB20-F98BB49BF4FE}" destId="{85B5F1B5-556C-4E2C-BB88-C9AEC2BBBFF4}" srcOrd="0" destOrd="0" presId="urn:microsoft.com/office/officeart/2005/8/layout/hierarchy4"/>
    <dgm:cxn modelId="{02208E7A-280E-42AC-9442-906F8679B80F}" srcId="{C4972603-DB7B-4C7D-8B99-375363EB0753}" destId="{045AB290-B60A-42E3-9B2F-1DC8B94EBE2D}" srcOrd="1" destOrd="0" parTransId="{633C3214-9F8A-41CF-8133-6F130D89CFDC}" sibTransId="{12DB2989-C58A-4659-AAFE-0F5F46684DA0}"/>
    <dgm:cxn modelId="{28E19535-B2DB-49A2-95CC-F7ED3A571F75}" type="presOf" srcId="{6D6716C5-65AA-42C7-AC14-A3D2C8B2A4FB}" destId="{815FFFE6-6FD3-42A7-BF79-EA41DFA4801E}" srcOrd="0" destOrd="0" presId="urn:microsoft.com/office/officeart/2005/8/layout/hierarchy4"/>
    <dgm:cxn modelId="{07F8A686-E203-4F10-AD4A-3128E1FB2CF7}" type="presOf" srcId="{BC9C183E-FCA1-40A2-8D56-BD3D6844EDA5}" destId="{439E69A6-1DA2-4EF7-A8EC-0F5A87BAE988}" srcOrd="0" destOrd="0" presId="urn:microsoft.com/office/officeart/2005/8/layout/hierarchy4"/>
    <dgm:cxn modelId="{508D12BC-E3E6-40CE-9CE2-A898C891CFAA}" srcId="{045AB290-B60A-42E3-9B2F-1DC8B94EBE2D}" destId="{BC9C183E-FCA1-40A2-8D56-BD3D6844EDA5}" srcOrd="0" destOrd="0" parTransId="{0E29FD5C-5976-4032-AFD9-C6F94BE3CED3}" sibTransId="{C53834AF-E90F-44F2-B3AF-BFB6200125BA}"/>
    <dgm:cxn modelId="{766D6485-118D-4D8A-BEED-82ED030607EC}" type="presOf" srcId="{011B2020-412A-4B6E-A3E8-0677E773EA77}" destId="{1E43B3AD-085D-4277-88AA-A8B2B2BBD1B7}" srcOrd="0" destOrd="0" presId="urn:microsoft.com/office/officeart/2005/8/layout/hierarchy4"/>
    <dgm:cxn modelId="{4D296E8D-30CF-4F2A-8FCC-6D8FFEC2E3EA}" srcId="{045AB290-B60A-42E3-9B2F-1DC8B94EBE2D}" destId="{6D6716C5-65AA-42C7-AC14-A3D2C8B2A4FB}" srcOrd="1" destOrd="0" parTransId="{2C50EE75-6E19-4FC8-90F2-10C583C8ED99}" sibTransId="{27D9FBCE-3E74-4CA6-A381-BFB78A62DE93}"/>
    <dgm:cxn modelId="{308FC610-65F1-4C3E-8F4D-8B5448F02C3D}" type="presParOf" srcId="{1E43B3AD-085D-4277-88AA-A8B2B2BBD1B7}" destId="{01C98968-419D-4E9D-A320-92330925C36A}" srcOrd="0" destOrd="0" presId="urn:microsoft.com/office/officeart/2005/8/layout/hierarchy4"/>
    <dgm:cxn modelId="{2132A97A-922D-4AFB-BDAB-EE33A48E441B}" type="presParOf" srcId="{01C98968-419D-4E9D-A320-92330925C36A}" destId="{3AF8F66C-95F8-4F9A-8875-835AA42519E0}" srcOrd="0" destOrd="0" presId="urn:microsoft.com/office/officeart/2005/8/layout/hierarchy4"/>
    <dgm:cxn modelId="{DE578A0A-087A-46DC-B120-9D8B6A2C9FF0}" type="presParOf" srcId="{01C98968-419D-4E9D-A320-92330925C36A}" destId="{C6FD3B90-D88F-4EA7-BF7C-7EF208C55EDA}" srcOrd="1" destOrd="0" presId="urn:microsoft.com/office/officeart/2005/8/layout/hierarchy4"/>
    <dgm:cxn modelId="{2975A4D9-E140-4D19-BF72-D4CA2F565D00}" type="presParOf" srcId="{01C98968-419D-4E9D-A320-92330925C36A}" destId="{38FD3E71-4B2D-480F-88CA-3181608866E9}" srcOrd="2" destOrd="0" presId="urn:microsoft.com/office/officeart/2005/8/layout/hierarchy4"/>
    <dgm:cxn modelId="{E9B60DE7-4058-4572-8DAF-F05DA25C9A41}" type="presParOf" srcId="{38FD3E71-4B2D-480F-88CA-3181608866E9}" destId="{A05AFCC1-41C9-4A40-B044-4088B156F9AF}" srcOrd="0" destOrd="0" presId="urn:microsoft.com/office/officeart/2005/8/layout/hierarchy4"/>
    <dgm:cxn modelId="{F3FD4886-74D0-4CAE-8AF6-FA2389C0E250}" type="presParOf" srcId="{A05AFCC1-41C9-4A40-B044-4088B156F9AF}" destId="{114E1609-6BDC-4E21-8789-963BAA1AFCA6}" srcOrd="0" destOrd="0" presId="urn:microsoft.com/office/officeart/2005/8/layout/hierarchy4"/>
    <dgm:cxn modelId="{EE9E16E6-5D6D-49B9-92B5-572F7FACD799}" type="presParOf" srcId="{A05AFCC1-41C9-4A40-B044-4088B156F9AF}" destId="{32593041-11E3-4954-8EE0-1EFFEBB5FD7D}" srcOrd="1" destOrd="0" presId="urn:microsoft.com/office/officeart/2005/8/layout/hierarchy4"/>
    <dgm:cxn modelId="{5266AEA2-4417-47F2-8E8E-3A5BE40664F2}" type="presParOf" srcId="{38FD3E71-4B2D-480F-88CA-3181608866E9}" destId="{39EDA7C1-5078-4F19-AAFA-74299FFECDC8}" srcOrd="1" destOrd="0" presId="urn:microsoft.com/office/officeart/2005/8/layout/hierarchy4"/>
    <dgm:cxn modelId="{EDE6919E-67FF-4080-9D52-5ABBF76D711C}" type="presParOf" srcId="{38FD3E71-4B2D-480F-88CA-3181608866E9}" destId="{E339CF85-1269-4B43-AC19-A2967E82B25A}" srcOrd="2" destOrd="0" presId="urn:microsoft.com/office/officeart/2005/8/layout/hierarchy4"/>
    <dgm:cxn modelId="{BB337BD6-CAE3-4F72-8AC6-9EA8499B4131}" type="presParOf" srcId="{E339CF85-1269-4B43-AC19-A2967E82B25A}" destId="{C1FF9348-1205-4CBD-9D0E-64BB2ABAB4F8}" srcOrd="0" destOrd="0" presId="urn:microsoft.com/office/officeart/2005/8/layout/hierarchy4"/>
    <dgm:cxn modelId="{87D0E615-7C83-47E5-9D1C-04C0510B5040}" type="presParOf" srcId="{E339CF85-1269-4B43-AC19-A2967E82B25A}" destId="{63FA03ED-C64E-4946-BD3E-66E4AEB6EE52}" srcOrd="1" destOrd="0" presId="urn:microsoft.com/office/officeart/2005/8/layout/hierarchy4"/>
    <dgm:cxn modelId="{ADAF11F6-12E7-428F-95DB-801262A50871}" type="presParOf" srcId="{E339CF85-1269-4B43-AC19-A2967E82B25A}" destId="{46AE4F46-EDCE-437A-81A3-0AFFE37528E2}" srcOrd="2" destOrd="0" presId="urn:microsoft.com/office/officeart/2005/8/layout/hierarchy4"/>
    <dgm:cxn modelId="{E4C19F5F-84D5-476C-AA5D-534A05B8295F}" type="presParOf" srcId="{46AE4F46-EDCE-437A-81A3-0AFFE37528E2}" destId="{239FD1E3-1F33-4B54-9F1F-CA78988E865A}" srcOrd="0" destOrd="0" presId="urn:microsoft.com/office/officeart/2005/8/layout/hierarchy4"/>
    <dgm:cxn modelId="{7BCC49A8-49B8-40CE-AAC7-DA5872DB54A4}" type="presParOf" srcId="{239FD1E3-1F33-4B54-9F1F-CA78988E865A}" destId="{439E69A6-1DA2-4EF7-A8EC-0F5A87BAE988}" srcOrd="0" destOrd="0" presId="urn:microsoft.com/office/officeart/2005/8/layout/hierarchy4"/>
    <dgm:cxn modelId="{659AE6FD-9C44-411C-B62B-87AEA4EF1863}" type="presParOf" srcId="{239FD1E3-1F33-4B54-9F1F-CA78988E865A}" destId="{A54D5D67-99EB-4A7A-B955-053EB29DF4A2}" srcOrd="1" destOrd="0" presId="urn:microsoft.com/office/officeart/2005/8/layout/hierarchy4"/>
    <dgm:cxn modelId="{987B8292-7AA2-4402-BA99-20A5E4322E90}" type="presParOf" srcId="{46AE4F46-EDCE-437A-81A3-0AFFE37528E2}" destId="{E0E0A044-37A2-48ED-B55D-3CB26ECD257E}" srcOrd="1" destOrd="0" presId="urn:microsoft.com/office/officeart/2005/8/layout/hierarchy4"/>
    <dgm:cxn modelId="{AD1C1A8C-76FC-444F-B5A1-31A343F59390}" type="presParOf" srcId="{46AE4F46-EDCE-437A-81A3-0AFFE37528E2}" destId="{B379A088-1C82-4C24-A623-DEE3FB01A2F1}" srcOrd="2" destOrd="0" presId="urn:microsoft.com/office/officeart/2005/8/layout/hierarchy4"/>
    <dgm:cxn modelId="{AF95DAFB-D5F3-49FB-87AB-A11A6AC0BCC5}" type="presParOf" srcId="{B379A088-1C82-4C24-A623-DEE3FB01A2F1}" destId="{815FFFE6-6FD3-42A7-BF79-EA41DFA4801E}" srcOrd="0" destOrd="0" presId="urn:microsoft.com/office/officeart/2005/8/layout/hierarchy4"/>
    <dgm:cxn modelId="{794F337F-1B63-4647-8A29-3E950261DCCA}" type="presParOf" srcId="{B379A088-1C82-4C24-A623-DEE3FB01A2F1}" destId="{7354FDC2-3598-4564-9BDA-A06297C0BB16}" srcOrd="1" destOrd="0" presId="urn:microsoft.com/office/officeart/2005/8/layout/hierarchy4"/>
    <dgm:cxn modelId="{94431DF2-8637-4AAD-B23A-AF19F3AA4EA6}" type="presParOf" srcId="{46AE4F46-EDCE-437A-81A3-0AFFE37528E2}" destId="{471654FB-1170-44A6-8D6C-07A0FFA580F0}" srcOrd="3" destOrd="0" presId="urn:microsoft.com/office/officeart/2005/8/layout/hierarchy4"/>
    <dgm:cxn modelId="{C5A7C900-36C9-49C4-A269-7AFD873B1BF8}" type="presParOf" srcId="{46AE4F46-EDCE-437A-81A3-0AFFE37528E2}" destId="{E0129596-4B5D-4E26-8AB7-2A5A5B8000BA}" srcOrd="4" destOrd="0" presId="urn:microsoft.com/office/officeart/2005/8/layout/hierarchy4"/>
    <dgm:cxn modelId="{8934662C-1889-4314-83CA-889564FBF1DD}" type="presParOf" srcId="{E0129596-4B5D-4E26-8AB7-2A5A5B8000BA}" destId="{298C6F81-60D7-4115-9C43-C640A4E85BEB}" srcOrd="0" destOrd="0" presId="urn:microsoft.com/office/officeart/2005/8/layout/hierarchy4"/>
    <dgm:cxn modelId="{73333AE6-8F77-4A6D-8D50-1A1419551228}" type="presParOf" srcId="{E0129596-4B5D-4E26-8AB7-2A5A5B8000BA}" destId="{C88EB8FD-A779-4D4D-8593-1276C0D47114}" srcOrd="1" destOrd="0" presId="urn:microsoft.com/office/officeart/2005/8/layout/hierarchy4"/>
    <dgm:cxn modelId="{EA101DDE-7248-48B7-AEF9-2E89BEA21F36}" type="presParOf" srcId="{46AE4F46-EDCE-437A-81A3-0AFFE37528E2}" destId="{D4F12726-B5FC-4767-A9B7-92A12801C01F}" srcOrd="5" destOrd="0" presId="urn:microsoft.com/office/officeart/2005/8/layout/hierarchy4"/>
    <dgm:cxn modelId="{FED7F54B-2363-40F5-8135-619EF773D022}" type="presParOf" srcId="{46AE4F46-EDCE-437A-81A3-0AFFE37528E2}" destId="{D9368866-31B5-43A2-8B54-D395756C2081}" srcOrd="6" destOrd="0" presId="urn:microsoft.com/office/officeart/2005/8/layout/hierarchy4"/>
    <dgm:cxn modelId="{09690CFF-E5EB-45E9-9331-DCE89E6CE303}" type="presParOf" srcId="{D9368866-31B5-43A2-8B54-D395756C2081}" destId="{85B5F1B5-556C-4E2C-BB88-C9AEC2BBBFF4}" srcOrd="0" destOrd="0" presId="urn:microsoft.com/office/officeart/2005/8/layout/hierarchy4"/>
    <dgm:cxn modelId="{1C275C20-1790-4FC0-8B7A-0982B22E30BE}" type="presParOf" srcId="{D9368866-31B5-43A2-8B54-D395756C2081}" destId="{D6E5152D-64D6-458D-B15C-83E2C2DB7090}" srcOrd="1" destOrd="0" presId="urn:microsoft.com/office/officeart/2005/8/layout/hierarchy4"/>
  </dgm:cxnLst>
  <dgm:bg/>
  <dgm:whole>
    <a:ln>
      <a:solidFill>
        <a:schemeClr val="accent2">
          <a:lumMod val="60000"/>
          <a:lumOff val="40000"/>
        </a:schemeClr>
      </a:solid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0969A-9A22-4181-93E7-C2279EEAE8D1}">
      <dsp:nvSpPr>
        <dsp:cNvPr id="0" name=""/>
        <dsp:cNvSpPr/>
      </dsp:nvSpPr>
      <dsp:spPr>
        <a:xfrm>
          <a:off x="2" y="0"/>
          <a:ext cx="8229595" cy="4525963"/>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0A5D15D3-C3F2-4F3C-B442-D38CFE0C5438}">
      <dsp:nvSpPr>
        <dsp:cNvPr id="0" name=""/>
        <dsp:cNvSpPr/>
      </dsp:nvSpPr>
      <dsp:spPr>
        <a:xfrm>
          <a:off x="62" y="1357788"/>
          <a:ext cx="2536614" cy="181038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solidFill>
                <a:schemeClr val="tx1">
                  <a:lumMod val="65000"/>
                  <a:lumOff val="35000"/>
                </a:schemeClr>
              </a:solidFill>
              <a:latin typeface="Tw Cen MT" pitchFamily="34" charset="0"/>
            </a:rPr>
            <a:t>Survey Monkey </a:t>
          </a:r>
        </a:p>
        <a:p>
          <a:pPr marL="114300" lvl="1" indent="-114300" algn="l" defTabSz="533400">
            <a:lnSpc>
              <a:spcPct val="90000"/>
            </a:lnSpc>
            <a:spcBef>
              <a:spcPct val="0"/>
            </a:spcBef>
            <a:spcAft>
              <a:spcPct val="15000"/>
            </a:spcAft>
            <a:buChar char="••"/>
          </a:pPr>
          <a:r>
            <a:rPr lang="en-US" sz="1200" kern="1200" dirty="0" smtClean="0">
              <a:solidFill>
                <a:schemeClr val="tx1">
                  <a:lumMod val="65000"/>
                  <a:lumOff val="35000"/>
                </a:schemeClr>
              </a:solidFill>
              <a:latin typeface="Tw Cen MT" pitchFamily="34" charset="0"/>
            </a:rPr>
            <a:t>On-line and anonymous</a:t>
          </a:r>
        </a:p>
        <a:p>
          <a:pPr marL="114300" lvl="1" indent="-114300" algn="l" defTabSz="533400">
            <a:lnSpc>
              <a:spcPct val="90000"/>
            </a:lnSpc>
            <a:spcBef>
              <a:spcPct val="0"/>
            </a:spcBef>
            <a:spcAft>
              <a:spcPct val="15000"/>
            </a:spcAft>
            <a:buChar char="••"/>
          </a:pPr>
          <a:r>
            <a:rPr lang="en-US" sz="1200" kern="1200" dirty="0" smtClean="0">
              <a:solidFill>
                <a:schemeClr val="tx1">
                  <a:lumMod val="65000"/>
                  <a:lumOff val="35000"/>
                </a:schemeClr>
              </a:solidFill>
              <a:latin typeface="Tw Cen MT" pitchFamily="34" charset="0"/>
            </a:rPr>
            <a:t>Distribution methods</a:t>
          </a:r>
        </a:p>
        <a:p>
          <a:pPr marL="114300" lvl="1" indent="-114300" algn="l" defTabSz="533400">
            <a:lnSpc>
              <a:spcPct val="90000"/>
            </a:lnSpc>
            <a:spcBef>
              <a:spcPct val="0"/>
            </a:spcBef>
            <a:spcAft>
              <a:spcPct val="15000"/>
            </a:spcAft>
            <a:buChar char="••"/>
          </a:pPr>
          <a:r>
            <a:rPr lang="en-US" sz="1200" kern="1200" dirty="0" smtClean="0">
              <a:solidFill>
                <a:schemeClr val="tx1">
                  <a:lumMod val="65000"/>
                  <a:lumOff val="35000"/>
                </a:schemeClr>
              </a:solidFill>
              <a:latin typeface="Tw Cen MT" pitchFamily="34" charset="0"/>
            </a:rPr>
            <a:t>Open April/May/June – closed July 1, 2018</a:t>
          </a:r>
        </a:p>
        <a:p>
          <a:pPr marL="114300" lvl="1" indent="-114300" algn="l" defTabSz="533400">
            <a:lnSpc>
              <a:spcPct val="90000"/>
            </a:lnSpc>
            <a:spcBef>
              <a:spcPct val="0"/>
            </a:spcBef>
            <a:spcAft>
              <a:spcPct val="15000"/>
            </a:spcAft>
            <a:buChar char="••"/>
          </a:pPr>
          <a:r>
            <a:rPr lang="en-US" sz="1200" kern="1200" dirty="0" smtClean="0">
              <a:solidFill>
                <a:schemeClr val="tx1">
                  <a:lumMod val="65000"/>
                  <a:lumOff val="35000"/>
                </a:schemeClr>
              </a:solidFill>
              <a:latin typeface="Tw Cen MT" pitchFamily="34" charset="0"/>
            </a:rPr>
            <a:t>Participating communities</a:t>
          </a:r>
        </a:p>
        <a:p>
          <a:pPr marL="114300" lvl="1" indent="-114300" algn="l" defTabSz="533400">
            <a:lnSpc>
              <a:spcPct val="90000"/>
            </a:lnSpc>
            <a:spcBef>
              <a:spcPct val="0"/>
            </a:spcBef>
            <a:spcAft>
              <a:spcPct val="15000"/>
            </a:spcAft>
            <a:buChar char="••"/>
          </a:pPr>
          <a:r>
            <a:rPr lang="en-US" sz="1200" kern="1200" dirty="0" smtClean="0">
              <a:solidFill>
                <a:schemeClr val="tx1">
                  <a:lumMod val="65000"/>
                  <a:lumOff val="35000"/>
                </a:schemeClr>
              </a:solidFill>
              <a:latin typeface="Tw Cen MT" pitchFamily="34" charset="0"/>
            </a:rPr>
            <a:t>Question paths</a:t>
          </a:r>
        </a:p>
        <a:p>
          <a:pPr marL="114300" lvl="1" indent="-114300" algn="l" defTabSz="533400">
            <a:lnSpc>
              <a:spcPct val="90000"/>
            </a:lnSpc>
            <a:spcBef>
              <a:spcPct val="0"/>
            </a:spcBef>
            <a:spcAft>
              <a:spcPct val="15000"/>
            </a:spcAft>
            <a:buChar char="••"/>
          </a:pPr>
          <a:r>
            <a:rPr lang="en-US" sz="1200" kern="1200" dirty="0" smtClean="0">
              <a:solidFill>
                <a:schemeClr val="tx1">
                  <a:lumMod val="65000"/>
                  <a:lumOff val="35000"/>
                </a:schemeClr>
              </a:solidFill>
              <a:latin typeface="Tw Cen MT" pitchFamily="34" charset="0"/>
            </a:rPr>
            <a:t>Disclaimers and limitations</a:t>
          </a:r>
        </a:p>
      </dsp:txBody>
      <dsp:txXfrm>
        <a:off x="88438" y="1446164"/>
        <a:ext cx="2359862" cy="1633633"/>
      </dsp:txXfrm>
    </dsp:sp>
    <dsp:sp modelId="{80DFF4AD-84D4-4BAA-88D1-5F92503C70CB}">
      <dsp:nvSpPr>
        <dsp:cNvPr id="0" name=""/>
        <dsp:cNvSpPr/>
      </dsp:nvSpPr>
      <dsp:spPr>
        <a:xfrm>
          <a:off x="2846492" y="1357788"/>
          <a:ext cx="2536614" cy="181038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kern="1200" dirty="0" smtClean="0">
              <a:solidFill>
                <a:schemeClr val="tx1">
                  <a:lumMod val="65000"/>
                  <a:lumOff val="35000"/>
                </a:schemeClr>
              </a:solidFill>
              <a:latin typeface="Tw Cen MT" pitchFamily="34" charset="0"/>
            </a:rPr>
            <a:t>Moderators and </a:t>
          </a:r>
        </a:p>
        <a:p>
          <a:pPr lvl="0" algn="ctr" defTabSz="1066800">
            <a:lnSpc>
              <a:spcPct val="90000"/>
            </a:lnSpc>
            <a:spcBef>
              <a:spcPct val="0"/>
            </a:spcBef>
            <a:spcAft>
              <a:spcPts val="0"/>
            </a:spcAft>
          </a:pPr>
          <a:r>
            <a:rPr lang="en-US" sz="2400" kern="1200" dirty="0" smtClean="0">
              <a:solidFill>
                <a:schemeClr val="tx1">
                  <a:lumMod val="65000"/>
                  <a:lumOff val="35000"/>
                </a:schemeClr>
              </a:solidFill>
              <a:latin typeface="Tw Cen MT" pitchFamily="34" charset="0"/>
            </a:rPr>
            <a:t>other town officials </a:t>
          </a:r>
          <a:endParaRPr lang="en-US" sz="2400" kern="1200" dirty="0">
            <a:solidFill>
              <a:schemeClr val="tx1">
                <a:lumMod val="65000"/>
                <a:lumOff val="35000"/>
              </a:schemeClr>
            </a:solidFill>
          </a:endParaRPr>
        </a:p>
      </dsp:txBody>
      <dsp:txXfrm>
        <a:off x="2934868" y="1446164"/>
        <a:ext cx="2359862" cy="1633633"/>
      </dsp:txXfrm>
    </dsp:sp>
    <dsp:sp modelId="{C5553E6F-B467-4836-9F9B-338CCF2554DA}">
      <dsp:nvSpPr>
        <dsp:cNvPr id="0" name=""/>
        <dsp:cNvSpPr/>
      </dsp:nvSpPr>
      <dsp:spPr>
        <a:xfrm>
          <a:off x="5631405" y="1295403"/>
          <a:ext cx="2536614" cy="181038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n-US" sz="2400" kern="1200" dirty="0" smtClean="0">
              <a:solidFill>
                <a:schemeClr val="tx1">
                  <a:lumMod val="65000"/>
                  <a:lumOff val="35000"/>
                </a:schemeClr>
              </a:solidFill>
              <a:latin typeface="Tw Cen MT" pitchFamily="34" charset="0"/>
            </a:rPr>
            <a:t>Reports</a:t>
          </a:r>
        </a:p>
        <a:p>
          <a:pPr lvl="0" algn="ctr" defTabSz="1066800">
            <a:lnSpc>
              <a:spcPct val="90000"/>
            </a:lnSpc>
            <a:spcBef>
              <a:spcPct val="0"/>
            </a:spcBef>
            <a:spcAft>
              <a:spcPts val="0"/>
            </a:spcAft>
          </a:pPr>
          <a:r>
            <a:rPr lang="en-US" sz="2400" kern="1200" dirty="0" smtClean="0">
              <a:solidFill>
                <a:schemeClr val="tx1">
                  <a:lumMod val="65000"/>
                  <a:lumOff val="35000"/>
                </a:schemeClr>
              </a:solidFill>
              <a:latin typeface="Tw Cen MT" pitchFamily="34" charset="0"/>
            </a:rPr>
            <a:t>and other communities</a:t>
          </a:r>
          <a:endParaRPr lang="en-US" sz="2400" kern="1200" dirty="0">
            <a:solidFill>
              <a:schemeClr val="tx1">
                <a:lumMod val="65000"/>
                <a:lumOff val="35000"/>
              </a:schemeClr>
            </a:solidFill>
            <a:latin typeface="Tw Cen MT" pitchFamily="34" charset="0"/>
          </a:endParaRPr>
        </a:p>
      </dsp:txBody>
      <dsp:txXfrm>
        <a:off x="5719781" y="1383779"/>
        <a:ext cx="2359862" cy="16336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E9F66-0CFA-4157-AB6D-C2FA3249C09A}">
      <dsp:nvSpPr>
        <dsp:cNvPr id="0" name=""/>
        <dsp:cNvSpPr/>
      </dsp:nvSpPr>
      <dsp:spPr>
        <a:xfrm>
          <a:off x="2646457" y="2730"/>
          <a:ext cx="1145985" cy="744890"/>
        </a:xfrm>
        <a:prstGeom prst="roundRect">
          <a:avLst/>
        </a:prstGeom>
        <a:solidFill>
          <a:schemeClr val="accent1">
            <a:lumMod val="40000"/>
            <a:lumOff val="60000"/>
          </a:schemeClr>
        </a:solidFill>
        <a:ln w="25400" cap="flat" cmpd="sng"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lumMod val="75000"/>
                  <a:lumOff val="25000"/>
                </a:schemeClr>
              </a:solidFill>
              <a:latin typeface="Tw Cen MT" panose="020B0602020104020603" pitchFamily="34" charset="0"/>
            </a:rPr>
            <a:t>Establish a civics leadership program</a:t>
          </a:r>
          <a:endParaRPr lang="en-US" sz="1100" kern="1200" dirty="0">
            <a:solidFill>
              <a:schemeClr val="tx1">
                <a:lumMod val="75000"/>
                <a:lumOff val="25000"/>
              </a:schemeClr>
            </a:solidFill>
            <a:latin typeface="Tw Cen MT" panose="020B0602020104020603" pitchFamily="34" charset="0"/>
          </a:endParaRPr>
        </a:p>
      </dsp:txBody>
      <dsp:txXfrm>
        <a:off x="2682820" y="39093"/>
        <a:ext cx="1073259" cy="672164"/>
      </dsp:txXfrm>
    </dsp:sp>
    <dsp:sp modelId="{1F3887E3-2710-4C7A-ADA9-F29CC8BBAE2B}">
      <dsp:nvSpPr>
        <dsp:cNvPr id="0" name=""/>
        <dsp:cNvSpPr/>
      </dsp:nvSpPr>
      <dsp:spPr>
        <a:xfrm>
          <a:off x="1093271" y="375175"/>
          <a:ext cx="4252357" cy="4252357"/>
        </a:xfrm>
        <a:custGeom>
          <a:avLst/>
          <a:gdLst/>
          <a:ahLst/>
          <a:cxnLst/>
          <a:rect l="0" t="0" r="0" b="0"/>
          <a:pathLst>
            <a:path>
              <a:moveTo>
                <a:pt x="2706757" y="80802"/>
              </a:moveTo>
              <a:arcTo wR="2126178" hR="2126178" stAng="17150794" swAng="125631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62458E9-098B-4F97-9CD7-02E31EEACE5E}">
      <dsp:nvSpPr>
        <dsp:cNvPr id="0" name=""/>
        <dsp:cNvSpPr/>
      </dsp:nvSpPr>
      <dsp:spPr>
        <a:xfrm>
          <a:off x="4308770" y="803258"/>
          <a:ext cx="1145985" cy="744890"/>
        </a:xfrm>
        <a:prstGeom prst="roundRect">
          <a:avLst/>
        </a:prstGeom>
        <a:solidFill>
          <a:schemeClr val="accent1">
            <a:lumMod val="20000"/>
            <a:lumOff val="80000"/>
          </a:schemeClr>
        </a:solidFill>
        <a:ln w="25400" cap="flat" cmpd="sng"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lumMod val="75000"/>
                  <a:lumOff val="25000"/>
                </a:schemeClr>
              </a:solidFill>
              <a:latin typeface="Tw Cen MT" panose="020B0602020104020603" pitchFamily="34" charset="0"/>
            </a:rPr>
            <a:t>Establish a youth council or commission</a:t>
          </a:r>
          <a:endParaRPr lang="en-US" sz="1100" kern="1200" dirty="0">
            <a:solidFill>
              <a:schemeClr val="tx1">
                <a:lumMod val="75000"/>
                <a:lumOff val="25000"/>
              </a:schemeClr>
            </a:solidFill>
            <a:latin typeface="Tw Cen MT" panose="020B0602020104020603" pitchFamily="34" charset="0"/>
          </a:endParaRPr>
        </a:p>
      </dsp:txBody>
      <dsp:txXfrm>
        <a:off x="4345133" y="839621"/>
        <a:ext cx="1073259" cy="672164"/>
      </dsp:txXfrm>
    </dsp:sp>
    <dsp:sp modelId="{27ABC4B4-5DD6-4398-98D4-6FECC79003A2}">
      <dsp:nvSpPr>
        <dsp:cNvPr id="0" name=""/>
        <dsp:cNvSpPr/>
      </dsp:nvSpPr>
      <dsp:spPr>
        <a:xfrm>
          <a:off x="1093271" y="375175"/>
          <a:ext cx="4252357" cy="4252357"/>
        </a:xfrm>
        <a:custGeom>
          <a:avLst/>
          <a:gdLst/>
          <a:ahLst/>
          <a:cxnLst/>
          <a:rect l="0" t="0" r="0" b="0"/>
          <a:pathLst>
            <a:path>
              <a:moveTo>
                <a:pt x="4030209" y="1179974"/>
              </a:moveTo>
              <a:arcTo wR="2126178" hR="2126178" stAng="20014501" swAng="124717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A6977C2-1235-40B1-976F-E08506B2F0F4}">
      <dsp:nvSpPr>
        <dsp:cNvPr id="0" name=""/>
        <dsp:cNvSpPr/>
      </dsp:nvSpPr>
      <dsp:spPr>
        <a:xfrm>
          <a:off x="4719327" y="2300235"/>
          <a:ext cx="1145985" cy="1348475"/>
        </a:xfrm>
        <a:prstGeom prst="roundRect">
          <a:avLst/>
        </a:prstGeom>
        <a:solidFill>
          <a:schemeClr val="tx2">
            <a:lumMod val="20000"/>
            <a:lumOff val="80000"/>
          </a:schemeClr>
        </a:solidFill>
        <a:ln w="25400" cap="flat" cmpd="sng"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lumMod val="75000"/>
                  <a:lumOff val="25000"/>
                </a:schemeClr>
              </a:solidFill>
              <a:latin typeface="Tw Cen MT" panose="020B0602020104020603" pitchFamily="34" charset="0"/>
            </a:rPr>
            <a:t>Provide non-voting seats for youth members on various advisory boards (esp. ones related to parks, libraries, human services, the arts)</a:t>
          </a:r>
          <a:endParaRPr lang="en-US" sz="1100" kern="1200" dirty="0">
            <a:solidFill>
              <a:schemeClr val="tx1">
                <a:lumMod val="75000"/>
                <a:lumOff val="25000"/>
              </a:schemeClr>
            </a:solidFill>
            <a:latin typeface="Tw Cen MT" panose="020B0602020104020603" pitchFamily="34" charset="0"/>
          </a:endParaRPr>
        </a:p>
      </dsp:txBody>
      <dsp:txXfrm>
        <a:off x="4775269" y="2356177"/>
        <a:ext cx="1034101" cy="1236591"/>
      </dsp:txXfrm>
    </dsp:sp>
    <dsp:sp modelId="{9BEC394E-7572-4F9B-AA6C-538CCF5F51A5}">
      <dsp:nvSpPr>
        <dsp:cNvPr id="0" name=""/>
        <dsp:cNvSpPr/>
      </dsp:nvSpPr>
      <dsp:spPr>
        <a:xfrm>
          <a:off x="1093271" y="375175"/>
          <a:ext cx="4252357" cy="4252357"/>
        </a:xfrm>
        <a:custGeom>
          <a:avLst/>
          <a:gdLst/>
          <a:ahLst/>
          <a:cxnLst/>
          <a:rect l="0" t="0" r="0" b="0"/>
          <a:pathLst>
            <a:path>
              <a:moveTo>
                <a:pt x="3913431" y="3277857"/>
              </a:moveTo>
              <a:arcTo wR="2126178" hR="2126178" stAng="1967827" swAng="81598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E1BEE53-40CA-482D-A986-502FF48D8E8F}">
      <dsp:nvSpPr>
        <dsp:cNvPr id="0" name=""/>
        <dsp:cNvSpPr/>
      </dsp:nvSpPr>
      <dsp:spPr>
        <a:xfrm>
          <a:off x="3483326" y="4044529"/>
          <a:ext cx="1317276" cy="744890"/>
        </a:xfrm>
        <a:prstGeom prst="roundRect">
          <a:avLst/>
        </a:prstGeom>
        <a:solidFill>
          <a:schemeClr val="accent1">
            <a:lumMod val="20000"/>
            <a:lumOff val="80000"/>
          </a:schemeClr>
        </a:solidFill>
        <a:ln w="25400" cap="flat" cmpd="sng"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lumMod val="75000"/>
                  <a:lumOff val="25000"/>
                </a:schemeClr>
              </a:solidFill>
              <a:latin typeface="Tw Cen MT" panose="020B0602020104020603" pitchFamily="34" charset="0"/>
            </a:rPr>
            <a:t>Hold meetings in community clubs or wherever convenient for the missing demographics</a:t>
          </a:r>
          <a:endParaRPr lang="en-US" sz="1100" kern="1200" dirty="0">
            <a:solidFill>
              <a:schemeClr val="tx1">
                <a:lumMod val="75000"/>
                <a:lumOff val="25000"/>
              </a:schemeClr>
            </a:solidFill>
            <a:latin typeface="Tw Cen MT" panose="020B0602020104020603" pitchFamily="34" charset="0"/>
          </a:endParaRPr>
        </a:p>
      </dsp:txBody>
      <dsp:txXfrm>
        <a:off x="3519689" y="4080892"/>
        <a:ext cx="1244550" cy="672164"/>
      </dsp:txXfrm>
    </dsp:sp>
    <dsp:sp modelId="{54E31980-D83F-4DE6-976E-FE9BF3DA8BF8}">
      <dsp:nvSpPr>
        <dsp:cNvPr id="0" name=""/>
        <dsp:cNvSpPr/>
      </dsp:nvSpPr>
      <dsp:spPr>
        <a:xfrm>
          <a:off x="1093271" y="375175"/>
          <a:ext cx="4252357" cy="4252357"/>
        </a:xfrm>
        <a:custGeom>
          <a:avLst/>
          <a:gdLst/>
          <a:ahLst/>
          <a:cxnLst/>
          <a:rect l="0" t="0" r="0" b="0"/>
          <a:pathLst>
            <a:path>
              <a:moveTo>
                <a:pt x="2385195" y="4236521"/>
              </a:moveTo>
              <a:arcTo wR="2126178" hR="2126178" stAng="4980162" swAng="77766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7B1B144-724D-4270-B0A6-C407C49312CA}">
      <dsp:nvSpPr>
        <dsp:cNvPr id="0" name=""/>
        <dsp:cNvSpPr/>
      </dsp:nvSpPr>
      <dsp:spPr>
        <a:xfrm>
          <a:off x="1600199" y="4052839"/>
          <a:ext cx="1393472" cy="728272"/>
        </a:xfrm>
        <a:prstGeom prst="roundRect">
          <a:avLst/>
        </a:prstGeom>
        <a:solidFill>
          <a:schemeClr val="accent1">
            <a:lumMod val="20000"/>
            <a:lumOff val="80000"/>
          </a:schemeClr>
        </a:solidFill>
        <a:ln w="25400" cap="flat" cmpd="sng"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lumMod val="75000"/>
                  <a:lumOff val="25000"/>
                </a:schemeClr>
              </a:solidFill>
              <a:latin typeface="Tw Cen MT" panose="020B0602020104020603" pitchFamily="34" charset="0"/>
            </a:rPr>
            <a:t>Partner with non-profits/orgs. to provide information days, etc. for ethnic minorities</a:t>
          </a:r>
          <a:endParaRPr lang="en-US" sz="1100" kern="1200" dirty="0">
            <a:solidFill>
              <a:schemeClr val="tx1">
                <a:lumMod val="75000"/>
                <a:lumOff val="25000"/>
              </a:schemeClr>
            </a:solidFill>
            <a:latin typeface="Tw Cen MT" panose="020B0602020104020603" pitchFamily="34" charset="0"/>
          </a:endParaRPr>
        </a:p>
      </dsp:txBody>
      <dsp:txXfrm>
        <a:off x="1635750" y="4088390"/>
        <a:ext cx="1322370" cy="657170"/>
      </dsp:txXfrm>
    </dsp:sp>
    <dsp:sp modelId="{668F8480-5D5C-4573-BC78-2D07FB699D58}">
      <dsp:nvSpPr>
        <dsp:cNvPr id="0" name=""/>
        <dsp:cNvSpPr/>
      </dsp:nvSpPr>
      <dsp:spPr>
        <a:xfrm>
          <a:off x="1093271" y="375175"/>
          <a:ext cx="4252357" cy="4252357"/>
        </a:xfrm>
        <a:custGeom>
          <a:avLst/>
          <a:gdLst/>
          <a:ahLst/>
          <a:cxnLst/>
          <a:rect l="0" t="0" r="0" b="0"/>
          <a:pathLst>
            <a:path>
              <a:moveTo>
                <a:pt x="666091" y="3671747"/>
              </a:moveTo>
              <a:arcTo wR="2126178" hR="2126178" stAng="8002255" swAng="137774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645FF4-17A8-4C0F-B87B-646DD2F3403C}">
      <dsp:nvSpPr>
        <dsp:cNvPr id="0" name=""/>
        <dsp:cNvSpPr/>
      </dsp:nvSpPr>
      <dsp:spPr>
        <a:xfrm>
          <a:off x="573586" y="2602028"/>
          <a:ext cx="1145985" cy="744890"/>
        </a:xfrm>
        <a:prstGeom prst="roundRect">
          <a:avLst/>
        </a:prstGeom>
        <a:solidFill>
          <a:schemeClr val="tx2">
            <a:lumMod val="20000"/>
            <a:lumOff val="80000"/>
          </a:schemeClr>
        </a:solidFill>
        <a:ln w="25400" cap="flat" cmpd="sng"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lumMod val="75000"/>
                  <a:lumOff val="25000"/>
                </a:schemeClr>
              </a:solidFill>
              <a:latin typeface="Tw Cen MT" panose="020B0602020104020603" pitchFamily="34" charset="0"/>
            </a:rPr>
            <a:t>Invite student to attend meetings and speak on youth issues and school issues</a:t>
          </a:r>
          <a:endParaRPr lang="en-US" sz="1100" kern="1200" dirty="0">
            <a:solidFill>
              <a:schemeClr val="tx1">
                <a:lumMod val="75000"/>
                <a:lumOff val="25000"/>
              </a:schemeClr>
            </a:solidFill>
            <a:latin typeface="Tw Cen MT" panose="020B0602020104020603" pitchFamily="34" charset="0"/>
          </a:endParaRPr>
        </a:p>
      </dsp:txBody>
      <dsp:txXfrm>
        <a:off x="609949" y="2638391"/>
        <a:ext cx="1073259" cy="672164"/>
      </dsp:txXfrm>
    </dsp:sp>
    <dsp:sp modelId="{BBA9D2D9-EFF6-458F-9299-73AB38D9BBCC}">
      <dsp:nvSpPr>
        <dsp:cNvPr id="0" name=""/>
        <dsp:cNvSpPr/>
      </dsp:nvSpPr>
      <dsp:spPr>
        <a:xfrm>
          <a:off x="1093271" y="375175"/>
          <a:ext cx="4252357" cy="4252357"/>
        </a:xfrm>
        <a:custGeom>
          <a:avLst/>
          <a:gdLst/>
          <a:ahLst/>
          <a:cxnLst/>
          <a:rect l="0" t="0" r="0" b="0"/>
          <a:pathLst>
            <a:path>
              <a:moveTo>
                <a:pt x="2024" y="2218933"/>
              </a:moveTo>
              <a:arcTo wR="2126178" hR="2126178" stAng="10649980" swAng="126359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9917C26-DC81-47C1-BA95-91FCDA8AD534}">
      <dsp:nvSpPr>
        <dsp:cNvPr id="0" name=""/>
        <dsp:cNvSpPr/>
      </dsp:nvSpPr>
      <dsp:spPr>
        <a:xfrm>
          <a:off x="904469" y="534308"/>
          <a:ext cx="1305335" cy="1282791"/>
        </a:xfrm>
        <a:prstGeom prst="roundRect">
          <a:avLst/>
        </a:prstGeom>
        <a:solidFill>
          <a:schemeClr val="accent1">
            <a:lumMod val="20000"/>
            <a:lumOff val="80000"/>
          </a:schemeClr>
        </a:solidFill>
        <a:ln w="25400" cap="flat" cmpd="sng"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ctr" defTabSz="488950">
            <a:lnSpc>
              <a:spcPct val="90000"/>
            </a:lnSpc>
            <a:spcBef>
              <a:spcPct val="0"/>
            </a:spcBef>
            <a:spcAft>
              <a:spcPct val="35000"/>
            </a:spcAft>
          </a:pPr>
          <a:r>
            <a:rPr lang="en-US" sz="1100" b="1" kern="1200" dirty="0" smtClean="0">
              <a:solidFill>
                <a:schemeClr val="tx1">
                  <a:lumMod val="75000"/>
                  <a:lumOff val="25000"/>
                </a:schemeClr>
              </a:solidFill>
              <a:latin typeface="Tw Cen MT" panose="020B0602020104020603" pitchFamily="34" charset="0"/>
            </a:rPr>
            <a:t>Boston Office of Civic Engagement</a:t>
          </a:r>
          <a:endParaRPr lang="en-US" sz="1100" kern="1200" dirty="0">
            <a:solidFill>
              <a:schemeClr val="tx1">
                <a:lumMod val="75000"/>
                <a:lumOff val="25000"/>
              </a:schemeClr>
            </a:solidFill>
            <a:latin typeface="Tw Cen MT" panose="020B0602020104020603" pitchFamily="34" charset="0"/>
          </a:endParaRPr>
        </a:p>
        <a:p>
          <a:pPr marL="57150" lvl="1" indent="-57150" algn="l" defTabSz="488950">
            <a:lnSpc>
              <a:spcPct val="90000"/>
            </a:lnSpc>
            <a:spcBef>
              <a:spcPct val="0"/>
            </a:spcBef>
            <a:spcAft>
              <a:spcPts val="0"/>
            </a:spcAft>
            <a:buChar char="••"/>
          </a:pPr>
          <a:r>
            <a:rPr lang="en-US" sz="1100" b="0" kern="1200" dirty="0" smtClean="0">
              <a:solidFill>
                <a:schemeClr val="tx1">
                  <a:lumMod val="75000"/>
                  <a:lumOff val="25000"/>
                </a:schemeClr>
              </a:solidFill>
              <a:latin typeface="Tw Cen MT" panose="020B0602020104020603" pitchFamily="34" charset="0"/>
            </a:rPr>
            <a:t>Love Your Block</a:t>
          </a:r>
          <a:endParaRPr lang="en-US" sz="1100" b="0" kern="1200" dirty="0">
            <a:solidFill>
              <a:schemeClr val="tx1">
                <a:lumMod val="75000"/>
                <a:lumOff val="25000"/>
              </a:schemeClr>
            </a:solidFill>
            <a:latin typeface="Tw Cen MT" panose="020B0602020104020603" pitchFamily="34" charset="0"/>
          </a:endParaRPr>
        </a:p>
        <a:p>
          <a:pPr marL="57150" lvl="1" indent="-57150" algn="l" defTabSz="488950">
            <a:lnSpc>
              <a:spcPct val="90000"/>
            </a:lnSpc>
            <a:spcBef>
              <a:spcPct val="0"/>
            </a:spcBef>
            <a:spcAft>
              <a:spcPts val="0"/>
            </a:spcAft>
            <a:buChar char="••"/>
          </a:pPr>
          <a:r>
            <a:rPr lang="en-US" sz="1100" b="0" kern="1200" dirty="0" smtClean="0">
              <a:solidFill>
                <a:schemeClr val="tx1">
                  <a:lumMod val="75000"/>
                  <a:lumOff val="25000"/>
                </a:schemeClr>
              </a:solidFill>
              <a:latin typeface="Tw Cen MT" panose="020B0602020104020603" pitchFamily="34" charset="0"/>
            </a:rPr>
            <a:t>Civic Engagement Week</a:t>
          </a:r>
          <a:endParaRPr lang="en-US" sz="1100" b="0" kern="1200" dirty="0">
            <a:solidFill>
              <a:schemeClr val="tx1">
                <a:lumMod val="75000"/>
                <a:lumOff val="25000"/>
              </a:schemeClr>
            </a:solidFill>
            <a:latin typeface="Tw Cen MT" panose="020B0602020104020603" pitchFamily="34" charset="0"/>
          </a:endParaRPr>
        </a:p>
        <a:p>
          <a:pPr marL="57150" lvl="1" indent="-57150" algn="l" defTabSz="488950">
            <a:lnSpc>
              <a:spcPct val="90000"/>
            </a:lnSpc>
            <a:spcBef>
              <a:spcPct val="0"/>
            </a:spcBef>
            <a:spcAft>
              <a:spcPts val="0"/>
            </a:spcAft>
            <a:buChar char="••"/>
          </a:pPr>
          <a:r>
            <a:rPr lang="en-US" sz="1100" b="0" kern="1200" dirty="0" smtClean="0">
              <a:solidFill>
                <a:schemeClr val="tx1">
                  <a:lumMod val="75000"/>
                  <a:lumOff val="25000"/>
                </a:schemeClr>
              </a:solidFill>
              <a:latin typeface="Tw Cen MT" panose="020B0602020104020603" pitchFamily="34" charset="0"/>
            </a:rPr>
            <a:t>Office of Neighborhood Services</a:t>
          </a:r>
          <a:endParaRPr lang="en-US" sz="1100" b="0" kern="1200" dirty="0">
            <a:solidFill>
              <a:schemeClr val="tx1">
                <a:lumMod val="75000"/>
                <a:lumOff val="25000"/>
              </a:schemeClr>
            </a:solidFill>
            <a:latin typeface="Tw Cen MT" panose="020B0602020104020603" pitchFamily="34" charset="0"/>
          </a:endParaRPr>
        </a:p>
        <a:p>
          <a:pPr marL="57150" lvl="1" indent="-57150" algn="ctr" defTabSz="488950">
            <a:lnSpc>
              <a:spcPct val="90000"/>
            </a:lnSpc>
            <a:spcBef>
              <a:spcPct val="0"/>
            </a:spcBef>
            <a:spcAft>
              <a:spcPct val="15000"/>
            </a:spcAft>
            <a:buChar char="••"/>
          </a:pPr>
          <a:endParaRPr lang="en-US" sz="1100" b="1" kern="1200" dirty="0" smtClean="0">
            <a:solidFill>
              <a:schemeClr val="tx1">
                <a:lumMod val="75000"/>
                <a:lumOff val="25000"/>
              </a:schemeClr>
            </a:solidFill>
            <a:latin typeface="Tw Cen MT" panose="020B0602020104020603" pitchFamily="34" charset="0"/>
          </a:endParaRPr>
        </a:p>
        <a:p>
          <a:pPr marL="57150" lvl="1" indent="-57150" algn="l" defTabSz="488950">
            <a:lnSpc>
              <a:spcPct val="90000"/>
            </a:lnSpc>
            <a:spcBef>
              <a:spcPct val="0"/>
            </a:spcBef>
            <a:spcAft>
              <a:spcPct val="15000"/>
            </a:spcAft>
            <a:buChar char="••"/>
          </a:pPr>
          <a:r>
            <a:rPr lang="en-US" sz="1100" kern="1200" dirty="0" smtClean="0">
              <a:solidFill>
                <a:schemeClr val="tx1">
                  <a:lumMod val="75000"/>
                  <a:lumOff val="25000"/>
                </a:schemeClr>
              </a:solidFill>
              <a:latin typeface="Tw Cen MT" panose="020B0602020104020603" pitchFamily="34" charset="0"/>
            </a:rPr>
            <a:t>	           </a:t>
          </a:r>
          <a:endParaRPr lang="en-US" sz="1100" kern="1200" dirty="0">
            <a:solidFill>
              <a:schemeClr val="tx1">
                <a:lumMod val="75000"/>
                <a:lumOff val="25000"/>
              </a:schemeClr>
            </a:solidFill>
            <a:latin typeface="Tw Cen MT" panose="020B0602020104020603" pitchFamily="34" charset="0"/>
          </a:endParaRPr>
        </a:p>
      </dsp:txBody>
      <dsp:txXfrm>
        <a:off x="967090" y="596929"/>
        <a:ext cx="1180093" cy="1157549"/>
      </dsp:txXfrm>
    </dsp:sp>
    <dsp:sp modelId="{7DCDDC59-7C7B-4050-9F09-B43A8BEC852F}">
      <dsp:nvSpPr>
        <dsp:cNvPr id="0" name=""/>
        <dsp:cNvSpPr/>
      </dsp:nvSpPr>
      <dsp:spPr>
        <a:xfrm>
          <a:off x="1093271" y="375175"/>
          <a:ext cx="4252357" cy="4252357"/>
        </a:xfrm>
        <a:custGeom>
          <a:avLst/>
          <a:gdLst/>
          <a:ahLst/>
          <a:cxnLst/>
          <a:rect l="0" t="0" r="0" b="0"/>
          <a:pathLst>
            <a:path>
              <a:moveTo>
                <a:pt x="1120679" y="252783"/>
              </a:moveTo>
              <a:arcTo wR="2126178" hR="2126178" stAng="14506584" swAng="74775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0C099-9044-4476-BB18-377A90BA28DC}">
      <dsp:nvSpPr>
        <dsp:cNvPr id="0" name=""/>
        <dsp:cNvSpPr/>
      </dsp:nvSpPr>
      <dsp:spPr>
        <a:xfrm>
          <a:off x="64043" y="-2"/>
          <a:ext cx="759730" cy="4651697"/>
        </a:xfrm>
        <a:prstGeom prst="roundRect">
          <a:avLst>
            <a:gd name="adj" fmla="val 5000"/>
          </a:avLst>
        </a:prstGeom>
        <a:solidFill>
          <a:schemeClr val="accent6">
            <a:lumMod val="60000"/>
            <a:lumOff val="40000"/>
          </a:schemeClr>
        </a:solidFill>
        <a:ln w="25400"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n-US" sz="2000" kern="1200" dirty="0" smtClean="0">
              <a:solidFill>
                <a:schemeClr val="tx2">
                  <a:lumMod val="75000"/>
                </a:schemeClr>
              </a:solidFill>
              <a:latin typeface="Tw Cen MT" panose="020B0602020104020603" pitchFamily="34" charset="0"/>
            </a:rPr>
            <a:t>E-Democracy: </a:t>
          </a:r>
        </a:p>
        <a:p>
          <a:pPr lvl="0" algn="r" defTabSz="889000">
            <a:lnSpc>
              <a:spcPct val="90000"/>
            </a:lnSpc>
            <a:spcBef>
              <a:spcPct val="0"/>
            </a:spcBef>
            <a:spcAft>
              <a:spcPct val="35000"/>
            </a:spcAft>
          </a:pPr>
          <a:r>
            <a:rPr lang="en-US" sz="2000" kern="1200" dirty="0" smtClean="0">
              <a:solidFill>
                <a:schemeClr val="tx2">
                  <a:lumMod val="75000"/>
                </a:schemeClr>
              </a:solidFill>
              <a:latin typeface="Tw Cen MT" panose="020B0602020104020603" pitchFamily="34" charset="0"/>
            </a:rPr>
            <a:t>What are other communities using?  </a:t>
          </a:r>
          <a:endParaRPr lang="en-US" sz="2000" kern="1200" dirty="0">
            <a:solidFill>
              <a:schemeClr val="tx2">
                <a:lumMod val="75000"/>
              </a:schemeClr>
            </a:solidFill>
            <a:latin typeface="Tw Cen MT" panose="020B0602020104020603" pitchFamily="34" charset="0"/>
          </a:endParaRPr>
        </a:p>
      </dsp:txBody>
      <dsp:txXfrm rot="16200000">
        <a:off x="-1767179" y="1831220"/>
        <a:ext cx="3814392" cy="151946"/>
      </dsp:txXfrm>
    </dsp:sp>
    <dsp:sp modelId="{68441CD4-23F1-4477-AF4E-E9DE4B5B5C6A}">
      <dsp:nvSpPr>
        <dsp:cNvPr id="0" name=""/>
        <dsp:cNvSpPr/>
      </dsp:nvSpPr>
      <dsp:spPr>
        <a:xfrm>
          <a:off x="912348" y="-2"/>
          <a:ext cx="2101939" cy="4651697"/>
        </a:xfrm>
        <a:prstGeom prst="roundRect">
          <a:avLst>
            <a:gd name="adj" fmla="val 500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US" sz="2400" kern="1200" dirty="0" smtClean="0">
              <a:solidFill>
                <a:schemeClr val="tx2">
                  <a:lumMod val="75000"/>
                </a:schemeClr>
              </a:solidFill>
            </a:rPr>
            <a:t> </a:t>
          </a:r>
          <a:endParaRPr lang="en-US" sz="2400" kern="1200" dirty="0">
            <a:solidFill>
              <a:schemeClr val="tx2">
                <a:lumMod val="75000"/>
              </a:schemeClr>
            </a:solidFill>
          </a:endParaRPr>
        </a:p>
      </dsp:txBody>
      <dsp:txXfrm rot="16200000">
        <a:off x="-784653" y="1696999"/>
        <a:ext cx="3814392" cy="420387"/>
      </dsp:txXfrm>
    </dsp:sp>
    <dsp:sp modelId="{C928A34A-5985-4BE7-B11E-8F5820E74847}">
      <dsp:nvSpPr>
        <dsp:cNvPr id="0" name=""/>
        <dsp:cNvSpPr/>
      </dsp:nvSpPr>
      <dsp:spPr>
        <a:xfrm rot="5400000">
          <a:off x="661458" y="1993758"/>
          <a:ext cx="368678" cy="313722"/>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CDD0A5-AA0F-4F07-A76C-5E23DC6171EF}">
      <dsp:nvSpPr>
        <dsp:cNvPr id="0" name=""/>
        <dsp:cNvSpPr/>
      </dsp:nvSpPr>
      <dsp:spPr>
        <a:xfrm>
          <a:off x="1331978" y="-2"/>
          <a:ext cx="1565944" cy="465169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7719" rIns="0" bIns="0" numCol="1" spcCol="1270" anchor="ctr" anchorCtr="0">
          <a:noAutofit/>
        </a:bodyPr>
        <a:lstStyle/>
        <a:p>
          <a:pPr lvl="0" algn="l" defTabSz="488950">
            <a:lnSpc>
              <a:spcPct val="90000"/>
            </a:lnSpc>
            <a:spcBef>
              <a:spcPct val="0"/>
            </a:spcBef>
            <a:spcAft>
              <a:spcPct val="35000"/>
            </a:spcAft>
          </a:pPr>
          <a:endParaRPr lang="en-US" sz="1100" b="1" kern="1200" dirty="0" smtClean="0">
            <a:solidFill>
              <a:schemeClr val="tx2">
                <a:lumMod val="75000"/>
              </a:schemeClr>
            </a:solidFill>
            <a:latin typeface="Tw Cen MT" panose="020B0602020104020603" pitchFamily="34" charset="0"/>
          </a:endParaRPr>
        </a:p>
        <a:p>
          <a:pPr lvl="0" algn="l" defTabSz="488950">
            <a:lnSpc>
              <a:spcPct val="90000"/>
            </a:lnSpc>
            <a:spcBef>
              <a:spcPct val="0"/>
            </a:spcBef>
            <a:spcAft>
              <a:spcPct val="35000"/>
            </a:spcAft>
          </a:pPr>
          <a:r>
            <a:rPr lang="en-US" sz="1100" b="1" kern="1200" dirty="0" smtClean="0">
              <a:solidFill>
                <a:schemeClr val="tx2">
                  <a:lumMod val="75000"/>
                </a:schemeClr>
              </a:solidFill>
              <a:latin typeface="Tw Cen MT" panose="020B0602020104020603" pitchFamily="34" charset="0"/>
            </a:rPr>
            <a:t>TELEPHONE TOWN HALL</a:t>
          </a:r>
          <a:endParaRPr lang="en-US" sz="1100" b="1" kern="1200" dirty="0">
            <a:solidFill>
              <a:schemeClr val="tx2">
                <a:lumMod val="75000"/>
              </a:schemeClr>
            </a:solidFill>
            <a:latin typeface="Tw Cen MT" panose="020B0602020104020603" pitchFamily="34" charset="0"/>
          </a:endParaRPr>
        </a:p>
        <a:p>
          <a:pPr marL="57150" lvl="1" indent="-57150" algn="l" defTabSz="466725">
            <a:lnSpc>
              <a:spcPct val="90000"/>
            </a:lnSpc>
            <a:spcBef>
              <a:spcPct val="0"/>
            </a:spcBef>
            <a:spcAft>
              <a:spcPct val="15000"/>
            </a:spcAft>
            <a:buChar char="••"/>
          </a:pPr>
          <a:r>
            <a:rPr lang="en-US" sz="1050" kern="1200" dirty="0" smtClean="0">
              <a:solidFill>
                <a:schemeClr val="tx2">
                  <a:lumMod val="75000"/>
                </a:schemeClr>
              </a:solidFill>
              <a:latin typeface="Tw Cen MT" panose="020B0602020104020603" pitchFamily="34" charset="0"/>
            </a:rPr>
            <a:t>Provided phone numbers are rapidly dialed.  The targeted audience receives a personalized, pre-recorded message inviting them to remain on the line if they wish to be transferred to a live telephone town hall event.</a:t>
          </a:r>
          <a:endParaRPr lang="en-US" sz="1050" kern="1200" dirty="0">
            <a:solidFill>
              <a:schemeClr val="tx2">
                <a:lumMod val="75000"/>
              </a:schemeClr>
            </a:solidFill>
            <a:latin typeface="Tw Cen MT" panose="020B0602020104020603" pitchFamily="34" charset="0"/>
          </a:endParaRPr>
        </a:p>
        <a:p>
          <a:pPr marL="57150" lvl="1" indent="-57150" algn="l" defTabSz="466725">
            <a:lnSpc>
              <a:spcPct val="90000"/>
            </a:lnSpc>
            <a:spcBef>
              <a:spcPct val="0"/>
            </a:spcBef>
            <a:spcAft>
              <a:spcPct val="15000"/>
            </a:spcAft>
            <a:buChar char="••"/>
          </a:pPr>
          <a:r>
            <a:rPr lang="en-US" sz="1050" kern="1200" dirty="0" smtClean="0">
              <a:solidFill>
                <a:schemeClr val="tx2">
                  <a:lumMod val="75000"/>
                </a:schemeClr>
              </a:solidFill>
              <a:latin typeface="Tw Cen MT" panose="020B0602020104020603" pitchFamily="34" charset="0"/>
            </a:rPr>
            <a:t>When joining the meeting, participants have the opportunity to ask questions live, as well as to respond to integrated survey questions using their phone keypads.</a:t>
          </a:r>
          <a:endParaRPr lang="en-US" sz="1050" kern="1200" dirty="0">
            <a:solidFill>
              <a:schemeClr val="tx2">
                <a:lumMod val="75000"/>
              </a:schemeClr>
            </a:solidFill>
            <a:latin typeface="Tw Cen MT" panose="020B0602020104020603" pitchFamily="34" charset="0"/>
          </a:endParaRPr>
        </a:p>
        <a:p>
          <a:pPr marL="57150" lvl="1" indent="-57150" algn="l" defTabSz="466725">
            <a:lnSpc>
              <a:spcPct val="90000"/>
            </a:lnSpc>
            <a:spcBef>
              <a:spcPct val="0"/>
            </a:spcBef>
            <a:spcAft>
              <a:spcPct val="15000"/>
            </a:spcAft>
            <a:buChar char="••"/>
          </a:pPr>
          <a:r>
            <a:rPr lang="en-US" sz="1050" kern="1200" dirty="0" smtClean="0">
              <a:solidFill>
                <a:schemeClr val="tx2">
                  <a:lumMod val="75000"/>
                </a:schemeClr>
              </a:solidFill>
              <a:latin typeface="Tw Cen MT" panose="020B0602020104020603" pitchFamily="34" charset="0"/>
            </a:rPr>
            <a:t>Using a customized web interface, can control which participants ask their questions live on the conference as well as when to pose survey questions to your audience.  Participants unable to ask their questions live have the option to leave a personal message.</a:t>
          </a:r>
          <a:endParaRPr lang="en-US" sz="1050" kern="1200" dirty="0">
            <a:solidFill>
              <a:schemeClr val="tx2">
                <a:lumMod val="75000"/>
              </a:schemeClr>
            </a:solidFill>
            <a:latin typeface="Tw Cen MT" panose="020B0602020104020603" pitchFamily="34" charset="0"/>
          </a:endParaRPr>
        </a:p>
        <a:p>
          <a:pPr marL="57150" lvl="1" indent="-57150" algn="l" defTabSz="466725">
            <a:lnSpc>
              <a:spcPct val="90000"/>
            </a:lnSpc>
            <a:spcBef>
              <a:spcPct val="0"/>
            </a:spcBef>
            <a:spcAft>
              <a:spcPct val="15000"/>
            </a:spcAft>
            <a:buChar char="••"/>
          </a:pPr>
          <a:r>
            <a:rPr lang="en-US" sz="1050" kern="1200" dirty="0" smtClean="0">
              <a:solidFill>
                <a:schemeClr val="tx2">
                  <a:lumMod val="75000"/>
                </a:schemeClr>
              </a:solidFill>
              <a:latin typeface="Tw Cen MT" panose="020B0602020104020603" pitchFamily="34" charset="0"/>
            </a:rPr>
            <a:t>Post event: detailed report with participant statistics as well as a digital recording of your event that may be posted to your website.</a:t>
          </a:r>
          <a:endParaRPr lang="en-US" sz="1050" kern="1200" dirty="0">
            <a:solidFill>
              <a:schemeClr val="tx2">
                <a:lumMod val="75000"/>
              </a:schemeClr>
            </a:solidFill>
            <a:latin typeface="Tw Cen MT" panose="020B0602020104020603" pitchFamily="34" charset="0"/>
          </a:endParaRPr>
        </a:p>
        <a:p>
          <a:pPr marL="114300" lvl="1" indent="-114300" algn="l" defTabSz="533400">
            <a:lnSpc>
              <a:spcPct val="90000"/>
            </a:lnSpc>
            <a:spcBef>
              <a:spcPct val="0"/>
            </a:spcBef>
            <a:spcAft>
              <a:spcPct val="15000"/>
            </a:spcAft>
            <a:buChar char="••"/>
          </a:pPr>
          <a:endParaRPr lang="en-US" sz="1200" kern="1200" dirty="0">
            <a:solidFill>
              <a:schemeClr val="tx2">
                <a:lumMod val="75000"/>
              </a:schemeClr>
            </a:solidFill>
          </a:endParaRPr>
        </a:p>
      </dsp:txBody>
      <dsp:txXfrm>
        <a:off x="1331978" y="-2"/>
        <a:ext cx="1565944" cy="4651697"/>
      </dsp:txXfrm>
    </dsp:sp>
    <dsp:sp modelId="{2C99238D-5EA8-467D-B4E7-F9E230CC7F4B}">
      <dsp:nvSpPr>
        <dsp:cNvPr id="0" name=""/>
        <dsp:cNvSpPr/>
      </dsp:nvSpPr>
      <dsp:spPr>
        <a:xfrm>
          <a:off x="3081193" y="189331"/>
          <a:ext cx="2091481" cy="4462360"/>
        </a:xfrm>
        <a:prstGeom prst="roundRect">
          <a:avLst>
            <a:gd name="adj" fmla="val 5000"/>
          </a:avLst>
        </a:prstGeom>
        <a:solidFill>
          <a:schemeClr val="accent6">
            <a:lumMod val="40000"/>
            <a:lumOff val="60000"/>
          </a:schemeClr>
        </a:solidFill>
        <a:ln w="254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7719" rIns="48895" bIns="0" numCol="1" spcCol="1270" anchor="t" anchorCtr="0">
          <a:noAutofit/>
        </a:bodyPr>
        <a:lstStyle/>
        <a:p>
          <a:pPr lvl="0" algn="r" defTabSz="488950">
            <a:lnSpc>
              <a:spcPct val="90000"/>
            </a:lnSpc>
            <a:spcBef>
              <a:spcPct val="0"/>
            </a:spcBef>
            <a:spcAft>
              <a:spcPct val="35000"/>
            </a:spcAft>
          </a:pPr>
          <a:r>
            <a:rPr lang="en-US" sz="1100" kern="1200" dirty="0" smtClean="0">
              <a:solidFill>
                <a:schemeClr val="tx2">
                  <a:lumMod val="75000"/>
                </a:schemeClr>
              </a:solidFill>
            </a:rPr>
            <a:t> </a:t>
          </a:r>
          <a:endParaRPr lang="en-US" sz="1100" kern="1200" dirty="0">
            <a:solidFill>
              <a:schemeClr val="tx2">
                <a:lumMod val="75000"/>
              </a:schemeClr>
            </a:solidFill>
          </a:endParaRPr>
        </a:p>
      </dsp:txBody>
      <dsp:txXfrm rot="16200000">
        <a:off x="1460774" y="1809751"/>
        <a:ext cx="3659135" cy="418296"/>
      </dsp:txXfrm>
    </dsp:sp>
    <dsp:sp modelId="{6EA0A8C9-3855-4811-9DBF-C93A8C078723}">
      <dsp:nvSpPr>
        <dsp:cNvPr id="0" name=""/>
        <dsp:cNvSpPr/>
      </dsp:nvSpPr>
      <dsp:spPr>
        <a:xfrm rot="5400000">
          <a:off x="2836599" y="1993758"/>
          <a:ext cx="368678" cy="313722"/>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64FE7C-0F27-40E5-92C7-3B1E7761A6E8}">
      <dsp:nvSpPr>
        <dsp:cNvPr id="0" name=""/>
        <dsp:cNvSpPr/>
      </dsp:nvSpPr>
      <dsp:spPr>
        <a:xfrm>
          <a:off x="3499490" y="189331"/>
          <a:ext cx="1558153" cy="446236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7719" rIns="0" bIns="0" numCol="1" spcCol="1270" anchor="ctr" anchorCtr="0">
          <a:noAutofit/>
        </a:bodyPr>
        <a:lstStyle/>
        <a:p>
          <a:pPr lvl="0" algn="l" defTabSz="488950">
            <a:lnSpc>
              <a:spcPct val="90000"/>
            </a:lnSpc>
            <a:spcBef>
              <a:spcPct val="0"/>
            </a:spcBef>
            <a:spcAft>
              <a:spcPct val="35000"/>
            </a:spcAft>
          </a:pPr>
          <a:endParaRPr lang="en-US" sz="1100" b="1" kern="1200" dirty="0" smtClean="0">
            <a:solidFill>
              <a:schemeClr val="tx2">
                <a:lumMod val="75000"/>
              </a:schemeClr>
            </a:solidFill>
            <a:latin typeface="Tw Cen MT" panose="020B0602020104020603" pitchFamily="34" charset="0"/>
          </a:endParaRPr>
        </a:p>
        <a:p>
          <a:pPr lvl="0" algn="l" defTabSz="488950">
            <a:lnSpc>
              <a:spcPct val="90000"/>
            </a:lnSpc>
            <a:spcBef>
              <a:spcPct val="0"/>
            </a:spcBef>
            <a:spcAft>
              <a:spcPct val="35000"/>
            </a:spcAft>
          </a:pPr>
          <a:endParaRPr lang="en-US" sz="1100" b="1" kern="1200" dirty="0" smtClean="0">
            <a:solidFill>
              <a:schemeClr val="tx2">
                <a:lumMod val="75000"/>
              </a:schemeClr>
            </a:solidFill>
            <a:latin typeface="Tw Cen MT" panose="020B0602020104020603" pitchFamily="34" charset="0"/>
          </a:endParaRPr>
        </a:p>
        <a:p>
          <a:pPr lvl="0" algn="l" defTabSz="488950">
            <a:lnSpc>
              <a:spcPct val="90000"/>
            </a:lnSpc>
            <a:spcBef>
              <a:spcPct val="0"/>
            </a:spcBef>
            <a:spcAft>
              <a:spcPct val="35000"/>
            </a:spcAft>
          </a:pPr>
          <a:endParaRPr lang="en-US" sz="1100" b="1" kern="1200" dirty="0" smtClean="0">
            <a:solidFill>
              <a:schemeClr val="tx2">
                <a:lumMod val="75000"/>
              </a:schemeClr>
            </a:solidFill>
            <a:latin typeface="Tw Cen MT" panose="020B0602020104020603" pitchFamily="34" charset="0"/>
          </a:endParaRPr>
        </a:p>
        <a:p>
          <a:pPr lvl="0" algn="l" defTabSz="488950">
            <a:lnSpc>
              <a:spcPct val="90000"/>
            </a:lnSpc>
            <a:spcBef>
              <a:spcPct val="0"/>
            </a:spcBef>
            <a:spcAft>
              <a:spcPct val="35000"/>
            </a:spcAft>
          </a:pPr>
          <a:endParaRPr lang="en-US" sz="1100" b="1" kern="1200" dirty="0" smtClean="0">
            <a:solidFill>
              <a:schemeClr val="tx2">
                <a:lumMod val="75000"/>
              </a:schemeClr>
            </a:solidFill>
            <a:latin typeface="Tw Cen MT" panose="020B0602020104020603" pitchFamily="34" charset="0"/>
          </a:endParaRPr>
        </a:p>
        <a:p>
          <a:pPr lvl="0" algn="l" defTabSz="488950">
            <a:lnSpc>
              <a:spcPct val="90000"/>
            </a:lnSpc>
            <a:spcBef>
              <a:spcPct val="0"/>
            </a:spcBef>
            <a:spcAft>
              <a:spcPct val="35000"/>
            </a:spcAft>
          </a:pPr>
          <a:r>
            <a:rPr lang="en-US" sz="1100" b="1" kern="1200" dirty="0" smtClean="0">
              <a:solidFill>
                <a:schemeClr val="tx2">
                  <a:lumMod val="75000"/>
                </a:schemeClr>
              </a:solidFill>
              <a:latin typeface="Tw Cen MT" panose="020B0602020104020603" pitchFamily="34" charset="0"/>
            </a:rPr>
            <a:t>VOATZ</a:t>
          </a:r>
          <a:endParaRPr lang="en-US" sz="1100" b="1" kern="1200" dirty="0">
            <a:solidFill>
              <a:schemeClr val="tx2">
                <a:lumMod val="75000"/>
              </a:schemeClr>
            </a:solidFill>
            <a:latin typeface="Tw Cen MT" panose="020B0602020104020603" pitchFamily="34" charset="0"/>
          </a:endParaRPr>
        </a:p>
        <a:p>
          <a:pPr marL="57150" lvl="1" indent="-57150" algn="l" defTabSz="466725">
            <a:lnSpc>
              <a:spcPct val="90000"/>
            </a:lnSpc>
            <a:spcBef>
              <a:spcPct val="0"/>
            </a:spcBef>
            <a:spcAft>
              <a:spcPct val="15000"/>
            </a:spcAft>
            <a:buChar char="••"/>
          </a:pPr>
          <a:r>
            <a:rPr lang="en-US" sz="1050" kern="1200" dirty="0" smtClean="0">
              <a:solidFill>
                <a:schemeClr val="tx2">
                  <a:lumMod val="75000"/>
                </a:schemeClr>
              </a:solidFill>
              <a:latin typeface="Tw Cen MT" panose="020B0602020104020603" pitchFamily="34" charset="0"/>
            </a:rPr>
            <a:t>Can also be used for surveys and information gathering.</a:t>
          </a:r>
        </a:p>
        <a:p>
          <a:pPr marL="57150" lvl="1" indent="-57150" algn="l" defTabSz="488950">
            <a:lnSpc>
              <a:spcPct val="90000"/>
            </a:lnSpc>
            <a:spcBef>
              <a:spcPct val="0"/>
            </a:spcBef>
            <a:spcAft>
              <a:spcPct val="15000"/>
            </a:spcAft>
            <a:buChar char="••"/>
          </a:pPr>
          <a:r>
            <a:rPr lang="en-US" sz="1100" b="1" kern="1200" dirty="0" smtClean="0">
              <a:solidFill>
                <a:schemeClr val="tx2">
                  <a:lumMod val="75000"/>
                </a:schemeClr>
              </a:solidFill>
              <a:latin typeface="Tw Cen MT" panose="020B0602020104020603" pitchFamily="34" charset="0"/>
            </a:rPr>
            <a:t>POLCO.US</a:t>
          </a:r>
          <a:endParaRPr lang="en-US" sz="1100" kern="1200" dirty="0" smtClean="0">
            <a:solidFill>
              <a:schemeClr val="tx2">
                <a:lumMod val="75000"/>
              </a:schemeClr>
            </a:solidFill>
            <a:latin typeface="Tw Cen MT" panose="020B0602020104020603" pitchFamily="34" charset="0"/>
          </a:endParaRPr>
        </a:p>
        <a:p>
          <a:pPr lvl="0" algn="l" defTabSz="466725">
            <a:lnSpc>
              <a:spcPct val="90000"/>
            </a:lnSpc>
            <a:spcBef>
              <a:spcPct val="0"/>
            </a:spcBef>
            <a:spcAft>
              <a:spcPct val="35000"/>
            </a:spcAft>
          </a:pPr>
          <a:r>
            <a:rPr lang="en-US" sz="1050" kern="1200" dirty="0" smtClean="0">
              <a:solidFill>
                <a:schemeClr val="tx2">
                  <a:lumMod val="75000"/>
                </a:schemeClr>
              </a:solidFill>
              <a:latin typeface="Tw Cen MT" panose="020B0602020104020603" pitchFamily="34" charset="0"/>
            </a:rPr>
            <a:t>Referred to as a “Survey Monkey Meets Twitter”</a:t>
          </a:r>
        </a:p>
        <a:p>
          <a:pPr marL="57150" lvl="1" indent="-57150" algn="l" defTabSz="466725">
            <a:lnSpc>
              <a:spcPct val="90000"/>
            </a:lnSpc>
            <a:spcBef>
              <a:spcPct val="0"/>
            </a:spcBef>
            <a:spcAft>
              <a:spcPct val="15000"/>
            </a:spcAft>
            <a:buChar char="••"/>
          </a:pPr>
          <a:r>
            <a:rPr lang="en-US" sz="1050" kern="1200" dirty="0" smtClean="0">
              <a:solidFill>
                <a:schemeClr val="tx2">
                  <a:lumMod val="75000"/>
                </a:schemeClr>
              </a:solidFill>
              <a:latin typeface="Tw Cen MT" panose="020B0602020104020603" pitchFamily="34" charset="0"/>
            </a:rPr>
            <a:t>Used to inform and get input from constituents.  </a:t>
          </a:r>
        </a:p>
        <a:p>
          <a:pPr marL="57150" lvl="1" indent="-57150" algn="l" defTabSz="466725">
            <a:lnSpc>
              <a:spcPct val="90000"/>
            </a:lnSpc>
            <a:spcBef>
              <a:spcPct val="0"/>
            </a:spcBef>
            <a:spcAft>
              <a:spcPct val="15000"/>
            </a:spcAft>
            <a:buChar char="••"/>
          </a:pPr>
          <a:r>
            <a:rPr lang="en-US" sz="1050" kern="1200" dirty="0" smtClean="0">
              <a:solidFill>
                <a:schemeClr val="tx2">
                  <a:lumMod val="75000"/>
                </a:schemeClr>
              </a:solidFill>
              <a:latin typeface="Tw Cen MT" panose="020B0602020104020603" pitchFamily="34" charset="0"/>
            </a:rPr>
            <a:t>A digital space to share feedback, ask questions, creates polls and surveys, verifies data, cross-references against voter registration database, breaks down by district, demographic and more.</a:t>
          </a:r>
        </a:p>
        <a:p>
          <a:pPr marL="57150" lvl="1" indent="-57150" algn="l" defTabSz="466725">
            <a:lnSpc>
              <a:spcPct val="90000"/>
            </a:lnSpc>
            <a:spcBef>
              <a:spcPct val="0"/>
            </a:spcBef>
            <a:spcAft>
              <a:spcPct val="15000"/>
            </a:spcAft>
            <a:buChar char="••"/>
          </a:pPr>
          <a:r>
            <a:rPr lang="en-US" sz="1050" b="1" kern="1200" dirty="0" smtClean="0">
              <a:solidFill>
                <a:schemeClr val="tx2">
                  <a:lumMod val="75000"/>
                </a:schemeClr>
              </a:solidFill>
              <a:latin typeface="Tw Cen MT" panose="020B0602020104020603" pitchFamily="34" charset="0"/>
            </a:rPr>
            <a:t>NEXT DOOR</a:t>
          </a:r>
          <a:endParaRPr lang="en-US" sz="1050" kern="1200" dirty="0" smtClean="0">
            <a:solidFill>
              <a:schemeClr val="tx2">
                <a:lumMod val="75000"/>
              </a:schemeClr>
            </a:solidFill>
            <a:latin typeface="Tw Cen MT" panose="020B0602020104020603" pitchFamily="34" charset="0"/>
          </a:endParaRPr>
        </a:p>
        <a:p>
          <a:pPr lvl="0" algn="l" defTabSz="466725">
            <a:lnSpc>
              <a:spcPct val="90000"/>
            </a:lnSpc>
            <a:spcBef>
              <a:spcPct val="0"/>
            </a:spcBef>
            <a:spcAft>
              <a:spcPct val="35000"/>
            </a:spcAft>
          </a:pPr>
          <a:r>
            <a:rPr lang="en-US" sz="1050" kern="1200" dirty="0" smtClean="0">
              <a:solidFill>
                <a:schemeClr val="tx2">
                  <a:lumMod val="75000"/>
                </a:schemeClr>
              </a:solidFill>
              <a:latin typeface="Tw Cen MT" panose="020B0602020104020603" pitchFamily="34" charset="0"/>
            </a:rPr>
            <a:t>D.C. uses to improve voter participation, gets info to voters about polling places, requirements to vote and changes to ballots in a timely manner.</a:t>
          </a:r>
        </a:p>
        <a:p>
          <a:pPr marL="57150" lvl="1" indent="-57150" algn="l" defTabSz="466725">
            <a:lnSpc>
              <a:spcPct val="90000"/>
            </a:lnSpc>
            <a:spcBef>
              <a:spcPct val="0"/>
            </a:spcBef>
            <a:spcAft>
              <a:spcPct val="15000"/>
            </a:spcAft>
            <a:buChar char="••"/>
          </a:pPr>
          <a:r>
            <a:rPr lang="en-US" sz="1050" kern="1200" dirty="0" smtClean="0">
              <a:solidFill>
                <a:schemeClr val="tx2">
                  <a:lumMod val="75000"/>
                </a:schemeClr>
              </a:solidFill>
              <a:latin typeface="Tw Cen MT" panose="020B0602020104020603" pitchFamily="34" charset="0"/>
            </a:rPr>
            <a:t>A private social network for individual neighborhoods.  Users sign up with addresses and see a feed of info specific to their local area.  </a:t>
          </a:r>
        </a:p>
        <a:p>
          <a:pPr marL="57150" lvl="1" indent="-57150" algn="l" defTabSz="466725">
            <a:lnSpc>
              <a:spcPct val="90000"/>
            </a:lnSpc>
            <a:spcBef>
              <a:spcPct val="0"/>
            </a:spcBef>
            <a:spcAft>
              <a:spcPct val="15000"/>
            </a:spcAft>
            <a:buChar char="••"/>
          </a:pPr>
          <a:endParaRPr lang="en-US" sz="1050" kern="1200" dirty="0" smtClean="0">
            <a:solidFill>
              <a:schemeClr val="tx2">
                <a:lumMod val="75000"/>
              </a:schemeClr>
            </a:solidFill>
          </a:endParaRPr>
        </a:p>
        <a:p>
          <a:pPr marL="57150" lvl="1" indent="-57150" algn="l" defTabSz="466725">
            <a:lnSpc>
              <a:spcPct val="90000"/>
            </a:lnSpc>
            <a:spcBef>
              <a:spcPct val="0"/>
            </a:spcBef>
            <a:spcAft>
              <a:spcPct val="15000"/>
            </a:spcAft>
            <a:buChar char="••"/>
          </a:pPr>
          <a:r>
            <a:rPr lang="en-US" sz="1050" kern="1200" dirty="0" smtClean="0">
              <a:solidFill>
                <a:schemeClr val="tx2">
                  <a:lumMod val="75000"/>
                </a:schemeClr>
              </a:solidFill>
            </a:rPr>
            <a:t>	</a:t>
          </a:r>
          <a:endParaRPr lang="en-US" kern="1200" dirty="0"/>
        </a:p>
        <a:p>
          <a:pPr lvl="0" algn="l" defTabSz="488950">
            <a:lnSpc>
              <a:spcPct val="90000"/>
            </a:lnSpc>
            <a:spcBef>
              <a:spcPct val="0"/>
            </a:spcBef>
            <a:spcAft>
              <a:spcPct val="35000"/>
            </a:spcAft>
          </a:pPr>
          <a:endParaRPr lang="en-US" sz="1100" kern="1200" dirty="0" smtClean="0">
            <a:solidFill>
              <a:schemeClr val="tx2">
                <a:lumMod val="75000"/>
              </a:schemeClr>
            </a:solidFill>
          </a:endParaRPr>
        </a:p>
        <a:p>
          <a:pPr lvl="0" algn="l" defTabSz="444500">
            <a:lnSpc>
              <a:spcPct val="90000"/>
            </a:lnSpc>
            <a:spcBef>
              <a:spcPct val="0"/>
            </a:spcBef>
            <a:spcAft>
              <a:spcPct val="35000"/>
            </a:spcAft>
          </a:pPr>
          <a:endParaRPr lang="en-US" sz="1000" kern="1200" dirty="0" smtClean="0">
            <a:solidFill>
              <a:schemeClr val="tx2">
                <a:lumMod val="75000"/>
              </a:schemeClr>
            </a:solidFill>
            <a:latin typeface="Tw Cen MT" panose="020B0602020104020603" pitchFamily="34" charset="0"/>
          </a:endParaRPr>
        </a:p>
        <a:p>
          <a:pPr marL="57150" lvl="1" indent="-57150" algn="l" defTabSz="444500">
            <a:lnSpc>
              <a:spcPct val="90000"/>
            </a:lnSpc>
            <a:spcBef>
              <a:spcPct val="0"/>
            </a:spcBef>
            <a:spcAft>
              <a:spcPct val="15000"/>
            </a:spcAft>
            <a:buChar char="••"/>
          </a:pPr>
          <a:endParaRPr lang="en-US" sz="1000" kern="1200" dirty="0" smtClean="0">
            <a:solidFill>
              <a:schemeClr val="tx2">
                <a:lumMod val="75000"/>
              </a:schemeClr>
            </a:solidFill>
            <a:latin typeface="Tw Cen MT" panose="020B0602020104020603" pitchFamily="34" charset="0"/>
          </a:endParaRPr>
        </a:p>
      </dsp:txBody>
      <dsp:txXfrm>
        <a:off x="3499490" y="189331"/>
        <a:ext cx="1558153" cy="4462360"/>
      </dsp:txXfrm>
    </dsp:sp>
    <dsp:sp modelId="{714544F8-B541-46B9-9369-BF57EEAAB2A7}">
      <dsp:nvSpPr>
        <dsp:cNvPr id="0" name=""/>
        <dsp:cNvSpPr/>
      </dsp:nvSpPr>
      <dsp:spPr>
        <a:xfrm>
          <a:off x="5177571" y="649251"/>
          <a:ext cx="1832828" cy="3599423"/>
        </a:xfrm>
        <a:prstGeom prst="roundRect">
          <a:avLst>
            <a:gd name="adj" fmla="val 5000"/>
          </a:avLst>
        </a:prstGeom>
        <a:solidFill>
          <a:schemeClr val="accent6">
            <a:lumMod val="20000"/>
            <a:lumOff val="80000"/>
          </a:schemeClr>
        </a:solidFill>
        <a:ln w="254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7719" rIns="48895" bIns="0" numCol="1" spcCol="1270" anchor="t" anchorCtr="0">
          <a:noAutofit/>
        </a:bodyPr>
        <a:lstStyle/>
        <a:p>
          <a:pPr lvl="0" algn="r" defTabSz="488950">
            <a:lnSpc>
              <a:spcPct val="90000"/>
            </a:lnSpc>
            <a:spcBef>
              <a:spcPct val="0"/>
            </a:spcBef>
            <a:spcAft>
              <a:spcPct val="35000"/>
            </a:spcAft>
          </a:pPr>
          <a:endParaRPr lang="en-US" sz="1100" kern="1200" dirty="0" smtClean="0">
            <a:solidFill>
              <a:schemeClr val="tx2">
                <a:lumMod val="75000"/>
              </a:schemeClr>
            </a:solidFill>
            <a:latin typeface="Tw Cen MT" panose="020B0602020104020603" pitchFamily="34" charset="0"/>
          </a:endParaRPr>
        </a:p>
      </dsp:txBody>
      <dsp:txXfrm rot="16200000">
        <a:off x="3885091" y="1941732"/>
        <a:ext cx="2951527" cy="366565"/>
      </dsp:txXfrm>
    </dsp:sp>
    <dsp:sp modelId="{F2EFC3B8-B068-424A-9820-F4314AF3FCCA}">
      <dsp:nvSpPr>
        <dsp:cNvPr id="0" name=""/>
        <dsp:cNvSpPr/>
      </dsp:nvSpPr>
      <dsp:spPr>
        <a:xfrm rot="5400000">
          <a:off x="5001282" y="1993758"/>
          <a:ext cx="368678" cy="313722"/>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1F1F36-4F85-47A4-880E-CC7EFDAB2E4A}">
      <dsp:nvSpPr>
        <dsp:cNvPr id="0" name=""/>
        <dsp:cNvSpPr/>
      </dsp:nvSpPr>
      <dsp:spPr>
        <a:xfrm>
          <a:off x="5562889" y="649251"/>
          <a:ext cx="1365456" cy="359942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7719" rIns="0" bIns="0" numCol="1" spcCol="1270" anchor="ctr" anchorCtr="0">
          <a:noAutofit/>
        </a:bodyPr>
        <a:lstStyle/>
        <a:p>
          <a:pPr lvl="0" algn="l" defTabSz="488950">
            <a:lnSpc>
              <a:spcPct val="90000"/>
            </a:lnSpc>
            <a:spcBef>
              <a:spcPct val="0"/>
            </a:spcBef>
            <a:spcAft>
              <a:spcPct val="35000"/>
            </a:spcAft>
          </a:pPr>
          <a:endParaRPr lang="en-US" sz="1100" kern="1200" dirty="0" smtClean="0">
            <a:solidFill>
              <a:schemeClr val="tx2">
                <a:lumMod val="75000"/>
              </a:schemeClr>
            </a:solidFill>
            <a:latin typeface="Tw Cen MT" panose="020B0602020104020603" pitchFamily="34" charset="0"/>
          </a:endParaRPr>
        </a:p>
        <a:p>
          <a:pPr lvl="0" algn="l" defTabSz="488950">
            <a:lnSpc>
              <a:spcPct val="90000"/>
            </a:lnSpc>
            <a:spcBef>
              <a:spcPct val="0"/>
            </a:spcBef>
            <a:spcAft>
              <a:spcPct val="35000"/>
            </a:spcAft>
          </a:pPr>
          <a:r>
            <a:rPr lang="en-US" sz="1100" b="1" kern="1200" dirty="0" smtClean="0">
              <a:solidFill>
                <a:schemeClr val="tx2">
                  <a:lumMod val="75000"/>
                </a:schemeClr>
              </a:solidFill>
              <a:latin typeface="Tw Cen MT" panose="020B0602020104020603" pitchFamily="34" charset="0"/>
            </a:rPr>
            <a:t>Erin Stewart, A 30-year old mayor of New Britain CT, elected at age 26</a:t>
          </a:r>
          <a:r>
            <a:rPr lang="en-US" sz="1100" kern="1200" dirty="0" smtClean="0">
              <a:solidFill>
                <a:schemeClr val="tx2">
                  <a:lumMod val="75000"/>
                </a:schemeClr>
              </a:solidFill>
              <a:latin typeface="Tw Cen MT" panose="020B0602020104020603" pitchFamily="34" charset="0"/>
            </a:rPr>
            <a:t>.  </a:t>
          </a:r>
          <a:endParaRPr lang="en-US" sz="1100" kern="1200" dirty="0" smtClean="0">
            <a:solidFill>
              <a:schemeClr val="tx2">
                <a:lumMod val="75000"/>
              </a:schemeClr>
            </a:solidFill>
          </a:endParaRPr>
        </a:p>
        <a:p>
          <a:pPr marL="57150" lvl="1" indent="-57150" algn="l" defTabSz="488950">
            <a:lnSpc>
              <a:spcPct val="90000"/>
            </a:lnSpc>
            <a:spcBef>
              <a:spcPct val="0"/>
            </a:spcBef>
            <a:spcAft>
              <a:spcPct val="15000"/>
            </a:spcAft>
            <a:buChar char="••"/>
          </a:pPr>
          <a:r>
            <a:rPr lang="en-US" sz="1100" kern="1200" dirty="0" smtClean="0">
              <a:solidFill>
                <a:schemeClr val="tx2">
                  <a:lumMod val="75000"/>
                </a:schemeClr>
              </a:solidFill>
              <a:latin typeface="Tw Cen MT" panose="020B0602020104020603" pitchFamily="34" charset="0"/>
            </a:rPr>
            <a:t>An hour before each city council meeting,  she sits  in front of her computer and launches Facebook Live to update residents on the agenda and answers questions in real time.  Her videos can get 100’s of comments and more than 3,000 views in a city of 73,000.    “We’re averaging all these views, but we can’t get two people to show up to city hall”  “That’s fine, I’ll bring government to you.”   </a:t>
          </a:r>
          <a:r>
            <a:rPr lang="en-US" sz="900" kern="1200" dirty="0" smtClean="0">
              <a:solidFill>
                <a:schemeClr val="tx2">
                  <a:lumMod val="75000"/>
                </a:schemeClr>
              </a:solidFill>
              <a:latin typeface="Tw Cen MT" panose="020B0602020104020603" pitchFamily="34" charset="0"/>
            </a:rPr>
            <a:t>(Time, “We Can Do it Better:  Met the Millennials Taking Over City Hall)</a:t>
          </a:r>
          <a:endParaRPr lang="en-US" sz="900" kern="1200" dirty="0" smtClean="0">
            <a:solidFill>
              <a:schemeClr val="tx2">
                <a:lumMod val="75000"/>
              </a:schemeClr>
            </a:solidFill>
          </a:endParaRPr>
        </a:p>
        <a:p>
          <a:pPr marL="57150" lvl="1" indent="-57150" algn="l" defTabSz="488950">
            <a:lnSpc>
              <a:spcPct val="90000"/>
            </a:lnSpc>
            <a:spcBef>
              <a:spcPct val="0"/>
            </a:spcBef>
            <a:spcAft>
              <a:spcPct val="15000"/>
            </a:spcAft>
            <a:buChar char="••"/>
          </a:pPr>
          <a:endParaRPr lang="en-US" sz="1100" kern="1200" dirty="0" smtClean="0"/>
        </a:p>
      </dsp:txBody>
      <dsp:txXfrm>
        <a:off x="5562889" y="649251"/>
        <a:ext cx="1365456" cy="359942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EF417-89B9-4A95-8365-0476A2440ACF}">
      <dsp:nvSpPr>
        <dsp:cNvPr id="0" name=""/>
        <dsp:cNvSpPr/>
      </dsp:nvSpPr>
      <dsp:spPr>
        <a:xfrm>
          <a:off x="2158607" y="559907"/>
          <a:ext cx="3815108" cy="3815108"/>
        </a:xfrm>
        <a:prstGeom prst="blockArc">
          <a:avLst>
            <a:gd name="adj1" fmla="val 12600000"/>
            <a:gd name="adj2" fmla="val 162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6A6EAF-13BD-437C-89D4-0B97CFA7D270}">
      <dsp:nvSpPr>
        <dsp:cNvPr id="0" name=""/>
        <dsp:cNvSpPr/>
      </dsp:nvSpPr>
      <dsp:spPr>
        <a:xfrm>
          <a:off x="2158607" y="559907"/>
          <a:ext cx="3815108" cy="3815108"/>
        </a:xfrm>
        <a:prstGeom prst="blockArc">
          <a:avLst>
            <a:gd name="adj1" fmla="val 9000000"/>
            <a:gd name="adj2" fmla="val 126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E58BE5-E6CE-47D0-91A1-2A163A7FAD59}">
      <dsp:nvSpPr>
        <dsp:cNvPr id="0" name=""/>
        <dsp:cNvSpPr/>
      </dsp:nvSpPr>
      <dsp:spPr>
        <a:xfrm>
          <a:off x="2158607" y="559907"/>
          <a:ext cx="3815108" cy="3815108"/>
        </a:xfrm>
        <a:prstGeom prst="blockArc">
          <a:avLst>
            <a:gd name="adj1" fmla="val 5400000"/>
            <a:gd name="adj2" fmla="val 90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5BF588-F3FF-4E3E-866C-44773622318B}">
      <dsp:nvSpPr>
        <dsp:cNvPr id="0" name=""/>
        <dsp:cNvSpPr/>
      </dsp:nvSpPr>
      <dsp:spPr>
        <a:xfrm>
          <a:off x="2158607" y="559907"/>
          <a:ext cx="3815108" cy="3815108"/>
        </a:xfrm>
        <a:prstGeom prst="blockArc">
          <a:avLst>
            <a:gd name="adj1" fmla="val 1800000"/>
            <a:gd name="adj2" fmla="val 54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E7EDE5-DC65-41A5-B20C-1540107EB027}">
      <dsp:nvSpPr>
        <dsp:cNvPr id="0" name=""/>
        <dsp:cNvSpPr/>
      </dsp:nvSpPr>
      <dsp:spPr>
        <a:xfrm>
          <a:off x="2158607" y="559907"/>
          <a:ext cx="3815108" cy="3815108"/>
        </a:xfrm>
        <a:prstGeom prst="blockArc">
          <a:avLst>
            <a:gd name="adj1" fmla="val 19800000"/>
            <a:gd name="adj2" fmla="val 18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C79178-55A5-48A9-91CB-416B6D6273D0}">
      <dsp:nvSpPr>
        <dsp:cNvPr id="0" name=""/>
        <dsp:cNvSpPr/>
      </dsp:nvSpPr>
      <dsp:spPr>
        <a:xfrm>
          <a:off x="2158607" y="559907"/>
          <a:ext cx="3815108" cy="3815108"/>
        </a:xfrm>
        <a:prstGeom prst="blockArc">
          <a:avLst>
            <a:gd name="adj1" fmla="val 16200000"/>
            <a:gd name="adj2" fmla="val 19800000"/>
            <a:gd name="adj3" fmla="val 4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CA2E54-6F9D-47FE-BE5A-62638C22B52E}">
      <dsp:nvSpPr>
        <dsp:cNvPr id="0" name=""/>
        <dsp:cNvSpPr/>
      </dsp:nvSpPr>
      <dsp:spPr>
        <a:xfrm>
          <a:off x="3277822" y="1818150"/>
          <a:ext cx="1576677" cy="1298623"/>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lumMod val="85000"/>
                  <a:lumOff val="15000"/>
                </a:schemeClr>
              </a:solidFill>
              <a:latin typeface="Tw Cen MT" panose="020B0602020104020603" pitchFamily="34" charset="0"/>
            </a:rPr>
            <a:t>More on Millennials</a:t>
          </a:r>
          <a:endParaRPr lang="en-US" sz="2000" kern="1200" dirty="0">
            <a:solidFill>
              <a:schemeClr val="tx1">
                <a:lumMod val="85000"/>
                <a:lumOff val="15000"/>
              </a:schemeClr>
            </a:solidFill>
            <a:latin typeface="Tw Cen MT" panose="020B0602020104020603" pitchFamily="34" charset="0"/>
          </a:endParaRPr>
        </a:p>
      </dsp:txBody>
      <dsp:txXfrm>
        <a:off x="3508721" y="2008329"/>
        <a:ext cx="1114879" cy="918265"/>
      </dsp:txXfrm>
    </dsp:sp>
    <dsp:sp modelId="{C7C0EDB9-7426-4E33-B25B-418126CE011C}">
      <dsp:nvSpPr>
        <dsp:cNvPr id="0" name=""/>
        <dsp:cNvSpPr/>
      </dsp:nvSpPr>
      <dsp:spPr>
        <a:xfrm>
          <a:off x="3466462" y="3386"/>
          <a:ext cx="1199398" cy="1199398"/>
        </a:xfrm>
        <a:prstGeom prst="ellipse">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solidFill>
                <a:schemeClr val="tx1">
                  <a:lumMod val="85000"/>
                  <a:lumOff val="15000"/>
                </a:schemeClr>
              </a:solidFill>
              <a:latin typeface="Tw Cen MT" panose="020B0602020104020603" pitchFamily="34" charset="0"/>
            </a:rPr>
            <a:t>Starting to plant flags at local level, where government tends to be most accountable and least partisan</a:t>
          </a:r>
          <a:endParaRPr lang="en-US" sz="1050" kern="1200" dirty="0">
            <a:solidFill>
              <a:schemeClr val="tx1">
                <a:lumMod val="85000"/>
                <a:lumOff val="15000"/>
              </a:schemeClr>
            </a:solidFill>
            <a:latin typeface="Tw Cen MT" panose="020B0602020104020603" pitchFamily="34" charset="0"/>
          </a:endParaRPr>
        </a:p>
      </dsp:txBody>
      <dsp:txXfrm>
        <a:off x="3642110" y="179034"/>
        <a:ext cx="848102" cy="848102"/>
      </dsp:txXfrm>
    </dsp:sp>
    <dsp:sp modelId="{A8D490A2-89A3-4975-B021-A004CE7BF673}">
      <dsp:nvSpPr>
        <dsp:cNvPr id="0" name=""/>
        <dsp:cNvSpPr/>
      </dsp:nvSpPr>
      <dsp:spPr>
        <a:xfrm>
          <a:off x="5081059" y="935574"/>
          <a:ext cx="1199398" cy="1199398"/>
        </a:xfrm>
        <a:prstGeom prst="ellipse">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solidFill>
                <a:schemeClr val="tx1">
                  <a:lumMod val="85000"/>
                  <a:lumOff val="15000"/>
                </a:schemeClr>
              </a:solidFill>
              <a:latin typeface="Tw Cen MT" panose="020B0602020104020603" pitchFamily="34" charset="0"/>
            </a:rPr>
            <a:t>Some local </a:t>
          </a:r>
          <a:r>
            <a:rPr lang="en-US" sz="1050" kern="1200" dirty="0" err="1" smtClean="0">
              <a:solidFill>
                <a:schemeClr val="tx1">
                  <a:lumMod val="85000"/>
                  <a:lumOff val="15000"/>
                </a:schemeClr>
              </a:solidFill>
              <a:latin typeface="Tw Cen MT" panose="020B0602020104020603" pitchFamily="34" charset="0"/>
            </a:rPr>
            <a:t>govts</a:t>
          </a:r>
          <a:r>
            <a:rPr lang="en-US" sz="1050" kern="1200" dirty="0" smtClean="0">
              <a:solidFill>
                <a:schemeClr val="tx1">
                  <a:lumMod val="85000"/>
                  <a:lumOff val="15000"/>
                </a:schemeClr>
              </a:solidFill>
              <a:latin typeface="Tw Cen MT" panose="020B0602020104020603" pitchFamily="34" charset="0"/>
            </a:rPr>
            <a:t> are starting to pick up slack on national issues important to millennials – immigration, climate change</a:t>
          </a:r>
          <a:endParaRPr lang="en-US" sz="1050" kern="1200" dirty="0">
            <a:solidFill>
              <a:schemeClr val="tx1">
                <a:lumMod val="85000"/>
                <a:lumOff val="15000"/>
              </a:schemeClr>
            </a:solidFill>
            <a:latin typeface="Tw Cen MT" panose="020B0602020104020603" pitchFamily="34" charset="0"/>
          </a:endParaRPr>
        </a:p>
      </dsp:txBody>
      <dsp:txXfrm>
        <a:off x="5256707" y="1111222"/>
        <a:ext cx="848102" cy="848102"/>
      </dsp:txXfrm>
    </dsp:sp>
    <dsp:sp modelId="{DF1E2F68-FF3C-4925-81EE-ABDB7B16F17E}">
      <dsp:nvSpPr>
        <dsp:cNvPr id="0" name=""/>
        <dsp:cNvSpPr/>
      </dsp:nvSpPr>
      <dsp:spPr>
        <a:xfrm>
          <a:off x="5081059" y="2799950"/>
          <a:ext cx="1199398" cy="1199398"/>
        </a:xfrm>
        <a:prstGeom prst="ellipse">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solidFill>
                <a:schemeClr val="tx1">
                  <a:lumMod val="85000"/>
                  <a:lumOff val="15000"/>
                </a:schemeClr>
              </a:solidFill>
              <a:latin typeface="Tw Cen MT" panose="020B0602020104020603" pitchFamily="34" charset="0"/>
            </a:rPr>
            <a:t>  National politics requires too much fundraising</a:t>
          </a:r>
          <a:endParaRPr lang="en-US" sz="1050" kern="1200" dirty="0">
            <a:solidFill>
              <a:schemeClr val="tx1">
                <a:lumMod val="85000"/>
                <a:lumOff val="15000"/>
              </a:schemeClr>
            </a:solidFill>
            <a:latin typeface="Tw Cen MT" panose="020B0602020104020603" pitchFamily="34" charset="0"/>
          </a:endParaRPr>
        </a:p>
      </dsp:txBody>
      <dsp:txXfrm>
        <a:off x="5256707" y="2975598"/>
        <a:ext cx="848102" cy="848102"/>
      </dsp:txXfrm>
    </dsp:sp>
    <dsp:sp modelId="{B375B4E6-31ED-4D4C-8F08-06D9419C5215}">
      <dsp:nvSpPr>
        <dsp:cNvPr id="0" name=""/>
        <dsp:cNvSpPr/>
      </dsp:nvSpPr>
      <dsp:spPr>
        <a:xfrm>
          <a:off x="3466462" y="3732138"/>
          <a:ext cx="1199398" cy="1199398"/>
        </a:xfrm>
        <a:prstGeom prst="ellipse">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solidFill>
                <a:schemeClr val="tx1">
                  <a:lumMod val="85000"/>
                  <a:lumOff val="15000"/>
                </a:schemeClr>
              </a:solidFill>
              <a:latin typeface="Tw Cen MT" panose="020B0602020104020603" pitchFamily="34" charset="0"/>
            </a:rPr>
            <a:t>Interview of 11 Millennial Mayors plus dozens of other young elected officials</a:t>
          </a:r>
          <a:endParaRPr lang="en-US" sz="1050" kern="1200" dirty="0">
            <a:solidFill>
              <a:schemeClr val="tx1">
                <a:lumMod val="85000"/>
                <a:lumOff val="15000"/>
              </a:schemeClr>
            </a:solidFill>
            <a:latin typeface="Tw Cen MT" panose="020B0602020104020603" pitchFamily="34" charset="0"/>
          </a:endParaRPr>
        </a:p>
      </dsp:txBody>
      <dsp:txXfrm>
        <a:off x="3642110" y="3907786"/>
        <a:ext cx="848102" cy="848102"/>
      </dsp:txXfrm>
    </dsp:sp>
    <dsp:sp modelId="{901577A1-4B13-4483-A210-D25EB101A35B}">
      <dsp:nvSpPr>
        <dsp:cNvPr id="0" name=""/>
        <dsp:cNvSpPr/>
      </dsp:nvSpPr>
      <dsp:spPr>
        <a:xfrm>
          <a:off x="1851865" y="2799950"/>
          <a:ext cx="1199398" cy="1199398"/>
        </a:xfrm>
        <a:prstGeom prst="ellipse">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solidFill>
                <a:schemeClr val="tx1">
                  <a:lumMod val="85000"/>
                  <a:lumOff val="15000"/>
                </a:schemeClr>
              </a:solidFill>
              <a:latin typeface="Tw Cen MT" panose="020B0602020104020603" pitchFamily="34" charset="0"/>
            </a:rPr>
            <a:t>New lobby: Association of Young Americans (AYA), billed as the AARP for young people…</a:t>
          </a:r>
          <a:endParaRPr lang="en-US" sz="1050" kern="1200" dirty="0">
            <a:solidFill>
              <a:schemeClr val="tx1">
                <a:lumMod val="85000"/>
                <a:lumOff val="15000"/>
              </a:schemeClr>
            </a:solidFill>
            <a:latin typeface="Tw Cen MT" panose="020B0602020104020603" pitchFamily="34" charset="0"/>
          </a:endParaRPr>
        </a:p>
      </dsp:txBody>
      <dsp:txXfrm>
        <a:off x="2027513" y="2975598"/>
        <a:ext cx="848102" cy="848102"/>
      </dsp:txXfrm>
    </dsp:sp>
    <dsp:sp modelId="{B5747A29-1D03-4BBC-AEC7-EE8D5025B32B}">
      <dsp:nvSpPr>
        <dsp:cNvPr id="0" name=""/>
        <dsp:cNvSpPr/>
      </dsp:nvSpPr>
      <dsp:spPr>
        <a:xfrm>
          <a:off x="1851865" y="935574"/>
          <a:ext cx="1199398" cy="1199398"/>
        </a:xfrm>
        <a:prstGeom prst="ellipse">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solidFill>
                <a:schemeClr val="tx1">
                  <a:lumMod val="85000"/>
                  <a:lumOff val="15000"/>
                </a:schemeClr>
              </a:solidFill>
              <a:latin typeface="Tw Cen MT" panose="020B0602020104020603" pitchFamily="34" charset="0"/>
            </a:rPr>
            <a:t>Millennial attitude:  ambition bordering on arrogance, insistence on getting things done</a:t>
          </a:r>
          <a:endParaRPr lang="en-US" sz="1050" kern="1200" dirty="0">
            <a:solidFill>
              <a:schemeClr val="tx1">
                <a:lumMod val="85000"/>
                <a:lumOff val="15000"/>
              </a:schemeClr>
            </a:solidFill>
            <a:latin typeface="Tw Cen MT" panose="020B0602020104020603" pitchFamily="34" charset="0"/>
          </a:endParaRPr>
        </a:p>
      </dsp:txBody>
      <dsp:txXfrm>
        <a:off x="2027513" y="1111222"/>
        <a:ext cx="848102" cy="8481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5935F-D4B8-40E1-A5FD-DE6D1ED2057C}">
      <dsp:nvSpPr>
        <dsp:cNvPr id="0" name=""/>
        <dsp:cNvSpPr/>
      </dsp:nvSpPr>
      <dsp:spPr>
        <a:xfrm rot="16200000">
          <a:off x="-1012257" y="1013178"/>
          <a:ext cx="4419600" cy="2393243"/>
        </a:xfrm>
        <a:prstGeom prst="flowChartManualOperation">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ts val="0"/>
            </a:spcAft>
          </a:pPr>
          <a:r>
            <a:rPr lang="en-US" sz="1400" b="1" i="1" kern="1200" dirty="0" smtClean="0">
              <a:solidFill>
                <a:schemeClr val="accent1">
                  <a:lumMod val="50000"/>
                </a:schemeClr>
              </a:solidFill>
              <a:latin typeface="Tw Cen MT" panose="020B0602020104020603" pitchFamily="34" charset="0"/>
            </a:rPr>
            <a:t>Massachusetts Voter Registration Law</a:t>
          </a:r>
        </a:p>
        <a:p>
          <a:pPr lvl="0" algn="ctr" defTabSz="622300">
            <a:lnSpc>
              <a:spcPct val="90000"/>
            </a:lnSpc>
            <a:spcBef>
              <a:spcPct val="0"/>
            </a:spcBef>
            <a:spcAft>
              <a:spcPts val="0"/>
            </a:spcAft>
          </a:pPr>
          <a:endParaRPr lang="en-US" sz="1200" b="1" i="0" kern="1200" dirty="0">
            <a:solidFill>
              <a:schemeClr val="accent1">
                <a:lumMod val="50000"/>
              </a:schemeClr>
            </a:solidFill>
            <a:latin typeface="Tw Cen MT" panose="020B0602020104020603" pitchFamily="34" charset="0"/>
          </a:endParaRPr>
        </a:p>
        <a:p>
          <a:pPr marL="114300" lvl="1" indent="-114300" algn="l" defTabSz="533400">
            <a:lnSpc>
              <a:spcPct val="90000"/>
            </a:lnSpc>
            <a:spcBef>
              <a:spcPct val="0"/>
            </a:spcBef>
            <a:spcAft>
              <a:spcPct val="15000"/>
            </a:spcAft>
            <a:buChar char="••"/>
          </a:pPr>
          <a:r>
            <a:rPr lang="en-US" sz="1200" b="0" i="0" kern="1200" dirty="0" smtClean="0">
              <a:solidFill>
                <a:schemeClr val="tx2">
                  <a:lumMod val="75000"/>
                </a:schemeClr>
              </a:solidFill>
              <a:latin typeface="Tw Cen MT" panose="020B0602020104020603" pitchFamily="34" charset="0"/>
            </a:rPr>
            <a:t>In August Massachusetts  became the 14th state in the country to adopt an automatic voter registration system, according to Secretary of State William Galvin. measure.</a:t>
          </a:r>
          <a:endParaRPr lang="en-US" sz="1200" b="0" i="0" kern="1200" dirty="0">
            <a:solidFill>
              <a:schemeClr val="tx2">
                <a:lumMod val="75000"/>
              </a:schemeClr>
            </a:solidFill>
            <a:latin typeface="Tw Cen MT" panose="020B0602020104020603" pitchFamily="34" charset="0"/>
          </a:endParaRPr>
        </a:p>
        <a:p>
          <a:pPr marL="114300" lvl="1" indent="-114300" algn="l" defTabSz="533400">
            <a:lnSpc>
              <a:spcPct val="90000"/>
            </a:lnSpc>
            <a:spcBef>
              <a:spcPct val="0"/>
            </a:spcBef>
            <a:spcAft>
              <a:spcPct val="15000"/>
            </a:spcAft>
            <a:buChar char="••"/>
          </a:pPr>
          <a:r>
            <a:rPr lang="en-US" sz="1200" b="0" i="0" kern="1200" dirty="0" smtClean="0">
              <a:solidFill>
                <a:schemeClr val="tx2">
                  <a:lumMod val="75000"/>
                </a:schemeClr>
              </a:solidFill>
              <a:latin typeface="Tw Cen MT" panose="020B0602020104020603" pitchFamily="34" charset="0"/>
            </a:rPr>
            <a:t>Gov. Baker signed into law a bill that will automatically register eligible voters when they interact with the Registry of Motor Vehicles and MassHealth, unless they opt out.</a:t>
          </a:r>
        </a:p>
      </dsp:txBody>
      <dsp:txXfrm rot="5400000">
        <a:off x="921" y="883920"/>
        <a:ext cx="2393243" cy="2651760"/>
      </dsp:txXfrm>
    </dsp:sp>
    <dsp:sp modelId="{5B6DDABB-6A87-4BD3-9300-0B1867CDD233}">
      <dsp:nvSpPr>
        <dsp:cNvPr id="0" name=""/>
        <dsp:cNvSpPr/>
      </dsp:nvSpPr>
      <dsp:spPr>
        <a:xfrm rot="16200000">
          <a:off x="1560478" y="1013178"/>
          <a:ext cx="4419600" cy="2393243"/>
        </a:xfrm>
        <a:prstGeom prst="flowChartManualOperation">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lvl="0" algn="ctr" defTabSz="622300">
            <a:lnSpc>
              <a:spcPct val="90000"/>
            </a:lnSpc>
            <a:spcBef>
              <a:spcPct val="0"/>
            </a:spcBef>
            <a:spcAft>
              <a:spcPts val="0"/>
            </a:spcAft>
          </a:pPr>
          <a:r>
            <a:rPr lang="en-US" sz="1400" b="1" i="1" kern="1200" dirty="0" smtClean="0">
              <a:solidFill>
                <a:schemeClr val="accent1">
                  <a:lumMod val="50000"/>
                </a:schemeClr>
              </a:solidFill>
              <a:latin typeface="Tw Cen MT" panose="020B0602020104020603" pitchFamily="34" charset="0"/>
            </a:rPr>
            <a:t>MA S2650 - An act to promote civic engagement</a:t>
          </a:r>
          <a:endParaRPr lang="en-US" sz="1200" b="1" i="1" kern="1200" dirty="0" smtClean="0">
            <a:solidFill>
              <a:schemeClr val="accent1">
                <a:lumMod val="50000"/>
              </a:schemeClr>
            </a:solidFill>
            <a:latin typeface="Tw Cen MT" panose="020B0602020104020603" pitchFamily="34" charset="0"/>
          </a:endParaRPr>
        </a:p>
        <a:p>
          <a:pPr marL="114300" lvl="1" indent="-114300" algn="l" defTabSz="533400">
            <a:lnSpc>
              <a:spcPct val="90000"/>
            </a:lnSpc>
            <a:spcBef>
              <a:spcPct val="0"/>
            </a:spcBef>
            <a:spcAft>
              <a:spcPts val="0"/>
            </a:spcAft>
            <a:buChar char="••"/>
          </a:pPr>
          <a:r>
            <a:rPr lang="en-US" sz="1200" b="0" i="0" kern="1200" dirty="0" smtClean="0">
              <a:solidFill>
                <a:schemeClr val="accent1">
                  <a:lumMod val="50000"/>
                </a:schemeClr>
              </a:solidFill>
              <a:latin typeface="Tw Cen MT" panose="020B0602020104020603" pitchFamily="34" charset="0"/>
            </a:rPr>
            <a:t>Lays out specific subjects that schools must teach as part of their civics education; students have to complete a hands-on civics project; creates a program where student volunteers run voter registration drives on their high school campuses.</a:t>
          </a:r>
        </a:p>
        <a:p>
          <a:pPr marL="114300" lvl="1" indent="-114300" algn="l" defTabSz="533400">
            <a:lnSpc>
              <a:spcPct val="90000"/>
            </a:lnSpc>
            <a:spcBef>
              <a:spcPct val="0"/>
            </a:spcBef>
            <a:spcAft>
              <a:spcPts val="0"/>
            </a:spcAft>
            <a:buChar char="••"/>
          </a:pPr>
          <a:r>
            <a:rPr lang="en-US" sz="1200" b="0" i="0" kern="1200" dirty="0" smtClean="0">
              <a:solidFill>
                <a:schemeClr val="accent1">
                  <a:lumMod val="50000"/>
                </a:schemeClr>
              </a:solidFill>
              <a:latin typeface="Tw Cen MT" panose="020B0602020104020603" pitchFamily="34" charset="0"/>
            </a:rPr>
            <a:t>Gov. Baker's amendment:  the voter registration program must be non-partisan, and schools are to make the hands-on civics project non-partisan and offer an alternative civics education opportunity to any student who chooses not to participate in the project.</a:t>
          </a:r>
        </a:p>
        <a:p>
          <a:pPr marL="57150" lvl="1" indent="-57150" algn="l" defTabSz="355600">
            <a:lnSpc>
              <a:spcPct val="90000"/>
            </a:lnSpc>
            <a:spcBef>
              <a:spcPct val="0"/>
            </a:spcBef>
            <a:spcAft>
              <a:spcPct val="15000"/>
            </a:spcAft>
            <a:buChar char="••"/>
          </a:pPr>
          <a:r>
            <a:rPr lang="en-US" sz="800" b="1" i="1" kern="1200" dirty="0" smtClean="0">
              <a:solidFill>
                <a:schemeClr val="accent1">
                  <a:lumMod val="50000"/>
                </a:schemeClr>
              </a:solidFill>
              <a:latin typeface="Tw Cen MT" panose="020B0602020104020603" pitchFamily="34" charset="0"/>
            </a:rPr>
            <a:t>8/6/2018 Senate Referred to the committee on Bills in the Third Reading</a:t>
          </a:r>
        </a:p>
        <a:p>
          <a:pPr marL="57150" lvl="1" indent="-57150" algn="l" defTabSz="355600">
            <a:lnSpc>
              <a:spcPct val="90000"/>
            </a:lnSpc>
            <a:spcBef>
              <a:spcPct val="0"/>
            </a:spcBef>
            <a:spcAft>
              <a:spcPct val="15000"/>
            </a:spcAft>
            <a:buChar char="••"/>
          </a:pPr>
          <a:endParaRPr lang="en-US" sz="800" b="1" i="1" kern="1200" dirty="0" smtClean="0">
            <a:solidFill>
              <a:schemeClr val="accent1">
                <a:lumMod val="50000"/>
              </a:schemeClr>
            </a:solidFill>
            <a:latin typeface="Tw Cen MT" panose="020B0602020104020603" pitchFamily="34" charset="0"/>
          </a:endParaRPr>
        </a:p>
        <a:p>
          <a:pPr marL="114300" lvl="1" indent="-114300" algn="ctr" defTabSz="622300">
            <a:lnSpc>
              <a:spcPct val="90000"/>
            </a:lnSpc>
            <a:spcBef>
              <a:spcPct val="0"/>
            </a:spcBef>
            <a:spcAft>
              <a:spcPts val="0"/>
            </a:spcAft>
            <a:buChar char="••"/>
          </a:pPr>
          <a:endParaRPr lang="en-US" sz="1400" b="1" i="1" kern="1200" dirty="0" smtClean="0">
            <a:solidFill>
              <a:schemeClr val="accent1">
                <a:lumMod val="50000"/>
              </a:schemeClr>
            </a:solidFill>
            <a:latin typeface="Tw Cen MT" panose="020B0602020104020603" pitchFamily="34" charset="0"/>
          </a:endParaRPr>
        </a:p>
        <a:p>
          <a:pPr marL="114300" lvl="1" indent="-114300" algn="ctr" defTabSz="622300">
            <a:lnSpc>
              <a:spcPct val="90000"/>
            </a:lnSpc>
            <a:spcBef>
              <a:spcPct val="0"/>
            </a:spcBef>
            <a:spcAft>
              <a:spcPts val="0"/>
            </a:spcAft>
            <a:buChar char="••"/>
          </a:pPr>
          <a:endParaRPr lang="en-US" sz="1400" b="1" i="1" kern="1200" dirty="0" smtClean="0">
            <a:solidFill>
              <a:schemeClr val="accent1">
                <a:lumMod val="50000"/>
              </a:schemeClr>
            </a:solidFill>
            <a:latin typeface="Tw Cen MT" panose="020B0602020104020603" pitchFamily="34" charset="0"/>
          </a:endParaRPr>
        </a:p>
        <a:p>
          <a:pPr marL="114300" lvl="1" indent="-114300" algn="ctr" defTabSz="622300">
            <a:lnSpc>
              <a:spcPct val="90000"/>
            </a:lnSpc>
            <a:spcBef>
              <a:spcPct val="0"/>
            </a:spcBef>
            <a:spcAft>
              <a:spcPts val="0"/>
            </a:spcAft>
            <a:buChar char="••"/>
          </a:pPr>
          <a:endParaRPr lang="en-US" sz="1400" b="1" i="1" kern="1200" dirty="0" smtClean="0">
            <a:solidFill>
              <a:schemeClr val="accent1">
                <a:lumMod val="50000"/>
              </a:schemeClr>
            </a:solidFill>
            <a:latin typeface="Tw Cen MT" panose="020B0602020104020603" pitchFamily="34" charset="0"/>
          </a:endParaRPr>
        </a:p>
        <a:p>
          <a:pPr marL="114300" lvl="1" indent="-114300" algn="l" defTabSz="622300">
            <a:lnSpc>
              <a:spcPct val="90000"/>
            </a:lnSpc>
            <a:spcBef>
              <a:spcPct val="0"/>
            </a:spcBef>
            <a:spcAft>
              <a:spcPts val="0"/>
            </a:spcAft>
            <a:buChar char="••"/>
          </a:pPr>
          <a:r>
            <a:rPr lang="en-US" sz="1400" b="1" i="1" kern="1200" dirty="0" smtClean="0">
              <a:solidFill>
                <a:schemeClr val="accent1">
                  <a:lumMod val="50000"/>
                </a:schemeClr>
              </a:solidFill>
              <a:latin typeface="Tw Cen MT" panose="020B0602020104020603" pitchFamily="34" charset="0"/>
            </a:rPr>
            <a:t>	</a:t>
          </a:r>
        </a:p>
      </dsp:txBody>
      <dsp:txXfrm rot="5400000">
        <a:off x="2573656" y="883920"/>
        <a:ext cx="2393243" cy="2651760"/>
      </dsp:txXfrm>
    </dsp:sp>
    <dsp:sp modelId="{C0FCB4C0-6BC1-4119-9DD3-F2A682A1D8FD}">
      <dsp:nvSpPr>
        <dsp:cNvPr id="0" name=""/>
        <dsp:cNvSpPr/>
      </dsp:nvSpPr>
      <dsp:spPr>
        <a:xfrm rot="16200000">
          <a:off x="4133214" y="1013178"/>
          <a:ext cx="4419600" cy="2393243"/>
        </a:xfrm>
        <a:prstGeom prst="flowChartManualOperation">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endParaRPr lang="en-US" sz="1400" b="1" i="1" kern="1200" dirty="0" smtClean="0">
            <a:solidFill>
              <a:schemeClr val="accent1">
                <a:lumMod val="50000"/>
              </a:schemeClr>
            </a:solidFill>
            <a:latin typeface="Tw Cen MT" panose="020B0602020104020603" pitchFamily="34" charset="0"/>
          </a:endParaRPr>
        </a:p>
        <a:p>
          <a:pPr lvl="0" algn="ctr" defTabSz="622300">
            <a:lnSpc>
              <a:spcPct val="90000"/>
            </a:lnSpc>
            <a:spcBef>
              <a:spcPct val="0"/>
            </a:spcBef>
            <a:spcAft>
              <a:spcPct val="35000"/>
            </a:spcAft>
          </a:pPr>
          <a:endParaRPr lang="en-US" sz="1400" b="1" i="1" kern="1200" dirty="0" smtClean="0">
            <a:solidFill>
              <a:schemeClr val="accent1">
                <a:lumMod val="50000"/>
              </a:schemeClr>
            </a:solidFill>
            <a:latin typeface="Tw Cen MT" panose="020B0602020104020603" pitchFamily="34" charset="0"/>
          </a:endParaRPr>
        </a:p>
        <a:p>
          <a:pPr lvl="0" algn="ctr" defTabSz="622300">
            <a:lnSpc>
              <a:spcPct val="90000"/>
            </a:lnSpc>
            <a:spcBef>
              <a:spcPct val="0"/>
            </a:spcBef>
            <a:spcAft>
              <a:spcPct val="35000"/>
            </a:spcAft>
          </a:pPr>
          <a:r>
            <a:rPr lang="en-US" sz="1400" b="1" i="1" kern="1200" dirty="0" smtClean="0">
              <a:solidFill>
                <a:schemeClr val="accent1">
                  <a:lumMod val="50000"/>
                </a:schemeClr>
              </a:solidFill>
              <a:latin typeface="Tw Cen MT" panose="020B0602020104020603" pitchFamily="34" charset="0"/>
            </a:rPr>
            <a:t>Denver, Colorado              2016 Denver General Elections Review</a:t>
          </a:r>
        </a:p>
        <a:p>
          <a:pPr lvl="0" algn="ctr" defTabSz="622300">
            <a:lnSpc>
              <a:spcPct val="90000"/>
            </a:lnSpc>
            <a:spcBef>
              <a:spcPct val="0"/>
            </a:spcBef>
            <a:spcAft>
              <a:spcPct val="35000"/>
            </a:spcAft>
          </a:pPr>
          <a:r>
            <a:rPr lang="en-US" sz="1050" b="0" i="0" kern="1200" dirty="0" smtClean="0">
              <a:solidFill>
                <a:schemeClr val="accent1">
                  <a:lumMod val="50000"/>
                </a:schemeClr>
              </a:solidFill>
              <a:latin typeface="Tw Cen MT" panose="020B0602020104020603" pitchFamily="34" charset="0"/>
            </a:rPr>
            <a:t>72% of registered voters voted</a:t>
          </a:r>
        </a:p>
        <a:p>
          <a:pPr lvl="0" algn="ctr" defTabSz="622300">
            <a:lnSpc>
              <a:spcPct val="90000"/>
            </a:lnSpc>
            <a:spcBef>
              <a:spcPct val="0"/>
            </a:spcBef>
            <a:spcAft>
              <a:spcPct val="35000"/>
            </a:spcAft>
          </a:pPr>
          <a:r>
            <a:rPr lang="en-US" sz="1050" b="0" i="0" kern="1200" dirty="0" smtClean="0">
              <a:solidFill>
                <a:schemeClr val="accent1">
                  <a:lumMod val="50000"/>
                </a:schemeClr>
              </a:solidFill>
              <a:latin typeface="Tw Cen MT" panose="020B0602020104020603" pitchFamily="34" charset="0"/>
            </a:rPr>
            <a:t>92% voted a mail ballot</a:t>
          </a:r>
        </a:p>
        <a:p>
          <a:pPr lvl="0" algn="ctr" defTabSz="622300">
            <a:lnSpc>
              <a:spcPct val="90000"/>
            </a:lnSpc>
            <a:spcBef>
              <a:spcPct val="0"/>
            </a:spcBef>
            <a:spcAft>
              <a:spcPct val="35000"/>
            </a:spcAft>
          </a:pPr>
          <a:r>
            <a:rPr lang="en-US" sz="1050" b="0" i="0" kern="1200" dirty="0" smtClean="0">
              <a:solidFill>
                <a:schemeClr val="accent1">
                  <a:lumMod val="50000"/>
                </a:schemeClr>
              </a:solidFill>
              <a:latin typeface="Tw Cen MT" panose="020B0602020104020603" pitchFamily="34" charset="0"/>
            </a:rPr>
            <a:t>8% voted in person</a:t>
          </a:r>
          <a:endParaRPr lang="en-US" sz="1150" b="1" i="1" kern="1200" baseline="0" dirty="0">
            <a:solidFill>
              <a:schemeClr val="accent1">
                <a:lumMod val="50000"/>
              </a:schemeClr>
            </a:solidFill>
            <a:latin typeface="Tw Cen MT" panose="020B0602020104020603" pitchFamily="34" charset="0"/>
          </a:endParaRPr>
        </a:p>
        <a:p>
          <a:pPr marL="57150" lvl="1" indent="-57150" algn="l" defTabSz="466725">
            <a:lnSpc>
              <a:spcPct val="90000"/>
            </a:lnSpc>
            <a:spcBef>
              <a:spcPct val="0"/>
            </a:spcBef>
            <a:spcAft>
              <a:spcPct val="15000"/>
            </a:spcAft>
            <a:buChar char="••"/>
          </a:pPr>
          <a:r>
            <a:rPr lang="en-US" sz="1050" b="0" i="0" kern="1200" dirty="0" smtClean="0">
              <a:solidFill>
                <a:schemeClr val="accent1">
                  <a:lumMod val="50000"/>
                </a:schemeClr>
              </a:solidFill>
              <a:latin typeface="Tw Cen MT" panose="020B0602020104020603" pitchFamily="34" charset="0"/>
            </a:rPr>
            <a:t>Door-to-door campaigns to increase black voting.</a:t>
          </a:r>
        </a:p>
        <a:p>
          <a:pPr marL="57150" lvl="1" indent="-57150" algn="l" defTabSz="466725">
            <a:lnSpc>
              <a:spcPct val="90000"/>
            </a:lnSpc>
            <a:spcBef>
              <a:spcPct val="0"/>
            </a:spcBef>
            <a:spcAft>
              <a:spcPct val="15000"/>
            </a:spcAft>
            <a:buChar char="••"/>
          </a:pPr>
          <a:r>
            <a:rPr lang="en-US" sz="1050" b="0" i="0" kern="1200" dirty="0" smtClean="0">
              <a:solidFill>
                <a:schemeClr val="accent1">
                  <a:lumMod val="50000"/>
                </a:schemeClr>
              </a:solidFill>
              <a:latin typeface="Tw Cen MT" panose="020B0602020104020603" pitchFamily="34" charset="0"/>
            </a:rPr>
            <a:t>Questions can be texted to automated help.</a:t>
          </a:r>
          <a:endParaRPr lang="en-US" sz="1150" b="1" i="1" kern="1200" baseline="0" dirty="0">
            <a:solidFill>
              <a:schemeClr val="accent1">
                <a:lumMod val="50000"/>
              </a:schemeClr>
            </a:solidFill>
            <a:latin typeface="Tw Cen MT" panose="020B0602020104020603" pitchFamily="34" charset="0"/>
          </a:endParaRPr>
        </a:p>
        <a:p>
          <a:pPr marL="57150" lvl="1" indent="-57150" algn="l" defTabSz="466725">
            <a:lnSpc>
              <a:spcPct val="90000"/>
            </a:lnSpc>
            <a:spcBef>
              <a:spcPct val="0"/>
            </a:spcBef>
            <a:spcAft>
              <a:spcPct val="15000"/>
            </a:spcAft>
            <a:buChar char="••"/>
          </a:pPr>
          <a:r>
            <a:rPr lang="en-US" sz="1050" b="0" i="0" kern="1200" dirty="0" smtClean="0">
              <a:solidFill>
                <a:schemeClr val="accent1">
                  <a:lumMod val="50000"/>
                </a:schemeClr>
              </a:solidFill>
              <a:latin typeface="Tw Cen MT" panose="020B0602020104020603" pitchFamily="34" charset="0"/>
            </a:rPr>
            <a:t>City mailed a ballot to every registered voter.  Fill out at home and mail in or put in drop box.</a:t>
          </a:r>
          <a:endParaRPr lang="en-US" sz="1150" b="1" i="1" kern="1200" baseline="0" dirty="0">
            <a:solidFill>
              <a:schemeClr val="accent1">
                <a:lumMod val="50000"/>
              </a:schemeClr>
            </a:solidFill>
            <a:latin typeface="Tw Cen MT" panose="020B0602020104020603" pitchFamily="34" charset="0"/>
          </a:endParaRPr>
        </a:p>
        <a:p>
          <a:pPr marL="57150" lvl="1" indent="-57150" algn="l" defTabSz="466725">
            <a:lnSpc>
              <a:spcPct val="90000"/>
            </a:lnSpc>
            <a:spcBef>
              <a:spcPct val="0"/>
            </a:spcBef>
            <a:spcAft>
              <a:spcPct val="15000"/>
            </a:spcAft>
            <a:buChar char="••"/>
          </a:pPr>
          <a:r>
            <a:rPr lang="en-US" sz="1050" b="0" i="0" kern="1200" dirty="0" smtClean="0">
              <a:solidFill>
                <a:schemeClr val="accent1">
                  <a:lumMod val="50000"/>
                </a:schemeClr>
              </a:solidFill>
              <a:latin typeface="Tw Cen MT" panose="020B0602020104020603" pitchFamily="34" charset="0"/>
            </a:rPr>
            <a:t>Those who voted in person could go anywhere.</a:t>
          </a:r>
          <a:endParaRPr lang="en-US" sz="1150" b="1" i="1" kern="1200" baseline="0" dirty="0">
            <a:solidFill>
              <a:schemeClr val="accent1">
                <a:lumMod val="50000"/>
              </a:schemeClr>
            </a:solidFill>
            <a:latin typeface="Tw Cen MT" panose="020B0602020104020603" pitchFamily="34" charset="0"/>
          </a:endParaRPr>
        </a:p>
        <a:p>
          <a:pPr marL="57150" lvl="1" indent="-57150" algn="l" defTabSz="466725">
            <a:lnSpc>
              <a:spcPct val="90000"/>
            </a:lnSpc>
            <a:spcBef>
              <a:spcPct val="0"/>
            </a:spcBef>
            <a:spcAft>
              <a:spcPct val="15000"/>
            </a:spcAft>
            <a:buChar char="••"/>
          </a:pPr>
          <a:r>
            <a:rPr lang="en-US" sz="1050" b="0" i="0" kern="1200" dirty="0" smtClean="0">
              <a:solidFill>
                <a:schemeClr val="accent1">
                  <a:lumMod val="50000"/>
                </a:schemeClr>
              </a:solidFill>
              <a:latin typeface="Tw Cen MT" panose="020B0602020104020603" pitchFamily="34" charset="0"/>
            </a:rPr>
            <a:t>Could register and vote same day.</a:t>
          </a:r>
          <a:endParaRPr lang="en-US" sz="1150" b="1" i="1" kern="1200" baseline="0" dirty="0">
            <a:solidFill>
              <a:schemeClr val="accent1">
                <a:lumMod val="50000"/>
              </a:schemeClr>
            </a:solidFill>
            <a:latin typeface="Tw Cen MT" panose="020B0602020104020603" pitchFamily="34" charset="0"/>
          </a:endParaRPr>
        </a:p>
        <a:p>
          <a:pPr marL="57150" lvl="1" indent="-57150" algn="l" defTabSz="355600">
            <a:lnSpc>
              <a:spcPct val="90000"/>
            </a:lnSpc>
            <a:spcBef>
              <a:spcPct val="0"/>
            </a:spcBef>
            <a:spcAft>
              <a:spcPct val="15000"/>
            </a:spcAft>
            <a:buChar char="••"/>
          </a:pPr>
          <a:r>
            <a:rPr lang="en-US" sz="800" b="0" i="1" kern="1200" dirty="0" smtClean="0">
              <a:solidFill>
                <a:schemeClr val="accent1">
                  <a:lumMod val="50000"/>
                </a:schemeClr>
              </a:solidFill>
              <a:latin typeface="Tw Cen MT" panose="020B0602020104020603" pitchFamily="34" charset="0"/>
            </a:rPr>
            <a:t>New York Times, “Increasing Voter Turnout for 2018 and Beyond,” 6/13/2017</a:t>
          </a:r>
        </a:p>
        <a:p>
          <a:pPr marL="57150" lvl="1" indent="-57150" algn="l" defTabSz="355600">
            <a:lnSpc>
              <a:spcPct val="90000"/>
            </a:lnSpc>
            <a:spcBef>
              <a:spcPct val="0"/>
            </a:spcBef>
            <a:spcAft>
              <a:spcPct val="15000"/>
            </a:spcAft>
            <a:buChar char="••"/>
          </a:pPr>
          <a:endParaRPr lang="en-US" sz="1150" b="1" i="1" kern="1200" baseline="0" dirty="0">
            <a:solidFill>
              <a:schemeClr val="accent1">
                <a:lumMod val="50000"/>
              </a:schemeClr>
            </a:solidFill>
            <a:latin typeface="Tw Cen MT" panose="020B0602020104020603" pitchFamily="34" charset="0"/>
          </a:endParaRPr>
        </a:p>
        <a:p>
          <a:pPr marL="57150" lvl="1" indent="-57150" algn="l" defTabSz="488950">
            <a:lnSpc>
              <a:spcPct val="90000"/>
            </a:lnSpc>
            <a:spcBef>
              <a:spcPct val="0"/>
            </a:spcBef>
            <a:spcAft>
              <a:spcPct val="15000"/>
            </a:spcAft>
            <a:buChar char="••"/>
          </a:pPr>
          <a:endParaRPr lang="en-US" sz="1100" kern="1200" dirty="0">
            <a:solidFill>
              <a:schemeClr val="accent1">
                <a:lumMod val="50000"/>
              </a:schemeClr>
            </a:solidFill>
          </a:endParaRPr>
        </a:p>
      </dsp:txBody>
      <dsp:txXfrm rot="5400000">
        <a:off x="5146392" y="883920"/>
        <a:ext cx="2393243" cy="2651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C1F4C-0AE1-4D71-AA13-D5D97E33DCFC}">
      <dsp:nvSpPr>
        <dsp:cNvPr id="0" name=""/>
        <dsp:cNvSpPr/>
      </dsp:nvSpPr>
      <dsp:spPr>
        <a:xfrm rot="16200000">
          <a:off x="-732124" y="2262299"/>
          <a:ext cx="1928509" cy="36682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323517" bIns="0" numCol="1" spcCol="1270" anchor="t" anchorCtr="0">
          <a:noAutofit/>
        </a:bodyPr>
        <a:lstStyle/>
        <a:p>
          <a:pPr lvl="0" algn="ctr" defTabSz="800100">
            <a:lnSpc>
              <a:spcPct val="90000"/>
            </a:lnSpc>
            <a:spcBef>
              <a:spcPct val="0"/>
            </a:spcBef>
            <a:spcAft>
              <a:spcPct val="35000"/>
            </a:spcAft>
          </a:pPr>
          <a:r>
            <a:rPr lang="en-US" sz="1800" b="1" kern="1200" dirty="0" smtClean="0">
              <a:solidFill>
                <a:srgbClr val="FF0000"/>
              </a:solidFill>
            </a:rPr>
            <a:t>GETTING THERE </a:t>
          </a:r>
          <a:endParaRPr lang="en-US" sz="1800" b="1" kern="1200" dirty="0">
            <a:solidFill>
              <a:srgbClr val="FF0000"/>
            </a:solidFill>
          </a:endParaRPr>
        </a:p>
      </dsp:txBody>
      <dsp:txXfrm>
        <a:off x="-732124" y="2262299"/>
        <a:ext cx="1928509" cy="366822"/>
      </dsp:txXfrm>
    </dsp:sp>
    <dsp:sp modelId="{64073EB9-D993-4E7B-A70F-C98045BAB060}">
      <dsp:nvSpPr>
        <dsp:cNvPr id="0" name=""/>
        <dsp:cNvSpPr/>
      </dsp:nvSpPr>
      <dsp:spPr>
        <a:xfrm>
          <a:off x="415542" y="726896"/>
          <a:ext cx="1827166" cy="3437628"/>
        </a:xfrm>
        <a:prstGeom prst="rect">
          <a:avLst/>
        </a:prstGeom>
        <a:solidFill>
          <a:schemeClr val="tx2">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323517" rIns="99568" bIns="99568"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solidFill>
              <a:schemeClr val="accent1">
                <a:lumMod val="75000"/>
              </a:schemeClr>
            </a:solidFill>
            <a:latin typeface="Tw Cen MT" panose="020B0602020104020603" pitchFamily="34" charset="0"/>
          </a:endParaRPr>
        </a:p>
        <a:p>
          <a:pPr marL="114300" lvl="1" indent="-114300" algn="l" defTabSz="622300">
            <a:lnSpc>
              <a:spcPct val="90000"/>
            </a:lnSpc>
            <a:spcBef>
              <a:spcPct val="0"/>
            </a:spcBef>
            <a:spcAft>
              <a:spcPct val="15000"/>
            </a:spcAft>
            <a:buChar char="••"/>
          </a:pPr>
          <a:r>
            <a:rPr lang="en-US" sz="1400" kern="1200" dirty="0" smtClean="0">
              <a:solidFill>
                <a:schemeClr val="tx2">
                  <a:lumMod val="75000"/>
                </a:schemeClr>
              </a:solidFill>
              <a:latin typeface="Tw Cen MT" panose="020B0602020104020603" pitchFamily="34" charset="0"/>
            </a:rPr>
            <a:t>Investigate alternate days and times.  Currently, there is no legal mechanism to allow off-site voting (MGL c. 39).  However, some towns have established committees to explore remote voting and Australian ballot form of voting</a:t>
          </a:r>
          <a:r>
            <a:rPr lang="en-US" sz="1400" kern="1200" dirty="0" smtClean="0">
              <a:solidFill>
                <a:schemeClr val="accent1">
                  <a:lumMod val="75000"/>
                </a:schemeClr>
              </a:solidFill>
              <a:latin typeface="Tw Cen MT" panose="020B0602020104020603" pitchFamily="34" charset="0"/>
            </a:rPr>
            <a:t>.</a:t>
          </a:r>
          <a:endParaRPr lang="en-US" sz="1400" kern="1200" dirty="0">
            <a:solidFill>
              <a:schemeClr val="accent1">
                <a:lumMod val="75000"/>
              </a:schemeClr>
            </a:solidFill>
            <a:latin typeface="Tw Cen MT" panose="020B0602020104020603" pitchFamily="34" charset="0"/>
          </a:endParaRPr>
        </a:p>
      </dsp:txBody>
      <dsp:txXfrm>
        <a:off x="415542" y="726896"/>
        <a:ext cx="1827166" cy="3437628"/>
      </dsp:txXfrm>
    </dsp:sp>
    <dsp:sp modelId="{4CD17116-CE90-480C-8CF2-5ECF05422A40}">
      <dsp:nvSpPr>
        <dsp:cNvPr id="0" name=""/>
        <dsp:cNvSpPr/>
      </dsp:nvSpPr>
      <dsp:spPr>
        <a:xfrm>
          <a:off x="48719" y="242690"/>
          <a:ext cx="733645" cy="733645"/>
        </a:xfrm>
        <a:prstGeom prst="rect">
          <a:avLst/>
        </a:prstGeom>
        <a:blipFill rotWithShape="1">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F2A9EA7-55FE-4853-8D50-63194BA3CA67}">
      <dsp:nvSpPr>
        <dsp:cNvPr id="0" name=""/>
        <dsp:cNvSpPr/>
      </dsp:nvSpPr>
      <dsp:spPr>
        <a:xfrm rot="16200000">
          <a:off x="1177602" y="2262299"/>
          <a:ext cx="3437628" cy="36682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323517" bIns="0" numCol="1" spcCol="1270" anchor="t" anchorCtr="0">
          <a:noAutofit/>
        </a:bodyPr>
        <a:lstStyle/>
        <a:p>
          <a:pPr lvl="0" algn="ctr" defTabSz="800100">
            <a:lnSpc>
              <a:spcPct val="90000"/>
            </a:lnSpc>
            <a:spcBef>
              <a:spcPct val="0"/>
            </a:spcBef>
            <a:spcAft>
              <a:spcPct val="35000"/>
            </a:spcAft>
          </a:pPr>
          <a:endParaRPr lang="en-US" sz="1800" b="1" kern="1200" dirty="0">
            <a:solidFill>
              <a:srgbClr val="00B050"/>
            </a:solidFill>
          </a:endParaRPr>
        </a:p>
      </dsp:txBody>
      <dsp:txXfrm>
        <a:off x="1177602" y="2262299"/>
        <a:ext cx="3437628" cy="366822"/>
      </dsp:txXfrm>
    </dsp:sp>
    <dsp:sp modelId="{E144D093-D4EB-4FED-84B0-ACB6DB9B3E23}">
      <dsp:nvSpPr>
        <dsp:cNvPr id="0" name=""/>
        <dsp:cNvSpPr/>
      </dsp:nvSpPr>
      <dsp:spPr>
        <a:xfrm>
          <a:off x="3047998" y="719437"/>
          <a:ext cx="1827166" cy="3437628"/>
        </a:xfrm>
        <a:prstGeom prst="rect">
          <a:avLst/>
        </a:prstGeom>
        <a:solidFill>
          <a:schemeClr val="tx2">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323517"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chemeClr val="tx2">
                  <a:lumMod val="75000"/>
                </a:schemeClr>
              </a:solidFill>
              <a:latin typeface="Tw Cen MT" panose="020B0602020104020603" pitchFamily="34" charset="0"/>
            </a:rPr>
            <a:t>Provide childcare</a:t>
          </a:r>
        </a:p>
        <a:p>
          <a:pPr marL="114300" lvl="1" indent="-114300" algn="l" defTabSz="622300">
            <a:lnSpc>
              <a:spcPct val="90000"/>
            </a:lnSpc>
            <a:spcBef>
              <a:spcPct val="0"/>
            </a:spcBef>
            <a:spcAft>
              <a:spcPct val="15000"/>
            </a:spcAft>
            <a:buChar char="••"/>
          </a:pPr>
          <a:endParaRPr lang="en-US" sz="1400" kern="1200" dirty="0">
            <a:solidFill>
              <a:schemeClr val="tx2">
                <a:lumMod val="75000"/>
              </a:schemeClr>
            </a:solidFill>
            <a:latin typeface="Tw Cen MT" panose="020B0602020104020603" pitchFamily="34" charset="0"/>
          </a:endParaRPr>
        </a:p>
        <a:p>
          <a:pPr marL="114300" lvl="1" indent="-114300" algn="l" defTabSz="622300">
            <a:lnSpc>
              <a:spcPct val="90000"/>
            </a:lnSpc>
            <a:spcBef>
              <a:spcPct val="0"/>
            </a:spcBef>
            <a:spcAft>
              <a:spcPct val="15000"/>
            </a:spcAft>
            <a:buChar char="••"/>
          </a:pPr>
          <a:r>
            <a:rPr lang="en-US" sz="1400" kern="1200" dirty="0">
              <a:solidFill>
                <a:schemeClr val="tx2">
                  <a:lumMod val="75000"/>
                </a:schemeClr>
              </a:solidFill>
              <a:latin typeface="Tw Cen MT" panose="020B0602020104020603" pitchFamily="34" charset="0"/>
            </a:rPr>
            <a:t>Invite food trucks</a:t>
          </a:r>
        </a:p>
        <a:p>
          <a:pPr marL="114300" lvl="1" indent="-114300" algn="l" defTabSz="622300">
            <a:lnSpc>
              <a:spcPct val="90000"/>
            </a:lnSpc>
            <a:spcBef>
              <a:spcPct val="0"/>
            </a:spcBef>
            <a:spcAft>
              <a:spcPct val="15000"/>
            </a:spcAft>
            <a:buChar char="••"/>
          </a:pPr>
          <a:endParaRPr lang="en-US" sz="1400" kern="1200" dirty="0">
            <a:solidFill>
              <a:schemeClr val="tx2">
                <a:lumMod val="75000"/>
              </a:schemeClr>
            </a:solidFill>
            <a:latin typeface="Tw Cen MT" panose="020B0602020104020603" pitchFamily="34" charset="0"/>
          </a:endParaRPr>
        </a:p>
        <a:p>
          <a:pPr marL="114300" lvl="1" indent="-114300" algn="l" defTabSz="622300">
            <a:lnSpc>
              <a:spcPct val="90000"/>
            </a:lnSpc>
            <a:spcBef>
              <a:spcPct val="0"/>
            </a:spcBef>
            <a:spcAft>
              <a:spcPct val="15000"/>
            </a:spcAft>
            <a:buChar char="••"/>
          </a:pPr>
          <a:r>
            <a:rPr lang="en-US" sz="1400" kern="1200" dirty="0">
              <a:solidFill>
                <a:schemeClr val="tx2">
                  <a:lumMod val="75000"/>
                </a:schemeClr>
              </a:solidFill>
              <a:latin typeface="Tw Cen MT" panose="020B0602020104020603" pitchFamily="34" charset="0"/>
            </a:rPr>
            <a:t>Volunteer groups bring water bottles</a:t>
          </a:r>
        </a:p>
        <a:p>
          <a:pPr marL="114300" lvl="1" indent="-114300" algn="l" defTabSz="622300">
            <a:lnSpc>
              <a:spcPct val="90000"/>
            </a:lnSpc>
            <a:spcBef>
              <a:spcPct val="0"/>
            </a:spcBef>
            <a:spcAft>
              <a:spcPct val="15000"/>
            </a:spcAft>
            <a:buChar char="••"/>
          </a:pPr>
          <a:endParaRPr lang="en-US" sz="1400" kern="1200" dirty="0">
            <a:solidFill>
              <a:schemeClr val="tx2">
                <a:lumMod val="75000"/>
              </a:schemeClr>
            </a:solidFill>
            <a:latin typeface="Tw Cen MT" panose="020B0602020104020603" pitchFamily="34" charset="0"/>
          </a:endParaRPr>
        </a:p>
        <a:p>
          <a:pPr marL="114300" lvl="1" indent="-114300" algn="l" defTabSz="622300">
            <a:lnSpc>
              <a:spcPct val="90000"/>
            </a:lnSpc>
            <a:spcBef>
              <a:spcPct val="0"/>
            </a:spcBef>
            <a:spcAft>
              <a:spcPct val="15000"/>
            </a:spcAft>
            <a:buChar char="••"/>
          </a:pPr>
          <a:r>
            <a:rPr lang="en-US" sz="1400" kern="1200" dirty="0" smtClean="0">
              <a:solidFill>
                <a:schemeClr val="tx2">
                  <a:lumMod val="75000"/>
                </a:schemeClr>
              </a:solidFill>
              <a:latin typeface="Tw Cen MT" panose="020B0602020104020603" pitchFamily="34" charset="0"/>
            </a:rPr>
            <a:t>COA van/ transportation</a:t>
          </a:r>
          <a:endParaRPr lang="en-US" sz="1400" kern="1200" dirty="0">
            <a:solidFill>
              <a:schemeClr val="tx2">
                <a:lumMod val="75000"/>
              </a:schemeClr>
            </a:solidFill>
            <a:latin typeface="Tw Cen MT" panose="020B0602020104020603" pitchFamily="34" charset="0"/>
          </a:endParaRPr>
        </a:p>
        <a:p>
          <a:pPr marL="114300" lvl="1" indent="-114300" algn="l" defTabSz="622300">
            <a:lnSpc>
              <a:spcPct val="90000"/>
            </a:lnSpc>
            <a:spcBef>
              <a:spcPct val="0"/>
            </a:spcBef>
            <a:spcAft>
              <a:spcPct val="15000"/>
            </a:spcAft>
            <a:buChar char="••"/>
          </a:pPr>
          <a:endParaRPr lang="en-US" sz="1400" kern="1200" dirty="0">
            <a:solidFill>
              <a:schemeClr val="tx2">
                <a:lumMod val="75000"/>
              </a:schemeClr>
            </a:solidFill>
            <a:latin typeface="Tw Cen MT" panose="020B0602020104020603" pitchFamily="34" charset="0"/>
          </a:endParaRPr>
        </a:p>
        <a:p>
          <a:pPr marL="114300" lvl="1" indent="-114300" algn="l" defTabSz="622300">
            <a:lnSpc>
              <a:spcPct val="90000"/>
            </a:lnSpc>
            <a:spcBef>
              <a:spcPct val="0"/>
            </a:spcBef>
            <a:spcAft>
              <a:spcPct val="15000"/>
            </a:spcAft>
            <a:buChar char="••"/>
          </a:pPr>
          <a:r>
            <a:rPr lang="en-US" sz="1400" kern="1200" dirty="0" smtClean="0">
              <a:solidFill>
                <a:schemeClr val="tx2">
                  <a:lumMod val="75000"/>
                </a:schemeClr>
              </a:solidFill>
              <a:latin typeface="Tw Cen MT" panose="020B0602020104020603" pitchFamily="34" charset="0"/>
            </a:rPr>
            <a:t> Establish a facilities committee</a:t>
          </a:r>
          <a:endParaRPr lang="en-US" sz="1400" kern="1200" dirty="0">
            <a:solidFill>
              <a:schemeClr val="tx2">
                <a:lumMod val="75000"/>
              </a:schemeClr>
            </a:solidFill>
            <a:latin typeface="Tw Cen MT" panose="020B0602020104020603" pitchFamily="34" charset="0"/>
          </a:endParaRPr>
        </a:p>
      </dsp:txBody>
      <dsp:txXfrm>
        <a:off x="3047998" y="719437"/>
        <a:ext cx="1827166" cy="3437628"/>
      </dsp:txXfrm>
    </dsp:sp>
    <dsp:sp modelId="{7CC71143-22A8-4792-863A-6E0D8AD232E9}">
      <dsp:nvSpPr>
        <dsp:cNvPr id="0" name=""/>
        <dsp:cNvSpPr/>
      </dsp:nvSpPr>
      <dsp:spPr>
        <a:xfrm>
          <a:off x="2713005" y="242690"/>
          <a:ext cx="733645" cy="733645"/>
        </a:xfrm>
        <a:prstGeom prst="rect">
          <a:avLst/>
        </a:prstGeom>
        <a:blipFill rotWithShape="1">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80D6752-508A-4A11-8DD7-6210FCF28B90}">
      <dsp:nvSpPr>
        <dsp:cNvPr id="0" name=""/>
        <dsp:cNvSpPr/>
      </dsp:nvSpPr>
      <dsp:spPr>
        <a:xfrm rot="16200000">
          <a:off x="3841887" y="2261235"/>
          <a:ext cx="3437628" cy="36682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323517" bIns="0" numCol="1" spcCol="1270" anchor="t" anchorCtr="0">
          <a:noAutofit/>
        </a:bodyPr>
        <a:lstStyle/>
        <a:p>
          <a:pPr lvl="0" algn="ctr" defTabSz="800100">
            <a:lnSpc>
              <a:spcPct val="90000"/>
            </a:lnSpc>
            <a:spcBef>
              <a:spcPct val="0"/>
            </a:spcBef>
            <a:spcAft>
              <a:spcPct val="35000"/>
            </a:spcAft>
          </a:pPr>
          <a:endParaRPr lang="en-US" sz="1800" b="1" kern="1200" dirty="0">
            <a:solidFill>
              <a:srgbClr val="00B050"/>
            </a:solidFill>
          </a:endParaRPr>
        </a:p>
      </dsp:txBody>
      <dsp:txXfrm>
        <a:off x="3841887" y="2261235"/>
        <a:ext cx="3437628" cy="366822"/>
      </dsp:txXfrm>
    </dsp:sp>
    <dsp:sp modelId="{32606F6D-C981-434E-B7F3-3DDE8276DABF}">
      <dsp:nvSpPr>
        <dsp:cNvPr id="0" name=""/>
        <dsp:cNvSpPr/>
      </dsp:nvSpPr>
      <dsp:spPr>
        <a:xfrm>
          <a:off x="5638795" y="746664"/>
          <a:ext cx="1827166" cy="3437628"/>
        </a:xfrm>
        <a:prstGeom prst="rect">
          <a:avLst/>
        </a:prstGeom>
        <a:solidFill>
          <a:schemeClr val="tx2">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323517"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2">
                  <a:lumMod val="75000"/>
                </a:schemeClr>
              </a:solidFill>
              <a:latin typeface="Tw Cen MT" panose="020B0602020104020603" pitchFamily="34" charset="0"/>
            </a:rPr>
            <a:t>Establish a community outreach committee </a:t>
          </a:r>
          <a:endParaRPr lang="en-US" sz="1400" kern="1200" dirty="0">
            <a:solidFill>
              <a:schemeClr val="tx2">
                <a:lumMod val="75000"/>
              </a:schemeClr>
            </a:solidFill>
            <a:latin typeface="Tw Cen MT" panose="020B0602020104020603" pitchFamily="34" charset="0"/>
          </a:endParaRPr>
        </a:p>
        <a:p>
          <a:pPr marL="114300" lvl="1" indent="-114300" algn="l" defTabSz="622300">
            <a:lnSpc>
              <a:spcPct val="90000"/>
            </a:lnSpc>
            <a:spcBef>
              <a:spcPct val="0"/>
            </a:spcBef>
            <a:spcAft>
              <a:spcPct val="15000"/>
            </a:spcAft>
            <a:buChar char="••"/>
          </a:pPr>
          <a:endParaRPr lang="en-US" sz="1400" kern="1200" dirty="0">
            <a:solidFill>
              <a:schemeClr val="tx2">
                <a:lumMod val="75000"/>
              </a:schemeClr>
            </a:solidFill>
            <a:latin typeface="Tw Cen MT" panose="020B0602020104020603" pitchFamily="34" charset="0"/>
          </a:endParaRPr>
        </a:p>
        <a:p>
          <a:pPr marL="114300" lvl="1" indent="-114300" algn="l" defTabSz="622300">
            <a:lnSpc>
              <a:spcPct val="90000"/>
            </a:lnSpc>
            <a:spcBef>
              <a:spcPct val="0"/>
            </a:spcBef>
            <a:spcAft>
              <a:spcPct val="15000"/>
            </a:spcAft>
            <a:buChar char="••"/>
          </a:pPr>
          <a:r>
            <a:rPr lang="en-US" sz="1400" kern="1200" dirty="0" err="1" smtClean="0">
              <a:solidFill>
                <a:schemeClr val="tx2">
                  <a:lumMod val="75000"/>
                </a:schemeClr>
              </a:solidFill>
              <a:latin typeface="Tw Cen MT" panose="020B0602020104020603" pitchFamily="34" charset="0"/>
            </a:rPr>
            <a:t>Robocalls</a:t>
          </a:r>
          <a:r>
            <a:rPr lang="en-US" sz="1400" kern="1200" dirty="0" smtClean="0">
              <a:solidFill>
                <a:schemeClr val="tx2">
                  <a:lumMod val="75000"/>
                </a:schemeClr>
              </a:solidFill>
              <a:latin typeface="Tw Cen MT" panose="020B0602020104020603" pitchFamily="34" charset="0"/>
            </a:rPr>
            <a:t>/ automated emails</a:t>
          </a:r>
          <a:endParaRPr lang="en-US" sz="1400" kern="1200" dirty="0">
            <a:solidFill>
              <a:schemeClr val="tx2">
                <a:lumMod val="75000"/>
              </a:schemeClr>
            </a:solidFill>
            <a:latin typeface="Tw Cen MT" panose="020B0602020104020603" pitchFamily="34" charset="0"/>
          </a:endParaRPr>
        </a:p>
        <a:p>
          <a:pPr marL="114300" lvl="1" indent="-114300" algn="l" defTabSz="622300">
            <a:lnSpc>
              <a:spcPct val="90000"/>
            </a:lnSpc>
            <a:spcBef>
              <a:spcPct val="0"/>
            </a:spcBef>
            <a:spcAft>
              <a:spcPct val="15000"/>
            </a:spcAft>
            <a:buChar char="••"/>
          </a:pPr>
          <a:endParaRPr lang="en-US" sz="1400" kern="1200" dirty="0">
            <a:solidFill>
              <a:schemeClr val="tx2">
                <a:lumMod val="75000"/>
              </a:schemeClr>
            </a:solidFill>
            <a:latin typeface="Tw Cen MT" panose="020B0602020104020603" pitchFamily="34" charset="0"/>
          </a:endParaRPr>
        </a:p>
        <a:p>
          <a:pPr marL="114300" lvl="1" indent="-114300" algn="l" defTabSz="622300">
            <a:lnSpc>
              <a:spcPct val="90000"/>
            </a:lnSpc>
            <a:spcBef>
              <a:spcPct val="0"/>
            </a:spcBef>
            <a:spcAft>
              <a:spcPct val="15000"/>
            </a:spcAft>
            <a:buChar char="••"/>
          </a:pPr>
          <a:r>
            <a:rPr lang="en-US" sz="1400" kern="1200" dirty="0" smtClean="0">
              <a:solidFill>
                <a:schemeClr val="tx2">
                  <a:lumMod val="75000"/>
                </a:schemeClr>
              </a:solidFill>
              <a:latin typeface="Tw Cen MT" panose="020B0602020104020603" pitchFamily="34" charset="0"/>
            </a:rPr>
            <a:t>School/parent emails	</a:t>
          </a:r>
          <a:endParaRPr lang="en-US" sz="1400" kern="1200" dirty="0">
            <a:solidFill>
              <a:schemeClr val="tx2">
                <a:lumMod val="75000"/>
              </a:schemeClr>
            </a:solidFill>
            <a:latin typeface="Tw Cen MT" panose="020B0602020104020603" pitchFamily="34" charset="0"/>
          </a:endParaRPr>
        </a:p>
        <a:p>
          <a:pPr marL="114300" lvl="1" indent="-114300" algn="l" defTabSz="622300">
            <a:lnSpc>
              <a:spcPct val="90000"/>
            </a:lnSpc>
            <a:spcBef>
              <a:spcPct val="0"/>
            </a:spcBef>
            <a:spcAft>
              <a:spcPct val="15000"/>
            </a:spcAft>
            <a:buChar char="••"/>
          </a:pPr>
          <a:endParaRPr lang="en-US" sz="1400" kern="1200" dirty="0">
            <a:solidFill>
              <a:schemeClr val="tx2">
                <a:lumMod val="75000"/>
              </a:schemeClr>
            </a:solidFill>
            <a:latin typeface="Tw Cen MT" panose="020B0602020104020603" pitchFamily="34" charset="0"/>
          </a:endParaRPr>
        </a:p>
        <a:p>
          <a:pPr marL="114300" lvl="1" indent="-114300" algn="l" defTabSz="622300">
            <a:lnSpc>
              <a:spcPct val="90000"/>
            </a:lnSpc>
            <a:spcBef>
              <a:spcPct val="0"/>
            </a:spcBef>
            <a:spcAft>
              <a:spcPct val="15000"/>
            </a:spcAft>
            <a:buChar char="••"/>
          </a:pPr>
          <a:r>
            <a:rPr lang="en-US" sz="1400" kern="1200" dirty="0" smtClean="0">
              <a:solidFill>
                <a:schemeClr val="tx2">
                  <a:lumMod val="75000"/>
                </a:schemeClr>
              </a:solidFill>
              <a:latin typeface="Tw Cen MT" panose="020B0602020104020603" pitchFamily="34" charset="0"/>
            </a:rPr>
            <a:t>New resident welcome letter or email/Town Clerk packet</a:t>
          </a:r>
          <a:endParaRPr lang="en-US" sz="1400" kern="1200" dirty="0">
            <a:solidFill>
              <a:schemeClr val="tx2">
                <a:lumMod val="75000"/>
              </a:schemeClr>
            </a:solidFill>
            <a:latin typeface="Tw Cen MT" panose="020B0602020104020603" pitchFamily="34" charset="0"/>
          </a:endParaRPr>
        </a:p>
      </dsp:txBody>
      <dsp:txXfrm>
        <a:off x="5638795" y="746664"/>
        <a:ext cx="1827166" cy="3437628"/>
      </dsp:txXfrm>
    </dsp:sp>
    <dsp:sp modelId="{61F65451-AB8A-4220-A7B8-DB2C150D4965}">
      <dsp:nvSpPr>
        <dsp:cNvPr id="0" name=""/>
        <dsp:cNvSpPr/>
      </dsp:nvSpPr>
      <dsp:spPr>
        <a:xfrm>
          <a:off x="5377290" y="242690"/>
          <a:ext cx="733645" cy="731517"/>
        </a:xfrm>
        <a:prstGeom prst="rect">
          <a:avLst/>
        </a:prstGeom>
        <a:blipFill rotWithShape="1">
          <a:blip xmlns:r="http://schemas.openxmlformats.org/officeDocument/2006/relationships" r:embed="rId3"/>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C1F4C-0AE1-4D71-AA13-D5D97E33DCFC}">
      <dsp:nvSpPr>
        <dsp:cNvPr id="0" name=""/>
        <dsp:cNvSpPr/>
      </dsp:nvSpPr>
      <dsp:spPr>
        <a:xfrm rot="16200000">
          <a:off x="-1486683" y="2262299"/>
          <a:ext cx="3437628" cy="36682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323517" bIns="0" numCol="1" spcCol="1270" anchor="t" anchorCtr="0">
          <a:noAutofit/>
        </a:bodyPr>
        <a:lstStyle/>
        <a:p>
          <a:pPr lvl="0" algn="ctr" defTabSz="800100">
            <a:lnSpc>
              <a:spcPct val="90000"/>
            </a:lnSpc>
            <a:spcBef>
              <a:spcPct val="0"/>
            </a:spcBef>
            <a:spcAft>
              <a:spcPct val="35000"/>
            </a:spcAft>
          </a:pPr>
          <a:r>
            <a:rPr lang="en-US" sz="1800" b="1" kern="1200" dirty="0" smtClean="0">
              <a:solidFill>
                <a:srgbClr val="7030A0"/>
              </a:solidFill>
            </a:rPr>
            <a:t>INFORMATION</a:t>
          </a:r>
          <a:endParaRPr lang="en-US" sz="1800" b="1" kern="1200" dirty="0">
            <a:solidFill>
              <a:srgbClr val="7030A0"/>
            </a:solidFill>
          </a:endParaRPr>
        </a:p>
      </dsp:txBody>
      <dsp:txXfrm>
        <a:off x="-1486683" y="2262299"/>
        <a:ext cx="3437628" cy="366822"/>
      </dsp:txXfrm>
    </dsp:sp>
    <dsp:sp modelId="{64073EB9-D993-4E7B-A70F-C98045BAB060}">
      <dsp:nvSpPr>
        <dsp:cNvPr id="0" name=""/>
        <dsp:cNvSpPr/>
      </dsp:nvSpPr>
      <dsp:spPr>
        <a:xfrm>
          <a:off x="415542" y="726896"/>
          <a:ext cx="1827166" cy="3437628"/>
        </a:xfrm>
        <a:prstGeom prst="rect">
          <a:avLst/>
        </a:prstGeom>
        <a:solidFill>
          <a:schemeClr val="tx2">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323517"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2">
                  <a:lumMod val="75000"/>
                </a:schemeClr>
              </a:solidFill>
              <a:latin typeface="Tw Cen MT" panose="020B0602020104020603" pitchFamily="34" charset="0"/>
            </a:rPr>
            <a:t>Social media is BIG!  Have a Facebook page to</a:t>
          </a:r>
          <a:endParaRPr lang="en-US" sz="1400" kern="1200" dirty="0">
            <a:solidFill>
              <a:schemeClr val="tx2">
                <a:lumMod val="75000"/>
              </a:schemeClr>
            </a:solidFill>
            <a:latin typeface="Tw Cen MT" panose="020B0602020104020603" pitchFamily="34" charset="0"/>
          </a:endParaRPr>
        </a:p>
        <a:p>
          <a:pPr marL="114300" lvl="1" indent="-114300" algn="l" defTabSz="622300">
            <a:lnSpc>
              <a:spcPct val="90000"/>
            </a:lnSpc>
            <a:spcBef>
              <a:spcPct val="0"/>
            </a:spcBef>
            <a:spcAft>
              <a:spcPct val="15000"/>
            </a:spcAft>
            <a:buChar char="••"/>
          </a:pPr>
          <a:endParaRPr lang="en-US" sz="1400" kern="1200" dirty="0">
            <a:solidFill>
              <a:schemeClr val="tx2">
                <a:lumMod val="75000"/>
              </a:schemeClr>
            </a:solidFill>
            <a:latin typeface="Tw Cen MT" panose="020B0602020104020603" pitchFamily="34" charset="0"/>
          </a:endParaRPr>
        </a:p>
        <a:p>
          <a:pPr marL="228600" lvl="2" indent="-114300" algn="l" defTabSz="622300">
            <a:lnSpc>
              <a:spcPct val="90000"/>
            </a:lnSpc>
            <a:spcBef>
              <a:spcPct val="0"/>
            </a:spcBef>
            <a:spcAft>
              <a:spcPct val="15000"/>
            </a:spcAft>
            <a:buChar char="••"/>
          </a:pPr>
          <a:r>
            <a:rPr lang="en-US" sz="1400" kern="1200" dirty="0" smtClean="0">
              <a:solidFill>
                <a:schemeClr val="tx2">
                  <a:lumMod val="75000"/>
                </a:schemeClr>
              </a:solidFill>
              <a:latin typeface="Tw Cen MT" panose="020B0602020104020603" pitchFamily="34" charset="0"/>
            </a:rPr>
            <a:t>preview warrant articles</a:t>
          </a:r>
          <a:endParaRPr lang="en-US" sz="1400" kern="1200" dirty="0">
            <a:solidFill>
              <a:schemeClr val="tx2">
                <a:lumMod val="75000"/>
              </a:schemeClr>
            </a:solidFill>
            <a:latin typeface="Tw Cen MT" panose="020B0602020104020603" pitchFamily="34" charset="0"/>
          </a:endParaRPr>
        </a:p>
        <a:p>
          <a:pPr marL="228600" lvl="2" indent="-114300" algn="l" defTabSz="622300">
            <a:lnSpc>
              <a:spcPct val="90000"/>
            </a:lnSpc>
            <a:spcBef>
              <a:spcPct val="0"/>
            </a:spcBef>
            <a:spcAft>
              <a:spcPct val="15000"/>
            </a:spcAft>
            <a:buChar char="••"/>
          </a:pPr>
          <a:endParaRPr lang="en-US" sz="1400" kern="1200" dirty="0">
            <a:solidFill>
              <a:schemeClr val="tx2">
                <a:lumMod val="75000"/>
              </a:schemeClr>
            </a:solidFill>
            <a:latin typeface="Tw Cen MT" panose="020B0602020104020603" pitchFamily="34" charset="0"/>
          </a:endParaRPr>
        </a:p>
        <a:p>
          <a:pPr marL="228600" lvl="2" indent="-114300" algn="l" defTabSz="622300">
            <a:lnSpc>
              <a:spcPct val="90000"/>
            </a:lnSpc>
            <a:spcBef>
              <a:spcPct val="0"/>
            </a:spcBef>
            <a:spcAft>
              <a:spcPct val="15000"/>
            </a:spcAft>
            <a:buChar char="••"/>
          </a:pPr>
          <a:r>
            <a:rPr lang="en-US" sz="1400" kern="1200" dirty="0" smtClean="0">
              <a:solidFill>
                <a:schemeClr val="tx2">
                  <a:lumMod val="75000"/>
                </a:schemeClr>
              </a:solidFill>
              <a:latin typeface="Tw Cen MT" panose="020B0602020104020603" pitchFamily="34" charset="0"/>
            </a:rPr>
            <a:t>provide additional town meeting information</a:t>
          </a:r>
          <a:endParaRPr lang="en-US" sz="1400" kern="1200" dirty="0">
            <a:solidFill>
              <a:schemeClr val="tx2">
                <a:lumMod val="75000"/>
              </a:schemeClr>
            </a:solidFill>
            <a:latin typeface="Tw Cen MT" panose="020B0602020104020603" pitchFamily="34" charset="0"/>
          </a:endParaRPr>
        </a:p>
        <a:p>
          <a:pPr marL="228600" lvl="2" indent="-114300" algn="l" defTabSz="622300">
            <a:lnSpc>
              <a:spcPct val="90000"/>
            </a:lnSpc>
            <a:spcBef>
              <a:spcPct val="0"/>
            </a:spcBef>
            <a:spcAft>
              <a:spcPct val="15000"/>
            </a:spcAft>
            <a:buChar char="••"/>
          </a:pPr>
          <a:endParaRPr lang="en-US" sz="1400" kern="1200" dirty="0">
            <a:solidFill>
              <a:schemeClr val="tx2">
                <a:lumMod val="75000"/>
              </a:schemeClr>
            </a:solidFill>
            <a:latin typeface="Tw Cen MT" panose="020B0602020104020603" pitchFamily="34" charset="0"/>
          </a:endParaRPr>
        </a:p>
        <a:p>
          <a:pPr marL="228600" lvl="2" indent="-114300" algn="l" defTabSz="622300">
            <a:lnSpc>
              <a:spcPct val="90000"/>
            </a:lnSpc>
            <a:spcBef>
              <a:spcPct val="0"/>
            </a:spcBef>
            <a:spcAft>
              <a:spcPct val="15000"/>
            </a:spcAft>
            <a:buChar char="••"/>
          </a:pPr>
          <a:r>
            <a:rPr lang="en-US" sz="1400" kern="1200" dirty="0" smtClean="0">
              <a:solidFill>
                <a:schemeClr val="tx2">
                  <a:lumMod val="75000"/>
                </a:schemeClr>
              </a:solidFill>
              <a:latin typeface="Tw Cen MT" panose="020B0602020104020603" pitchFamily="34" charset="0"/>
            </a:rPr>
            <a:t>show short informational videos</a:t>
          </a:r>
          <a:endParaRPr lang="en-US" sz="1400" kern="1200" dirty="0">
            <a:solidFill>
              <a:schemeClr val="tx2">
                <a:lumMod val="75000"/>
              </a:schemeClr>
            </a:solidFill>
            <a:latin typeface="Tw Cen MT" panose="020B0602020104020603" pitchFamily="34" charset="0"/>
          </a:endParaRPr>
        </a:p>
      </dsp:txBody>
      <dsp:txXfrm>
        <a:off x="415542" y="726896"/>
        <a:ext cx="1827166" cy="3437628"/>
      </dsp:txXfrm>
    </dsp:sp>
    <dsp:sp modelId="{4CD17116-CE90-480C-8CF2-5ECF05422A40}">
      <dsp:nvSpPr>
        <dsp:cNvPr id="0" name=""/>
        <dsp:cNvSpPr/>
      </dsp:nvSpPr>
      <dsp:spPr>
        <a:xfrm>
          <a:off x="48719" y="242690"/>
          <a:ext cx="733645" cy="73364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F2A9EA7-55FE-4853-8D50-63194BA3CA67}">
      <dsp:nvSpPr>
        <dsp:cNvPr id="0" name=""/>
        <dsp:cNvSpPr/>
      </dsp:nvSpPr>
      <dsp:spPr>
        <a:xfrm rot="16200000">
          <a:off x="1177602" y="2262299"/>
          <a:ext cx="3437628" cy="36682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323517" bIns="0" numCol="1" spcCol="1270" anchor="t" anchorCtr="0">
          <a:noAutofit/>
        </a:bodyPr>
        <a:lstStyle/>
        <a:p>
          <a:pPr lvl="0" algn="ctr" defTabSz="800100">
            <a:lnSpc>
              <a:spcPct val="90000"/>
            </a:lnSpc>
            <a:spcBef>
              <a:spcPct val="0"/>
            </a:spcBef>
            <a:spcAft>
              <a:spcPct val="35000"/>
            </a:spcAft>
          </a:pPr>
          <a:endParaRPr lang="en-US" sz="1800" b="1" kern="1200" dirty="0">
            <a:solidFill>
              <a:schemeClr val="accent6">
                <a:lumMod val="75000"/>
              </a:schemeClr>
            </a:solidFill>
          </a:endParaRPr>
        </a:p>
      </dsp:txBody>
      <dsp:txXfrm>
        <a:off x="1177602" y="2262299"/>
        <a:ext cx="3437628" cy="366822"/>
      </dsp:txXfrm>
    </dsp:sp>
    <dsp:sp modelId="{E144D093-D4EB-4FED-84B0-ACB6DB9B3E23}">
      <dsp:nvSpPr>
        <dsp:cNvPr id="0" name=""/>
        <dsp:cNvSpPr/>
      </dsp:nvSpPr>
      <dsp:spPr>
        <a:xfrm>
          <a:off x="3079827" y="726896"/>
          <a:ext cx="1827166" cy="3437628"/>
        </a:xfrm>
        <a:prstGeom prst="rect">
          <a:avLst/>
        </a:prstGeom>
        <a:solidFill>
          <a:schemeClr val="tx2">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323517" rIns="99568" bIns="99568"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solidFill>
                <a:schemeClr val="tx2">
                  <a:lumMod val="75000"/>
                </a:schemeClr>
              </a:solidFill>
              <a:latin typeface="Tw Cen MT" panose="020B0602020104020603" pitchFamily="34" charset="0"/>
            </a:rPr>
            <a:t>Live/CATV Moderator &amp; TA/TM meeting and article preview/review</a:t>
          </a:r>
          <a:endParaRPr lang="en-US" sz="1400" kern="1200" dirty="0">
            <a:solidFill>
              <a:schemeClr val="tx2">
                <a:lumMod val="75000"/>
              </a:schemeClr>
            </a:solidFill>
            <a:latin typeface="Tw Cen MT" panose="020B0602020104020603" pitchFamily="34" charset="0"/>
          </a:endParaRPr>
        </a:p>
        <a:p>
          <a:pPr marL="114300" lvl="1" indent="-114300" algn="l" defTabSz="622300">
            <a:lnSpc>
              <a:spcPct val="90000"/>
            </a:lnSpc>
            <a:spcBef>
              <a:spcPct val="0"/>
            </a:spcBef>
            <a:spcAft>
              <a:spcPct val="15000"/>
            </a:spcAft>
            <a:buChar char="••"/>
          </a:pPr>
          <a:endParaRPr lang="en-US" sz="1400" kern="1200" dirty="0">
            <a:solidFill>
              <a:schemeClr val="tx2">
                <a:lumMod val="75000"/>
              </a:schemeClr>
            </a:solidFill>
            <a:latin typeface="Tw Cen MT" panose="020B0602020104020603" pitchFamily="34" charset="0"/>
          </a:endParaRPr>
        </a:p>
        <a:p>
          <a:pPr marL="114300" lvl="1" indent="-114300" algn="l" defTabSz="622300">
            <a:lnSpc>
              <a:spcPct val="90000"/>
            </a:lnSpc>
            <a:spcBef>
              <a:spcPct val="0"/>
            </a:spcBef>
            <a:spcAft>
              <a:spcPct val="15000"/>
            </a:spcAft>
            <a:buChar char="••"/>
          </a:pPr>
          <a:endParaRPr lang="en-US" sz="1400" kern="1200" dirty="0">
            <a:solidFill>
              <a:schemeClr val="tx2">
                <a:lumMod val="75000"/>
              </a:schemeClr>
            </a:solidFill>
            <a:latin typeface="Tw Cen MT" panose="020B0602020104020603" pitchFamily="34" charset="0"/>
          </a:endParaRPr>
        </a:p>
        <a:p>
          <a:pPr marL="114300" lvl="1" indent="-114300" algn="l" defTabSz="622300">
            <a:lnSpc>
              <a:spcPct val="90000"/>
            </a:lnSpc>
            <a:spcBef>
              <a:spcPct val="0"/>
            </a:spcBef>
            <a:spcAft>
              <a:spcPct val="15000"/>
            </a:spcAft>
            <a:buChar char="••"/>
          </a:pPr>
          <a:r>
            <a:rPr lang="en-US" sz="1400" kern="1200" dirty="0" smtClean="0">
              <a:solidFill>
                <a:schemeClr val="tx2">
                  <a:lumMod val="75000"/>
                </a:schemeClr>
              </a:solidFill>
              <a:latin typeface="Tw Cen MT" panose="020B0602020104020603" pitchFamily="34" charset="0"/>
            </a:rPr>
            <a:t>Availability of Secretary of the Commonwealth’s   “Citizen’s Guide to Town Meetings”</a:t>
          </a:r>
          <a:endParaRPr lang="en-US" sz="1400" kern="1200" dirty="0">
            <a:solidFill>
              <a:schemeClr val="tx2">
                <a:lumMod val="75000"/>
              </a:schemeClr>
            </a:solidFill>
            <a:latin typeface="Tw Cen MT" panose="020B0602020104020603" pitchFamily="34" charset="0"/>
          </a:endParaRPr>
        </a:p>
      </dsp:txBody>
      <dsp:txXfrm>
        <a:off x="3079827" y="726896"/>
        <a:ext cx="1827166" cy="3437628"/>
      </dsp:txXfrm>
    </dsp:sp>
    <dsp:sp modelId="{7CC71143-22A8-4792-863A-6E0D8AD232E9}">
      <dsp:nvSpPr>
        <dsp:cNvPr id="0" name=""/>
        <dsp:cNvSpPr/>
      </dsp:nvSpPr>
      <dsp:spPr>
        <a:xfrm>
          <a:off x="2713005" y="242690"/>
          <a:ext cx="733645" cy="733645"/>
        </a:xfrm>
        <a:prstGeom prst="rect">
          <a:avLst/>
        </a:prstGeom>
        <a:blipFill rotWithShape="1">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80D6752-508A-4A11-8DD7-6210FCF28B90}">
      <dsp:nvSpPr>
        <dsp:cNvPr id="0" name=""/>
        <dsp:cNvSpPr/>
      </dsp:nvSpPr>
      <dsp:spPr>
        <a:xfrm rot="16200000">
          <a:off x="3841887" y="2262299"/>
          <a:ext cx="3437628" cy="36682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323517" bIns="0" numCol="1" spcCol="1270" anchor="t" anchorCtr="0">
          <a:noAutofit/>
        </a:bodyPr>
        <a:lstStyle/>
        <a:p>
          <a:pPr lvl="0" algn="ctr" defTabSz="800100">
            <a:lnSpc>
              <a:spcPct val="90000"/>
            </a:lnSpc>
            <a:spcBef>
              <a:spcPct val="0"/>
            </a:spcBef>
            <a:spcAft>
              <a:spcPct val="35000"/>
            </a:spcAft>
          </a:pPr>
          <a:endParaRPr lang="en-US" sz="1800" b="1" kern="1200" dirty="0">
            <a:solidFill>
              <a:schemeClr val="accent6">
                <a:lumMod val="75000"/>
              </a:schemeClr>
            </a:solidFill>
          </a:endParaRPr>
        </a:p>
      </dsp:txBody>
      <dsp:txXfrm>
        <a:off x="3841887" y="2262299"/>
        <a:ext cx="3437628" cy="366822"/>
      </dsp:txXfrm>
    </dsp:sp>
    <dsp:sp modelId="{32606F6D-C981-434E-B7F3-3DDE8276DABF}">
      <dsp:nvSpPr>
        <dsp:cNvPr id="0" name=""/>
        <dsp:cNvSpPr/>
      </dsp:nvSpPr>
      <dsp:spPr>
        <a:xfrm>
          <a:off x="5744113" y="726896"/>
          <a:ext cx="1827166" cy="3437628"/>
        </a:xfrm>
        <a:prstGeom prst="rect">
          <a:avLst/>
        </a:prstGeom>
        <a:solidFill>
          <a:schemeClr val="tx2">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323517" rIns="99568" bIns="99568"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solidFill>
                <a:schemeClr val="tx2">
                  <a:lumMod val="75000"/>
                </a:schemeClr>
              </a:solidFill>
              <a:latin typeface="Tw Cen MT" panose="020B0602020104020603" pitchFamily="34" charset="0"/>
            </a:rPr>
            <a:t>Community discussion groups</a:t>
          </a:r>
          <a:endParaRPr lang="en-US" sz="1400" kern="1200" dirty="0">
            <a:solidFill>
              <a:schemeClr val="tx2">
                <a:lumMod val="75000"/>
              </a:schemeClr>
            </a:solidFill>
            <a:latin typeface="Tw Cen MT" panose="020B0602020104020603" pitchFamily="34" charset="0"/>
          </a:endParaRPr>
        </a:p>
        <a:p>
          <a:pPr marL="114300" lvl="1" indent="-114300" algn="l" defTabSz="622300">
            <a:lnSpc>
              <a:spcPct val="90000"/>
            </a:lnSpc>
            <a:spcBef>
              <a:spcPct val="0"/>
            </a:spcBef>
            <a:spcAft>
              <a:spcPct val="15000"/>
            </a:spcAft>
            <a:buChar char="••"/>
          </a:pPr>
          <a:endParaRPr lang="en-US" sz="1400" kern="1200" dirty="0">
            <a:solidFill>
              <a:schemeClr val="tx2">
                <a:lumMod val="75000"/>
              </a:schemeClr>
            </a:solidFill>
            <a:latin typeface="Tw Cen MT" panose="020B0602020104020603" pitchFamily="34" charset="0"/>
          </a:endParaRPr>
        </a:p>
        <a:p>
          <a:pPr marL="114300" lvl="1" indent="-114300" algn="l" defTabSz="622300">
            <a:lnSpc>
              <a:spcPct val="90000"/>
            </a:lnSpc>
            <a:spcBef>
              <a:spcPct val="0"/>
            </a:spcBef>
            <a:spcAft>
              <a:spcPct val="15000"/>
            </a:spcAft>
            <a:buChar char="••"/>
          </a:pPr>
          <a:r>
            <a:rPr lang="en-US" sz="1400" kern="1200" dirty="0">
              <a:solidFill>
                <a:schemeClr val="tx2">
                  <a:lumMod val="75000"/>
                </a:schemeClr>
              </a:solidFill>
              <a:latin typeface="Tw Cen MT" panose="020B0602020104020603" pitchFamily="34" charset="0"/>
            </a:rPr>
            <a:t>For RTMMs, provide bus </a:t>
          </a:r>
          <a:r>
            <a:rPr lang="en-US" sz="1400" kern="1200" dirty="0" smtClean="0">
              <a:solidFill>
                <a:schemeClr val="tx2">
                  <a:lumMod val="75000"/>
                </a:schemeClr>
              </a:solidFill>
              <a:latin typeface="Tw Cen MT" panose="020B0602020104020603" pitchFamily="34" charset="0"/>
            </a:rPr>
            <a:t>tours </a:t>
          </a:r>
          <a:r>
            <a:rPr lang="en-US" sz="1400" kern="1200" dirty="0">
              <a:solidFill>
                <a:schemeClr val="tx2">
                  <a:lumMod val="75000"/>
                </a:schemeClr>
              </a:solidFill>
              <a:latin typeface="Tw Cen MT" panose="020B0602020104020603" pitchFamily="34" charset="0"/>
            </a:rPr>
            <a:t>to see major capital items and areas to be impacted by zoning changes</a:t>
          </a:r>
        </a:p>
        <a:p>
          <a:pPr marL="114300" lvl="1" indent="-114300" algn="l" defTabSz="622300">
            <a:lnSpc>
              <a:spcPct val="90000"/>
            </a:lnSpc>
            <a:spcBef>
              <a:spcPct val="0"/>
            </a:spcBef>
            <a:spcAft>
              <a:spcPct val="15000"/>
            </a:spcAft>
            <a:buChar char="••"/>
          </a:pPr>
          <a:endParaRPr lang="en-US" sz="1400" kern="1200" dirty="0">
            <a:solidFill>
              <a:schemeClr val="tx2">
                <a:lumMod val="75000"/>
              </a:schemeClr>
            </a:solidFill>
            <a:latin typeface="Tw Cen MT" panose="020B0602020104020603" pitchFamily="34" charset="0"/>
          </a:endParaRPr>
        </a:p>
        <a:p>
          <a:pPr marL="114300" lvl="1" indent="-114300" algn="l" defTabSz="622300">
            <a:lnSpc>
              <a:spcPct val="90000"/>
            </a:lnSpc>
            <a:spcBef>
              <a:spcPct val="0"/>
            </a:spcBef>
            <a:spcAft>
              <a:spcPct val="15000"/>
            </a:spcAft>
            <a:buChar char="••"/>
          </a:pPr>
          <a:r>
            <a:rPr lang="en-US" sz="1400" kern="1200" dirty="0" smtClean="0">
              <a:solidFill>
                <a:schemeClr val="tx2">
                  <a:lumMod val="75000"/>
                </a:schemeClr>
              </a:solidFill>
              <a:latin typeface="Tw Cen MT" panose="020B0602020104020603" pitchFamily="34" charset="0"/>
            </a:rPr>
            <a:t>Take questions electronically/ remotely</a:t>
          </a:r>
          <a:r>
            <a:rPr lang="en-US" sz="1300" kern="1200" dirty="0" smtClean="0"/>
            <a:t>	</a:t>
          </a:r>
          <a:endParaRPr lang="en-US" sz="1600" kern="1200" dirty="0"/>
        </a:p>
      </dsp:txBody>
      <dsp:txXfrm>
        <a:off x="5744113" y="726896"/>
        <a:ext cx="1827166" cy="3437628"/>
      </dsp:txXfrm>
    </dsp:sp>
    <dsp:sp modelId="{61F65451-AB8A-4220-A7B8-DB2C150D4965}">
      <dsp:nvSpPr>
        <dsp:cNvPr id="0" name=""/>
        <dsp:cNvSpPr/>
      </dsp:nvSpPr>
      <dsp:spPr>
        <a:xfrm>
          <a:off x="5377290" y="242690"/>
          <a:ext cx="733645" cy="733645"/>
        </a:xfrm>
        <a:prstGeom prst="rect">
          <a:avLst/>
        </a:prstGeom>
        <a:blipFill rotWithShape="1">
          <a:blip xmlns:r="http://schemas.openxmlformats.org/officeDocument/2006/relationships" r:embed="rId3"/>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C1F4C-0AE1-4D71-AA13-D5D97E33DCFC}">
      <dsp:nvSpPr>
        <dsp:cNvPr id="0" name=""/>
        <dsp:cNvSpPr/>
      </dsp:nvSpPr>
      <dsp:spPr>
        <a:xfrm rot="16200000">
          <a:off x="-1486683" y="2262299"/>
          <a:ext cx="3437628" cy="36682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323517" bIns="0" numCol="1" spcCol="1270" anchor="t" anchorCtr="0">
          <a:noAutofit/>
        </a:bodyPr>
        <a:lstStyle/>
        <a:p>
          <a:pPr lvl="0" algn="ctr" defTabSz="800100">
            <a:lnSpc>
              <a:spcPct val="90000"/>
            </a:lnSpc>
            <a:spcBef>
              <a:spcPct val="0"/>
            </a:spcBef>
            <a:spcAft>
              <a:spcPct val="35000"/>
            </a:spcAft>
          </a:pPr>
          <a:r>
            <a:rPr lang="en-US" sz="1800" b="1" kern="1200" dirty="0" smtClean="0">
              <a:solidFill>
                <a:srgbClr val="CD31A0"/>
              </a:solidFill>
            </a:rPr>
            <a:t>PROC</a:t>
          </a:r>
          <a:r>
            <a:rPr lang="en-US" sz="1800" b="0" kern="1200" dirty="0" smtClean="0">
              <a:solidFill>
                <a:srgbClr val="CD31A0"/>
              </a:solidFill>
            </a:rPr>
            <a:t>ES</a:t>
          </a:r>
          <a:r>
            <a:rPr lang="en-US" sz="1800" b="1" kern="1200" dirty="0" smtClean="0">
              <a:solidFill>
                <a:srgbClr val="CD31A0"/>
              </a:solidFill>
            </a:rPr>
            <a:t>S</a:t>
          </a:r>
          <a:endParaRPr lang="en-US" sz="1800" b="1" kern="1200" dirty="0">
            <a:solidFill>
              <a:srgbClr val="CD31A0"/>
            </a:solidFill>
          </a:endParaRPr>
        </a:p>
      </dsp:txBody>
      <dsp:txXfrm>
        <a:off x="-1486683" y="2262299"/>
        <a:ext cx="3437628" cy="366822"/>
      </dsp:txXfrm>
    </dsp:sp>
    <dsp:sp modelId="{64073EB9-D993-4E7B-A70F-C98045BAB060}">
      <dsp:nvSpPr>
        <dsp:cNvPr id="0" name=""/>
        <dsp:cNvSpPr/>
      </dsp:nvSpPr>
      <dsp:spPr>
        <a:xfrm>
          <a:off x="415542" y="726896"/>
          <a:ext cx="1827166" cy="3437628"/>
        </a:xfrm>
        <a:prstGeom prst="rect">
          <a:avLst/>
        </a:prstGeom>
        <a:solidFill>
          <a:schemeClr val="tx2">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323517"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2">
                  <a:lumMod val="75000"/>
                </a:schemeClr>
              </a:solidFill>
              <a:latin typeface="Tw Cen MT" panose="020B0602020104020603" pitchFamily="34" charset="0"/>
            </a:rPr>
            <a:t>Shorten announcements and introductions</a:t>
          </a:r>
          <a:endParaRPr lang="en-US" sz="1400" kern="1200" dirty="0">
            <a:solidFill>
              <a:schemeClr val="tx2">
                <a:lumMod val="75000"/>
              </a:schemeClr>
            </a:solidFill>
            <a:latin typeface="Tw Cen MT" panose="020B0602020104020603" pitchFamily="34" charset="0"/>
          </a:endParaRPr>
        </a:p>
        <a:p>
          <a:pPr marL="114300" lvl="1" indent="-114300" algn="l" defTabSz="622300">
            <a:lnSpc>
              <a:spcPct val="90000"/>
            </a:lnSpc>
            <a:spcBef>
              <a:spcPct val="0"/>
            </a:spcBef>
            <a:spcAft>
              <a:spcPct val="15000"/>
            </a:spcAft>
            <a:buChar char="••"/>
          </a:pPr>
          <a:endParaRPr lang="en-US" sz="1400" kern="1200" dirty="0">
            <a:solidFill>
              <a:schemeClr val="tx2">
                <a:lumMod val="75000"/>
              </a:schemeClr>
            </a:solidFill>
            <a:latin typeface="Tw Cen MT" panose="020B0602020104020603" pitchFamily="34" charset="0"/>
          </a:endParaRPr>
        </a:p>
        <a:p>
          <a:pPr marL="114300" lvl="1" indent="-114300" algn="l" defTabSz="622300">
            <a:lnSpc>
              <a:spcPct val="90000"/>
            </a:lnSpc>
            <a:spcBef>
              <a:spcPct val="0"/>
            </a:spcBef>
            <a:spcAft>
              <a:spcPct val="15000"/>
            </a:spcAft>
            <a:buChar char="••"/>
          </a:pPr>
          <a:r>
            <a:rPr lang="en-US" sz="1400" kern="1200" dirty="0" smtClean="0">
              <a:solidFill>
                <a:schemeClr val="tx2">
                  <a:lumMod val="75000"/>
                </a:schemeClr>
              </a:solidFill>
              <a:latin typeface="Tw Cen MT" panose="020B0602020104020603" pitchFamily="34" charset="0"/>
            </a:rPr>
            <a:t>Eliminate awards and recognitions</a:t>
          </a:r>
          <a:endParaRPr lang="en-US" sz="1400" kern="1200" dirty="0">
            <a:solidFill>
              <a:schemeClr val="tx2">
                <a:lumMod val="75000"/>
              </a:schemeClr>
            </a:solidFill>
            <a:latin typeface="Tw Cen MT" panose="020B0602020104020603" pitchFamily="34" charset="0"/>
          </a:endParaRPr>
        </a:p>
        <a:p>
          <a:pPr marL="114300" lvl="1" indent="-114300" algn="l" defTabSz="622300">
            <a:lnSpc>
              <a:spcPct val="90000"/>
            </a:lnSpc>
            <a:spcBef>
              <a:spcPct val="0"/>
            </a:spcBef>
            <a:spcAft>
              <a:spcPct val="15000"/>
            </a:spcAft>
            <a:buChar char="••"/>
          </a:pPr>
          <a:endParaRPr lang="en-US" sz="1400" kern="1200" dirty="0">
            <a:solidFill>
              <a:schemeClr val="tx2">
                <a:lumMod val="75000"/>
              </a:schemeClr>
            </a:solidFill>
            <a:latin typeface="Tw Cen MT" panose="020B0602020104020603" pitchFamily="34" charset="0"/>
          </a:endParaRPr>
        </a:p>
        <a:p>
          <a:pPr marL="114300" lvl="1" indent="-114300" algn="l" defTabSz="622300">
            <a:lnSpc>
              <a:spcPct val="90000"/>
            </a:lnSpc>
            <a:spcBef>
              <a:spcPct val="0"/>
            </a:spcBef>
            <a:spcAft>
              <a:spcPct val="15000"/>
            </a:spcAft>
            <a:buChar char="••"/>
          </a:pPr>
          <a:r>
            <a:rPr lang="en-US" sz="1400" kern="1200" dirty="0" smtClean="0">
              <a:solidFill>
                <a:schemeClr val="tx2">
                  <a:lumMod val="75000"/>
                </a:schemeClr>
              </a:solidFill>
              <a:latin typeface="Tw Cen MT" panose="020B0602020104020603" pitchFamily="34" charset="0"/>
            </a:rPr>
            <a:t>Limit the number of reports and presentations</a:t>
          </a:r>
        </a:p>
        <a:p>
          <a:pPr marL="114300" lvl="1" indent="-114300" algn="l" defTabSz="622300">
            <a:lnSpc>
              <a:spcPct val="90000"/>
            </a:lnSpc>
            <a:spcBef>
              <a:spcPct val="0"/>
            </a:spcBef>
            <a:spcAft>
              <a:spcPct val="15000"/>
            </a:spcAft>
            <a:buChar char="••"/>
          </a:pPr>
          <a:endParaRPr lang="en-US" sz="1400" kern="1200" dirty="0" smtClean="0">
            <a:solidFill>
              <a:schemeClr val="tx2">
                <a:lumMod val="75000"/>
              </a:schemeClr>
            </a:solidFill>
            <a:latin typeface="Tw Cen MT" panose="020B0602020104020603" pitchFamily="34" charset="0"/>
          </a:endParaRPr>
        </a:p>
        <a:p>
          <a:pPr marL="114300" lvl="1" indent="-114300" algn="l" defTabSz="622300">
            <a:lnSpc>
              <a:spcPct val="90000"/>
            </a:lnSpc>
            <a:spcBef>
              <a:spcPct val="0"/>
            </a:spcBef>
            <a:spcAft>
              <a:spcPct val="15000"/>
            </a:spcAft>
            <a:buChar char="••"/>
          </a:pPr>
          <a:r>
            <a:rPr lang="en-US" sz="1400" kern="1200" dirty="0" smtClean="0">
              <a:solidFill>
                <a:schemeClr val="tx2">
                  <a:lumMod val="75000"/>
                </a:schemeClr>
              </a:solidFill>
              <a:latin typeface="Tw Cen MT" panose="020B0602020104020603" pitchFamily="34" charset="0"/>
            </a:rPr>
            <a:t>Time limits for speakers and presenters</a:t>
          </a:r>
        </a:p>
        <a:p>
          <a:pPr marL="171450" lvl="1" indent="-171450" algn="l" defTabSz="711200">
            <a:lnSpc>
              <a:spcPct val="90000"/>
            </a:lnSpc>
            <a:spcBef>
              <a:spcPct val="0"/>
            </a:spcBef>
            <a:spcAft>
              <a:spcPct val="15000"/>
            </a:spcAft>
            <a:buChar char="••"/>
          </a:pPr>
          <a:endParaRPr lang="en-US" sz="1600" kern="1200" dirty="0" smtClean="0"/>
        </a:p>
      </dsp:txBody>
      <dsp:txXfrm>
        <a:off x="415542" y="726896"/>
        <a:ext cx="1827166" cy="3437628"/>
      </dsp:txXfrm>
    </dsp:sp>
    <dsp:sp modelId="{4CD17116-CE90-480C-8CF2-5ECF05422A40}">
      <dsp:nvSpPr>
        <dsp:cNvPr id="0" name=""/>
        <dsp:cNvSpPr/>
      </dsp:nvSpPr>
      <dsp:spPr>
        <a:xfrm>
          <a:off x="48719" y="242690"/>
          <a:ext cx="733645" cy="733645"/>
        </a:xfrm>
        <a:prstGeom prst="rect">
          <a:avLst/>
        </a:prstGeom>
        <a:blipFill rotWithShape="1">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F2A9EA7-55FE-4853-8D50-63194BA3CA67}">
      <dsp:nvSpPr>
        <dsp:cNvPr id="0" name=""/>
        <dsp:cNvSpPr/>
      </dsp:nvSpPr>
      <dsp:spPr>
        <a:xfrm rot="16200000">
          <a:off x="1177602" y="2262299"/>
          <a:ext cx="3437628" cy="36682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323517" bIns="0" numCol="1" spcCol="1270" anchor="t" anchorCtr="0">
          <a:noAutofit/>
        </a:bodyPr>
        <a:lstStyle/>
        <a:p>
          <a:pPr lvl="0" algn="ctr" defTabSz="800100">
            <a:lnSpc>
              <a:spcPct val="90000"/>
            </a:lnSpc>
            <a:spcBef>
              <a:spcPct val="0"/>
            </a:spcBef>
            <a:spcAft>
              <a:spcPct val="35000"/>
            </a:spcAft>
          </a:pPr>
          <a:endParaRPr lang="en-US" sz="1800" b="1" kern="1200" dirty="0">
            <a:solidFill>
              <a:schemeClr val="accent6">
                <a:lumMod val="75000"/>
              </a:schemeClr>
            </a:solidFill>
          </a:endParaRPr>
        </a:p>
      </dsp:txBody>
      <dsp:txXfrm>
        <a:off x="1177602" y="2262299"/>
        <a:ext cx="3437628" cy="366822"/>
      </dsp:txXfrm>
    </dsp:sp>
    <dsp:sp modelId="{E144D093-D4EB-4FED-84B0-ACB6DB9B3E23}">
      <dsp:nvSpPr>
        <dsp:cNvPr id="0" name=""/>
        <dsp:cNvSpPr/>
      </dsp:nvSpPr>
      <dsp:spPr>
        <a:xfrm>
          <a:off x="3079827" y="726896"/>
          <a:ext cx="1827166" cy="3437628"/>
        </a:xfrm>
        <a:prstGeom prst="rect">
          <a:avLst/>
        </a:prstGeom>
        <a:solidFill>
          <a:schemeClr val="tx2">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323517"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2">
                  <a:lumMod val="75000"/>
                </a:schemeClr>
              </a:solidFill>
              <a:latin typeface="Tw Cen MT" panose="020B0602020104020603" pitchFamily="34" charset="0"/>
            </a:rPr>
            <a:t>Microphone control and strategic placement</a:t>
          </a:r>
          <a:endParaRPr lang="en-US" sz="1400" kern="1200" dirty="0">
            <a:solidFill>
              <a:schemeClr val="tx2">
                <a:lumMod val="75000"/>
              </a:schemeClr>
            </a:solidFill>
            <a:latin typeface="Tw Cen MT" panose="020B0602020104020603" pitchFamily="34" charset="0"/>
          </a:endParaRPr>
        </a:p>
        <a:p>
          <a:pPr marL="114300" lvl="1" indent="-114300" algn="l" defTabSz="622300">
            <a:lnSpc>
              <a:spcPct val="90000"/>
            </a:lnSpc>
            <a:spcBef>
              <a:spcPct val="0"/>
            </a:spcBef>
            <a:spcAft>
              <a:spcPct val="15000"/>
            </a:spcAft>
            <a:buChar char="••"/>
          </a:pPr>
          <a:endParaRPr lang="en-US" sz="1400" kern="1200" dirty="0">
            <a:solidFill>
              <a:schemeClr val="tx2">
                <a:lumMod val="75000"/>
              </a:schemeClr>
            </a:solidFill>
            <a:latin typeface="Tw Cen MT" panose="020B0602020104020603" pitchFamily="34" charset="0"/>
          </a:endParaRPr>
        </a:p>
        <a:p>
          <a:pPr marL="114300" lvl="1" indent="-114300" algn="l" defTabSz="622300">
            <a:lnSpc>
              <a:spcPct val="90000"/>
            </a:lnSpc>
            <a:spcBef>
              <a:spcPct val="0"/>
            </a:spcBef>
            <a:spcAft>
              <a:spcPct val="15000"/>
            </a:spcAft>
            <a:buChar char="••"/>
          </a:pPr>
          <a:r>
            <a:rPr lang="en-US" sz="1400" kern="1200" dirty="0">
              <a:solidFill>
                <a:schemeClr val="tx2">
                  <a:lumMod val="75000"/>
                </a:schemeClr>
              </a:solidFill>
              <a:latin typeface="Tw Cen MT" panose="020B0602020104020603" pitchFamily="34" charset="0"/>
            </a:rPr>
            <a:t>Combine spring STM with ATM</a:t>
          </a:r>
        </a:p>
        <a:p>
          <a:pPr marL="114300" lvl="1" indent="-114300" algn="l" defTabSz="622300">
            <a:lnSpc>
              <a:spcPct val="90000"/>
            </a:lnSpc>
            <a:spcBef>
              <a:spcPct val="0"/>
            </a:spcBef>
            <a:spcAft>
              <a:spcPct val="15000"/>
            </a:spcAft>
            <a:buChar char="••"/>
          </a:pPr>
          <a:endParaRPr lang="en-US" sz="1400" kern="1200" dirty="0">
            <a:solidFill>
              <a:schemeClr val="tx2">
                <a:lumMod val="75000"/>
              </a:schemeClr>
            </a:solidFill>
            <a:latin typeface="Tw Cen MT" panose="020B0602020104020603" pitchFamily="34" charset="0"/>
          </a:endParaRPr>
        </a:p>
        <a:p>
          <a:pPr marL="114300" lvl="1" indent="-114300" algn="l" defTabSz="622300">
            <a:lnSpc>
              <a:spcPct val="90000"/>
            </a:lnSpc>
            <a:spcBef>
              <a:spcPct val="0"/>
            </a:spcBef>
            <a:spcAft>
              <a:spcPct val="15000"/>
            </a:spcAft>
            <a:buChar char="••"/>
          </a:pPr>
          <a:r>
            <a:rPr lang="en-US" sz="1400" kern="1200" dirty="0">
              <a:solidFill>
                <a:schemeClr val="tx2">
                  <a:lumMod val="75000"/>
                </a:schemeClr>
              </a:solidFill>
              <a:latin typeface="Tw Cen MT" panose="020B0602020104020603" pitchFamily="34" charset="0"/>
            </a:rPr>
            <a:t>Increase the number of signatures required for citizen petitions (special legislation)</a:t>
          </a:r>
        </a:p>
        <a:p>
          <a:pPr marL="171450" lvl="1" indent="-171450" algn="l" defTabSz="711200">
            <a:lnSpc>
              <a:spcPct val="90000"/>
            </a:lnSpc>
            <a:spcBef>
              <a:spcPct val="0"/>
            </a:spcBef>
            <a:spcAft>
              <a:spcPct val="15000"/>
            </a:spcAft>
            <a:buChar char="••"/>
          </a:pPr>
          <a:endParaRPr lang="en-US" sz="1600" kern="1200" dirty="0"/>
        </a:p>
      </dsp:txBody>
      <dsp:txXfrm>
        <a:off x="3079827" y="726896"/>
        <a:ext cx="1827166" cy="3437628"/>
      </dsp:txXfrm>
    </dsp:sp>
    <dsp:sp modelId="{7CC71143-22A8-4792-863A-6E0D8AD232E9}">
      <dsp:nvSpPr>
        <dsp:cNvPr id="0" name=""/>
        <dsp:cNvSpPr/>
      </dsp:nvSpPr>
      <dsp:spPr>
        <a:xfrm>
          <a:off x="2743201" y="230394"/>
          <a:ext cx="733645" cy="733645"/>
        </a:xfrm>
        <a:prstGeom prst="rect">
          <a:avLst/>
        </a:prstGeom>
        <a:blipFill rotWithShape="1">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80D6752-508A-4A11-8DD7-6210FCF28B90}">
      <dsp:nvSpPr>
        <dsp:cNvPr id="0" name=""/>
        <dsp:cNvSpPr/>
      </dsp:nvSpPr>
      <dsp:spPr>
        <a:xfrm rot="16200000">
          <a:off x="3841887" y="2262299"/>
          <a:ext cx="3437628" cy="36682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323517" bIns="0" numCol="1" spcCol="1270" anchor="t" anchorCtr="0">
          <a:noAutofit/>
        </a:bodyPr>
        <a:lstStyle/>
        <a:p>
          <a:pPr lvl="0" algn="ctr" defTabSz="800100">
            <a:lnSpc>
              <a:spcPct val="90000"/>
            </a:lnSpc>
            <a:spcBef>
              <a:spcPct val="0"/>
            </a:spcBef>
            <a:spcAft>
              <a:spcPct val="35000"/>
            </a:spcAft>
          </a:pPr>
          <a:endParaRPr lang="en-US" sz="1800" b="1" kern="1200" dirty="0">
            <a:solidFill>
              <a:schemeClr val="accent6">
                <a:lumMod val="75000"/>
              </a:schemeClr>
            </a:solidFill>
          </a:endParaRPr>
        </a:p>
      </dsp:txBody>
      <dsp:txXfrm>
        <a:off x="3841887" y="2262299"/>
        <a:ext cx="3437628" cy="366822"/>
      </dsp:txXfrm>
    </dsp:sp>
    <dsp:sp modelId="{32606F6D-C981-434E-B7F3-3DDE8276DABF}">
      <dsp:nvSpPr>
        <dsp:cNvPr id="0" name=""/>
        <dsp:cNvSpPr/>
      </dsp:nvSpPr>
      <dsp:spPr>
        <a:xfrm>
          <a:off x="5715006" y="719437"/>
          <a:ext cx="1827166" cy="3437628"/>
        </a:xfrm>
        <a:prstGeom prst="rect">
          <a:avLst/>
        </a:prstGeom>
        <a:solidFill>
          <a:schemeClr val="tx2">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323517"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2">
                  <a:lumMod val="75000"/>
                </a:schemeClr>
              </a:solidFill>
              <a:latin typeface="Tw Cen MT" panose="020B0602020104020603" pitchFamily="34" charset="0"/>
            </a:rPr>
            <a:t>Consent agenda</a:t>
          </a:r>
          <a:endParaRPr lang="en-US" sz="1400" kern="1200" dirty="0">
            <a:solidFill>
              <a:schemeClr val="tx2">
                <a:lumMod val="75000"/>
              </a:schemeClr>
            </a:solidFill>
            <a:latin typeface="Tw Cen MT" panose="020B0602020104020603" pitchFamily="34" charset="0"/>
          </a:endParaRPr>
        </a:p>
        <a:p>
          <a:pPr marL="228600" lvl="2" indent="-114300" algn="l" defTabSz="533400">
            <a:lnSpc>
              <a:spcPct val="90000"/>
            </a:lnSpc>
            <a:spcBef>
              <a:spcPct val="0"/>
            </a:spcBef>
            <a:spcAft>
              <a:spcPct val="15000"/>
            </a:spcAft>
            <a:buChar char="••"/>
          </a:pPr>
          <a:r>
            <a:rPr lang="en-US" sz="1200" kern="1200" dirty="0" smtClean="0">
              <a:solidFill>
                <a:schemeClr val="tx2">
                  <a:lumMod val="75000"/>
                </a:schemeClr>
              </a:solidFill>
              <a:latin typeface="Tw Cen MT" panose="020B0602020104020603" pitchFamily="34" charset="0"/>
            </a:rPr>
            <a:t>Bundle group for one vote</a:t>
          </a:r>
          <a:endParaRPr lang="en-US" sz="1200" kern="1200" dirty="0">
            <a:solidFill>
              <a:schemeClr val="tx2">
                <a:lumMod val="75000"/>
              </a:schemeClr>
            </a:solidFill>
            <a:latin typeface="Tw Cen MT" panose="020B0602020104020603" pitchFamily="34" charset="0"/>
          </a:endParaRPr>
        </a:p>
        <a:p>
          <a:pPr marL="228600" lvl="2" indent="-114300" algn="l" defTabSz="533400">
            <a:lnSpc>
              <a:spcPct val="90000"/>
            </a:lnSpc>
            <a:spcBef>
              <a:spcPct val="0"/>
            </a:spcBef>
            <a:spcAft>
              <a:spcPct val="15000"/>
            </a:spcAft>
            <a:buChar char="••"/>
          </a:pPr>
          <a:r>
            <a:rPr lang="en-US" sz="1200" kern="1200" dirty="0" smtClean="0">
              <a:solidFill>
                <a:schemeClr val="tx2">
                  <a:lumMod val="75000"/>
                </a:schemeClr>
              </a:solidFill>
              <a:latin typeface="Tw Cen MT" panose="020B0602020104020603" pitchFamily="34" charset="0"/>
            </a:rPr>
            <a:t> Use articles that tend not to change, house- keeping, straight- forward (action but no policy).  Examples:</a:t>
          </a:r>
          <a:endParaRPr lang="en-US" sz="1200" kern="1200" dirty="0">
            <a:solidFill>
              <a:schemeClr val="tx2">
                <a:lumMod val="75000"/>
              </a:schemeClr>
            </a:solidFill>
            <a:latin typeface="Tw Cen MT" panose="020B0602020104020603" pitchFamily="34" charset="0"/>
          </a:endParaRPr>
        </a:p>
        <a:p>
          <a:pPr marL="342900" lvl="3" indent="-114300" algn="l" defTabSz="533400">
            <a:lnSpc>
              <a:spcPct val="90000"/>
            </a:lnSpc>
            <a:spcBef>
              <a:spcPct val="0"/>
            </a:spcBef>
            <a:spcAft>
              <a:spcPct val="15000"/>
            </a:spcAft>
            <a:buChar char="••"/>
          </a:pPr>
          <a:r>
            <a:rPr lang="en-US" sz="1200" kern="1200" dirty="0" smtClean="0">
              <a:solidFill>
                <a:schemeClr val="tx2">
                  <a:lumMod val="75000"/>
                </a:schemeClr>
              </a:solidFill>
              <a:latin typeface="Tw Cen MT" panose="020B0602020104020603" pitchFamily="34" charset="0"/>
            </a:rPr>
            <a:t>Accept Chapter 90 funds</a:t>
          </a:r>
          <a:endParaRPr lang="en-US" sz="1200" kern="1200" dirty="0">
            <a:solidFill>
              <a:schemeClr val="tx2">
                <a:lumMod val="75000"/>
              </a:schemeClr>
            </a:solidFill>
            <a:latin typeface="Tw Cen MT" panose="020B0602020104020603" pitchFamily="34" charset="0"/>
          </a:endParaRPr>
        </a:p>
        <a:p>
          <a:pPr marL="342900" lvl="3" indent="-114300" algn="l" defTabSz="533400">
            <a:lnSpc>
              <a:spcPct val="90000"/>
            </a:lnSpc>
            <a:spcBef>
              <a:spcPct val="0"/>
            </a:spcBef>
            <a:spcAft>
              <a:spcPct val="15000"/>
            </a:spcAft>
            <a:buChar char="••"/>
          </a:pPr>
          <a:r>
            <a:rPr lang="en-US" sz="1200" kern="1200" dirty="0" smtClean="0">
              <a:solidFill>
                <a:schemeClr val="tx2">
                  <a:lumMod val="75000"/>
                </a:schemeClr>
              </a:solidFill>
              <a:latin typeface="Tw Cen MT" panose="020B0602020104020603" pitchFamily="34" charset="0"/>
            </a:rPr>
            <a:t>OPEB appropriations</a:t>
          </a:r>
          <a:endParaRPr lang="en-US" sz="1200" kern="1200" dirty="0">
            <a:solidFill>
              <a:schemeClr val="tx2">
                <a:lumMod val="75000"/>
              </a:schemeClr>
            </a:solidFill>
            <a:latin typeface="Tw Cen MT" panose="020B0602020104020603" pitchFamily="34" charset="0"/>
          </a:endParaRPr>
        </a:p>
        <a:p>
          <a:pPr marL="342900" lvl="3" indent="-114300" algn="l" defTabSz="533400">
            <a:lnSpc>
              <a:spcPct val="90000"/>
            </a:lnSpc>
            <a:spcBef>
              <a:spcPct val="0"/>
            </a:spcBef>
            <a:spcAft>
              <a:spcPct val="15000"/>
            </a:spcAft>
            <a:buChar char="••"/>
          </a:pPr>
          <a:r>
            <a:rPr lang="en-US" sz="1200" kern="1200" dirty="0" smtClean="0">
              <a:solidFill>
                <a:schemeClr val="tx2">
                  <a:lumMod val="75000"/>
                </a:schemeClr>
              </a:solidFill>
              <a:latin typeface="Tw Cen MT" panose="020B0602020104020603" pitchFamily="34" charset="0"/>
            </a:rPr>
            <a:t>Continue revolving funds</a:t>
          </a:r>
          <a:endParaRPr lang="en-US" sz="1200" kern="1200" dirty="0">
            <a:solidFill>
              <a:schemeClr val="tx2">
                <a:lumMod val="75000"/>
              </a:schemeClr>
            </a:solidFill>
            <a:latin typeface="Tw Cen MT" panose="020B0602020104020603" pitchFamily="34" charset="0"/>
          </a:endParaRPr>
        </a:p>
        <a:p>
          <a:pPr marL="342900" lvl="3" indent="-114300" algn="l" defTabSz="533400">
            <a:lnSpc>
              <a:spcPct val="90000"/>
            </a:lnSpc>
            <a:spcBef>
              <a:spcPct val="0"/>
            </a:spcBef>
            <a:spcAft>
              <a:spcPct val="15000"/>
            </a:spcAft>
            <a:buChar char="••"/>
          </a:pPr>
          <a:r>
            <a:rPr lang="en-US" sz="1200" kern="1200" dirty="0" smtClean="0">
              <a:solidFill>
                <a:schemeClr val="tx2">
                  <a:lumMod val="75000"/>
                </a:schemeClr>
              </a:solidFill>
              <a:latin typeface="Tw Cen MT" panose="020B0602020104020603" pitchFamily="34" charset="0"/>
            </a:rPr>
            <a:t>If opposition (1, 10 or any  number of voters),  pull and debate separately </a:t>
          </a:r>
          <a:endParaRPr lang="en-US" sz="1200" kern="1200" dirty="0">
            <a:solidFill>
              <a:schemeClr val="tx2">
                <a:lumMod val="75000"/>
              </a:schemeClr>
            </a:solidFill>
            <a:latin typeface="Tw Cen MT" panose="020B0602020104020603" pitchFamily="34" charset="0"/>
          </a:endParaRPr>
        </a:p>
        <a:p>
          <a:pPr marL="57150" lvl="1" indent="-57150" algn="l" defTabSz="488950">
            <a:lnSpc>
              <a:spcPct val="90000"/>
            </a:lnSpc>
            <a:spcBef>
              <a:spcPct val="0"/>
            </a:spcBef>
            <a:spcAft>
              <a:spcPct val="15000"/>
            </a:spcAft>
            <a:buChar char="••"/>
          </a:pPr>
          <a:endParaRPr lang="en-US" sz="1100" kern="1200" dirty="0"/>
        </a:p>
        <a:p>
          <a:pPr marL="114300" lvl="2" indent="-57150" algn="l" defTabSz="488950">
            <a:lnSpc>
              <a:spcPct val="90000"/>
            </a:lnSpc>
            <a:spcBef>
              <a:spcPct val="0"/>
            </a:spcBef>
            <a:spcAft>
              <a:spcPct val="15000"/>
            </a:spcAft>
            <a:buChar char="••"/>
          </a:pPr>
          <a:endParaRPr lang="en-US" sz="1100" kern="1200" dirty="0"/>
        </a:p>
      </dsp:txBody>
      <dsp:txXfrm>
        <a:off x="5715006" y="719437"/>
        <a:ext cx="1827166" cy="3437628"/>
      </dsp:txXfrm>
    </dsp:sp>
    <dsp:sp modelId="{61F65451-AB8A-4220-A7B8-DB2C150D4965}">
      <dsp:nvSpPr>
        <dsp:cNvPr id="0" name=""/>
        <dsp:cNvSpPr/>
      </dsp:nvSpPr>
      <dsp:spPr>
        <a:xfrm>
          <a:off x="5377290" y="242690"/>
          <a:ext cx="733645" cy="733645"/>
        </a:xfrm>
        <a:prstGeom prst="rect">
          <a:avLst/>
        </a:prstGeom>
        <a:blipFill rotWithShape="1">
          <a:blip xmlns:r="http://schemas.openxmlformats.org/officeDocument/2006/relationships" r:embed="rId3"/>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AFBB1-9923-4C77-98FB-AD5D0026E2B5}">
      <dsp:nvSpPr>
        <dsp:cNvPr id="0" name=""/>
        <dsp:cNvSpPr/>
      </dsp:nvSpPr>
      <dsp:spPr>
        <a:xfrm>
          <a:off x="3070299" y="-143752"/>
          <a:ext cx="1444197" cy="1403101"/>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Tw Cen MT" panose="020B0602020104020603" pitchFamily="34" charset="0"/>
            </a:rPr>
            <a:t>How can we recapture the spirit of community engagement that built America? In a rapidly changing world, traditional approaches seem less effective.</a:t>
          </a:r>
          <a:endParaRPr lang="en-US" sz="1100" kern="1200" dirty="0">
            <a:latin typeface="Tw Cen MT" panose="020B0602020104020603" pitchFamily="34" charset="0"/>
          </a:endParaRPr>
        </a:p>
      </dsp:txBody>
      <dsp:txXfrm>
        <a:off x="3138793" y="-75258"/>
        <a:ext cx="1307209" cy="1266113"/>
      </dsp:txXfrm>
    </dsp:sp>
    <dsp:sp modelId="{64B2DD4B-D66C-433F-BFDA-809F3E7C134F}">
      <dsp:nvSpPr>
        <dsp:cNvPr id="0" name=""/>
        <dsp:cNvSpPr/>
      </dsp:nvSpPr>
      <dsp:spPr>
        <a:xfrm>
          <a:off x="1687565" y="448813"/>
          <a:ext cx="3768262" cy="3768262"/>
        </a:xfrm>
        <a:custGeom>
          <a:avLst/>
          <a:gdLst/>
          <a:ahLst/>
          <a:cxnLst/>
          <a:rect l="0" t="0" r="0" b="0"/>
          <a:pathLst>
            <a:path>
              <a:moveTo>
                <a:pt x="2833020" y="256384"/>
              </a:moveTo>
              <a:arcTo wR="1884131" hR="1884131" stAng="18014394" swAng="126644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61B96E2-3A61-48DC-83DB-846D0BA137C1}">
      <dsp:nvSpPr>
        <dsp:cNvPr id="0" name=""/>
        <dsp:cNvSpPr/>
      </dsp:nvSpPr>
      <dsp:spPr>
        <a:xfrm>
          <a:off x="4817461" y="1161626"/>
          <a:ext cx="1426458" cy="1682500"/>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Tw Cen MT" panose="020B0602020104020603" pitchFamily="34" charset="0"/>
            </a:rPr>
            <a:t>Voter participation has been falling since the 1960’s.  We increasingly are disconnected from our democratic structures,  belong to fewer organizations, and meet and know fewer of our neighbors. </a:t>
          </a:r>
          <a:endParaRPr lang="en-US" sz="1100" kern="1200" dirty="0">
            <a:latin typeface="Tw Cen MT" panose="020B0602020104020603" pitchFamily="34" charset="0"/>
          </a:endParaRPr>
        </a:p>
      </dsp:txBody>
      <dsp:txXfrm>
        <a:off x="4887095" y="1231260"/>
        <a:ext cx="1287190" cy="1543232"/>
      </dsp:txXfrm>
    </dsp:sp>
    <dsp:sp modelId="{594ACD2A-3FF7-4BEE-B24C-41E7A86AEBDA}">
      <dsp:nvSpPr>
        <dsp:cNvPr id="0" name=""/>
        <dsp:cNvSpPr/>
      </dsp:nvSpPr>
      <dsp:spPr>
        <a:xfrm>
          <a:off x="1774665" y="847837"/>
          <a:ext cx="3768262" cy="3768262"/>
        </a:xfrm>
        <a:custGeom>
          <a:avLst/>
          <a:gdLst/>
          <a:ahLst/>
          <a:cxnLst/>
          <a:rect l="0" t="0" r="0" b="0"/>
          <a:pathLst>
            <a:path>
              <a:moveTo>
                <a:pt x="3764592" y="2001673"/>
              </a:moveTo>
              <a:arcTo wR="1884131" hR="1884131" stAng="214604" swAng="96782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8379300-0B99-4003-A085-9271C1C88CA2}">
      <dsp:nvSpPr>
        <dsp:cNvPr id="0" name=""/>
        <dsp:cNvSpPr/>
      </dsp:nvSpPr>
      <dsp:spPr>
        <a:xfrm>
          <a:off x="4172450" y="3372398"/>
          <a:ext cx="1454824" cy="1187649"/>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Tw Cen MT" panose="020B0602020104020603" pitchFamily="34" charset="0"/>
            </a:rPr>
            <a:t>Minorities, while prevalent in local business and community organizations, typically are absent from government and civic engagement.</a:t>
          </a:r>
          <a:endParaRPr lang="en-US" sz="1100" kern="1200" dirty="0">
            <a:latin typeface="Tw Cen MT" panose="020B0602020104020603" pitchFamily="34" charset="0"/>
          </a:endParaRPr>
        </a:p>
      </dsp:txBody>
      <dsp:txXfrm>
        <a:off x="4230426" y="3430374"/>
        <a:ext cx="1338872" cy="1071697"/>
      </dsp:txXfrm>
    </dsp:sp>
    <dsp:sp modelId="{F73F98CE-3D95-4710-94F9-27D338095F34}">
      <dsp:nvSpPr>
        <dsp:cNvPr id="0" name=""/>
        <dsp:cNvSpPr/>
      </dsp:nvSpPr>
      <dsp:spPr>
        <a:xfrm>
          <a:off x="1908267" y="557797"/>
          <a:ext cx="3768262" cy="3768262"/>
        </a:xfrm>
        <a:custGeom>
          <a:avLst/>
          <a:gdLst/>
          <a:ahLst/>
          <a:cxnLst/>
          <a:rect l="0" t="0" r="0" b="0"/>
          <a:pathLst>
            <a:path>
              <a:moveTo>
                <a:pt x="2256616" y="3731075"/>
              </a:moveTo>
              <a:arcTo wR="1884131" hR="1884131" stAng="4715864" swAng="139092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C8A130-C481-4A5F-A435-D506F10F368D}">
      <dsp:nvSpPr>
        <dsp:cNvPr id="0" name=""/>
        <dsp:cNvSpPr/>
      </dsp:nvSpPr>
      <dsp:spPr>
        <a:xfrm>
          <a:off x="1969672" y="3375936"/>
          <a:ext cx="1430522" cy="1180572"/>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Tw Cen MT" panose="020B0602020104020603" pitchFamily="34" charset="0"/>
            </a:rPr>
            <a:t>Only 18 members of color in the MA House &amp; Senate, accounting for only 9 percent of all seats.</a:t>
          </a:r>
        </a:p>
        <a:p>
          <a:pPr lvl="0" algn="ctr" defTabSz="488950">
            <a:lnSpc>
              <a:spcPct val="90000"/>
            </a:lnSpc>
            <a:spcBef>
              <a:spcPct val="0"/>
            </a:spcBef>
            <a:spcAft>
              <a:spcPct val="35000"/>
            </a:spcAft>
          </a:pPr>
          <a:r>
            <a:rPr lang="en-US" sz="1100" kern="1200" dirty="0" smtClean="0">
              <a:latin typeface="Tw Cen MT" panose="020B0602020104020603" pitchFamily="34" charset="0"/>
            </a:rPr>
            <a:t>Boston Globe 8/7/2018 </a:t>
          </a:r>
          <a:endParaRPr lang="en-US" sz="1100" kern="1200" dirty="0">
            <a:latin typeface="Tw Cen MT" panose="020B0602020104020603" pitchFamily="34" charset="0"/>
          </a:endParaRPr>
        </a:p>
      </dsp:txBody>
      <dsp:txXfrm>
        <a:off x="2027303" y="3433567"/>
        <a:ext cx="1315260" cy="1065310"/>
      </dsp:txXfrm>
    </dsp:sp>
    <dsp:sp modelId="{B0018AF4-6ADA-4231-B8B9-A4DBA7D3B38B}">
      <dsp:nvSpPr>
        <dsp:cNvPr id="0" name=""/>
        <dsp:cNvSpPr/>
      </dsp:nvSpPr>
      <dsp:spPr>
        <a:xfrm>
          <a:off x="1957240" y="649368"/>
          <a:ext cx="3768262" cy="3768262"/>
        </a:xfrm>
        <a:custGeom>
          <a:avLst/>
          <a:gdLst/>
          <a:ahLst/>
          <a:cxnLst/>
          <a:rect l="0" t="0" r="0" b="0"/>
          <a:pathLst>
            <a:path>
              <a:moveTo>
                <a:pt x="196529" y="2721956"/>
              </a:moveTo>
              <a:arcTo wR="1884131" hR="1884131" stAng="9215849" swAng="92424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1A9BCCA-58C9-473B-94E5-FE03E239C02D}">
      <dsp:nvSpPr>
        <dsp:cNvPr id="0" name=""/>
        <dsp:cNvSpPr/>
      </dsp:nvSpPr>
      <dsp:spPr>
        <a:xfrm>
          <a:off x="1264964" y="1209222"/>
          <a:ext cx="1427387" cy="1678678"/>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41910" tIns="41910" rIns="41910" bIns="41910" numCol="1" spcCol="1270" anchor="t" anchorCtr="0">
          <a:noAutofit/>
        </a:bodyPr>
        <a:lstStyle/>
        <a:p>
          <a:pPr lvl="0" algn="ctr" defTabSz="466725">
            <a:lnSpc>
              <a:spcPct val="90000"/>
            </a:lnSpc>
            <a:spcBef>
              <a:spcPct val="0"/>
            </a:spcBef>
            <a:spcAft>
              <a:spcPct val="35000"/>
            </a:spcAft>
          </a:pPr>
          <a:r>
            <a:rPr lang="en-US" sz="1050" kern="1200" baseline="0" dirty="0" smtClean="0">
              <a:latin typeface="Tw Cen MT" panose="020B0602020104020603" pitchFamily="34" charset="0"/>
            </a:rPr>
            <a:t>Millennials have taken an interest in national politics and grassroots movements but generally not in local politics, which deals with decisions closest to home - from how public safety is funded to what roads are updated.  </a:t>
          </a:r>
          <a:endParaRPr lang="en-US" sz="1050" kern="1200" baseline="0" dirty="0">
            <a:latin typeface="Tw Cen MT" panose="020B0602020104020603" pitchFamily="34" charset="0"/>
          </a:endParaRPr>
        </a:p>
      </dsp:txBody>
      <dsp:txXfrm>
        <a:off x="1334643" y="1278901"/>
        <a:ext cx="1288029" cy="1539320"/>
      </dsp:txXfrm>
    </dsp:sp>
    <dsp:sp modelId="{B5DA8917-1773-4C43-A1B3-1CB3056D1F7C}">
      <dsp:nvSpPr>
        <dsp:cNvPr id="0" name=""/>
        <dsp:cNvSpPr/>
      </dsp:nvSpPr>
      <dsp:spPr>
        <a:xfrm>
          <a:off x="1967823" y="531873"/>
          <a:ext cx="3768262" cy="3768262"/>
        </a:xfrm>
        <a:custGeom>
          <a:avLst/>
          <a:gdLst/>
          <a:ahLst/>
          <a:cxnLst/>
          <a:rect l="0" t="0" r="0" b="0"/>
          <a:pathLst>
            <a:path>
              <a:moveTo>
                <a:pt x="442567" y="670934"/>
              </a:moveTo>
              <a:arcTo wR="1884131" hR="1884131" stAng="13205005" swAng="150908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578BD-A0D0-454B-BC37-552BC1DA9B45}">
      <dsp:nvSpPr>
        <dsp:cNvPr id="0" name=""/>
        <dsp:cNvSpPr/>
      </dsp:nvSpPr>
      <dsp:spPr>
        <a:xfrm>
          <a:off x="0" y="218438"/>
          <a:ext cx="8382000" cy="604527"/>
        </a:xfrm>
        <a:prstGeom prst="rect">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Tw Cen MT" panose="020B0602020104020603" pitchFamily="34" charset="0"/>
            </a:rPr>
            <a:t>From the Center for Active Design’s *</a:t>
          </a:r>
        </a:p>
        <a:p>
          <a:pPr lvl="0" algn="ctr" defTabSz="533400">
            <a:lnSpc>
              <a:spcPct val="90000"/>
            </a:lnSpc>
            <a:spcBef>
              <a:spcPct val="0"/>
            </a:spcBef>
            <a:spcAft>
              <a:spcPct val="35000"/>
            </a:spcAft>
          </a:pPr>
          <a:r>
            <a:rPr lang="en-US" sz="1200" i="1" kern="1200" dirty="0" smtClean="0">
              <a:solidFill>
                <a:schemeClr val="tx1"/>
              </a:solidFill>
              <a:latin typeface="Tw Cen MT" panose="020B0602020104020603" pitchFamily="34" charset="0"/>
            </a:rPr>
            <a:t>Assembly: Civic Design Guidelines, “Foster Local Democracy” </a:t>
          </a:r>
          <a:r>
            <a:rPr lang="en-US" sz="1100" kern="1200" dirty="0" smtClean="0">
              <a:solidFill>
                <a:schemeClr val="tx1"/>
              </a:solidFill>
              <a:latin typeface="Tw Cen MT" panose="020B0602020104020603" pitchFamily="34" charset="0"/>
            </a:rPr>
            <a:t> </a:t>
          </a:r>
        </a:p>
      </dsp:txBody>
      <dsp:txXfrm>
        <a:off x="0" y="218438"/>
        <a:ext cx="8382000" cy="604527"/>
      </dsp:txXfrm>
    </dsp:sp>
    <dsp:sp modelId="{8AEA0D8D-423F-4FA3-9050-45A92623EC2A}">
      <dsp:nvSpPr>
        <dsp:cNvPr id="0" name=""/>
        <dsp:cNvSpPr/>
      </dsp:nvSpPr>
      <dsp:spPr>
        <a:xfrm>
          <a:off x="25948" y="982154"/>
          <a:ext cx="1874490" cy="3673360"/>
        </a:xfrm>
        <a:prstGeom prst="rect">
          <a:avLst/>
        </a:prstGeom>
        <a:solidFill>
          <a:schemeClr val="accent2">
            <a:lumMod val="20000"/>
            <a:lumOff val="8000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b="1" kern="1200" baseline="0" dirty="0" smtClean="0">
              <a:solidFill>
                <a:schemeClr val="tx1">
                  <a:lumMod val="65000"/>
                  <a:lumOff val="35000"/>
                </a:schemeClr>
              </a:solidFill>
              <a:latin typeface="Tw Cen MT" panose="020B0602020104020603" pitchFamily="34" charset="0"/>
            </a:rPr>
            <a:t>IMPROVE VOTING ACCESS AND AWARENESS</a:t>
          </a:r>
        </a:p>
        <a:p>
          <a:pPr lvl="0" algn="ctr" defTabSz="622300">
            <a:lnSpc>
              <a:spcPct val="90000"/>
            </a:lnSpc>
            <a:spcBef>
              <a:spcPct val="0"/>
            </a:spcBef>
            <a:spcAft>
              <a:spcPct val="35000"/>
            </a:spcAft>
          </a:pPr>
          <a:endParaRPr lang="en-US" sz="1400" b="1" kern="1200"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w Cen MT" panose="020B0602020104020603" pitchFamily="34" charset="0"/>
          </a:endParaRPr>
        </a:p>
        <a:p>
          <a:pPr marL="114300" lvl="1" indent="-114300" algn="ctr" defTabSz="622300">
            <a:lnSpc>
              <a:spcPct val="90000"/>
            </a:lnSpc>
            <a:spcBef>
              <a:spcPct val="0"/>
            </a:spcBef>
            <a:spcAft>
              <a:spcPct val="15000"/>
            </a:spcAft>
            <a:buChar char="••"/>
          </a:pPr>
          <a:r>
            <a:rPr lang="en-US" sz="1400" kern="1200" dirty="0" smtClean="0">
              <a:solidFill>
                <a:schemeClr val="tx1">
                  <a:lumMod val="65000"/>
                  <a:lumOff val="35000"/>
                </a:schemeClr>
              </a:solidFill>
              <a:latin typeface="Tw Cen MT" panose="020B0602020104020603" pitchFamily="34" charset="0"/>
            </a:rPr>
            <a:t>Ensure polling locations are easily accessible to all residents.</a:t>
          </a:r>
          <a:endParaRPr lang="en-US" sz="1400" kern="1200" dirty="0">
            <a:solidFill>
              <a:schemeClr val="tx1">
                <a:lumMod val="65000"/>
                <a:lumOff val="35000"/>
              </a:schemeClr>
            </a:solidFill>
            <a:latin typeface="Tw Cen MT" panose="020B0602020104020603" pitchFamily="34" charset="0"/>
          </a:endParaRPr>
        </a:p>
        <a:p>
          <a:pPr marL="114300" lvl="1" indent="-114300" algn="ctr" defTabSz="622300">
            <a:lnSpc>
              <a:spcPct val="90000"/>
            </a:lnSpc>
            <a:spcBef>
              <a:spcPct val="0"/>
            </a:spcBef>
            <a:spcAft>
              <a:spcPct val="15000"/>
            </a:spcAft>
            <a:buChar char="••"/>
          </a:pPr>
          <a:endParaRPr lang="en-US" sz="1400" kern="1200" dirty="0">
            <a:solidFill>
              <a:schemeClr val="tx1">
                <a:lumMod val="65000"/>
                <a:lumOff val="35000"/>
              </a:schemeClr>
            </a:solidFill>
            <a:latin typeface="Tw Cen MT" panose="020B0602020104020603" pitchFamily="34" charset="0"/>
          </a:endParaRPr>
        </a:p>
        <a:p>
          <a:pPr marL="114300" lvl="1" indent="-114300" algn="ctr" defTabSz="622300">
            <a:lnSpc>
              <a:spcPct val="90000"/>
            </a:lnSpc>
            <a:spcBef>
              <a:spcPct val="0"/>
            </a:spcBef>
            <a:spcAft>
              <a:spcPct val="15000"/>
            </a:spcAft>
            <a:buChar char="••"/>
          </a:pPr>
          <a:r>
            <a:rPr lang="en-US" sz="1400" kern="1200" dirty="0" smtClean="0">
              <a:solidFill>
                <a:schemeClr val="tx1">
                  <a:lumMod val="65000"/>
                  <a:lumOff val="35000"/>
                </a:schemeClr>
              </a:solidFill>
              <a:latin typeface="Tw Cen MT" panose="020B0602020104020603" pitchFamily="34" charset="0"/>
            </a:rPr>
            <a:t>Use signage to enhance visibility of polling locations.</a:t>
          </a:r>
          <a:endParaRPr lang="en-US" sz="1400" kern="1200" dirty="0">
            <a:solidFill>
              <a:schemeClr val="tx1">
                <a:lumMod val="65000"/>
                <a:lumOff val="35000"/>
              </a:schemeClr>
            </a:solidFill>
            <a:latin typeface="Tw Cen MT" panose="020B0602020104020603" pitchFamily="34" charset="0"/>
          </a:endParaRPr>
        </a:p>
        <a:p>
          <a:pPr marL="114300" lvl="1" indent="-114300" algn="ctr" defTabSz="622300">
            <a:lnSpc>
              <a:spcPct val="90000"/>
            </a:lnSpc>
            <a:spcBef>
              <a:spcPct val="0"/>
            </a:spcBef>
            <a:spcAft>
              <a:spcPct val="15000"/>
            </a:spcAft>
            <a:buChar char="••"/>
          </a:pPr>
          <a:endParaRPr lang="en-US" sz="1400" kern="1200" dirty="0">
            <a:solidFill>
              <a:schemeClr val="tx1">
                <a:lumMod val="65000"/>
                <a:lumOff val="35000"/>
              </a:schemeClr>
            </a:solidFill>
            <a:latin typeface="Tw Cen MT" panose="020B0602020104020603" pitchFamily="34" charset="0"/>
          </a:endParaRPr>
        </a:p>
        <a:p>
          <a:pPr marL="114300" lvl="1" indent="-114300" algn="ctr" defTabSz="622300">
            <a:lnSpc>
              <a:spcPct val="90000"/>
            </a:lnSpc>
            <a:spcBef>
              <a:spcPct val="0"/>
            </a:spcBef>
            <a:spcAft>
              <a:spcPct val="15000"/>
            </a:spcAft>
            <a:buChar char="••"/>
          </a:pPr>
          <a:r>
            <a:rPr lang="en-US" sz="1400" kern="1200" dirty="0" smtClean="0">
              <a:solidFill>
                <a:schemeClr val="tx1">
                  <a:lumMod val="65000"/>
                  <a:lumOff val="35000"/>
                </a:schemeClr>
              </a:solidFill>
              <a:latin typeface="Tw Cen MT" panose="020B0602020104020603" pitchFamily="34" charset="0"/>
            </a:rPr>
            <a:t>Hold Election Day festivals outside polling locations.</a:t>
          </a:r>
          <a:endParaRPr lang="en-US" sz="1400" kern="1200" dirty="0">
            <a:solidFill>
              <a:schemeClr val="tx1">
                <a:lumMod val="65000"/>
                <a:lumOff val="35000"/>
              </a:schemeClr>
            </a:solidFill>
            <a:latin typeface="Tw Cen MT" panose="020B0602020104020603" pitchFamily="34" charset="0"/>
          </a:endParaRPr>
        </a:p>
      </dsp:txBody>
      <dsp:txXfrm>
        <a:off x="25948" y="982154"/>
        <a:ext cx="1874490" cy="3673360"/>
      </dsp:txXfrm>
    </dsp:sp>
    <dsp:sp modelId="{11807B99-AD99-4DD6-82E0-EE5B4286BE7F}">
      <dsp:nvSpPr>
        <dsp:cNvPr id="0" name=""/>
        <dsp:cNvSpPr/>
      </dsp:nvSpPr>
      <dsp:spPr>
        <a:xfrm>
          <a:off x="1904993" y="978832"/>
          <a:ext cx="2063776" cy="3673360"/>
        </a:xfrm>
        <a:prstGeom prst="rect">
          <a:avLst/>
        </a:prstGeom>
        <a:solidFill>
          <a:schemeClr val="accent3">
            <a:lumMod val="40000"/>
            <a:lumOff val="6000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b="1" kern="1200" baseline="0" dirty="0" smtClean="0">
              <a:solidFill>
                <a:schemeClr val="tx1">
                  <a:lumMod val="65000"/>
                  <a:lumOff val="35000"/>
                </a:schemeClr>
              </a:solidFill>
              <a:latin typeface="Tw Cen MT" panose="020B0602020104020603" pitchFamily="34" charset="0"/>
            </a:rPr>
            <a:t>INCREASE ACCESS TO COMMUNITY INFORMATION</a:t>
          </a:r>
        </a:p>
        <a:p>
          <a:pPr lvl="0" algn="ctr" defTabSz="622300">
            <a:lnSpc>
              <a:spcPct val="90000"/>
            </a:lnSpc>
            <a:spcBef>
              <a:spcPct val="0"/>
            </a:spcBef>
            <a:spcAft>
              <a:spcPct val="35000"/>
            </a:spcAft>
          </a:pPr>
          <a:endParaRPr lang="en-US" sz="1400" kern="1200" dirty="0">
            <a:solidFill>
              <a:schemeClr val="tx1"/>
            </a:solidFill>
            <a:latin typeface="Tw Cen MT" panose="020B0602020104020603" pitchFamily="34" charset="0"/>
          </a:endParaRPr>
        </a:p>
        <a:p>
          <a:pPr marL="114300" lvl="1" indent="-114300" algn="ctr" defTabSz="622300">
            <a:lnSpc>
              <a:spcPct val="90000"/>
            </a:lnSpc>
            <a:spcBef>
              <a:spcPct val="0"/>
            </a:spcBef>
            <a:spcAft>
              <a:spcPct val="15000"/>
            </a:spcAft>
            <a:buChar char="••"/>
          </a:pPr>
          <a:r>
            <a:rPr lang="en-US" sz="1400" kern="1200" dirty="0" smtClean="0">
              <a:solidFill>
                <a:schemeClr val="tx1">
                  <a:lumMod val="65000"/>
                  <a:lumOff val="35000"/>
                </a:schemeClr>
              </a:solidFill>
              <a:latin typeface="Tw Cen MT" panose="020B0602020104020603" pitchFamily="34" charset="0"/>
            </a:rPr>
            <a:t>Ensure government information is easy to access and navigate.</a:t>
          </a:r>
          <a:endParaRPr lang="en-US" sz="1400" kern="1200" dirty="0">
            <a:solidFill>
              <a:schemeClr val="tx1">
                <a:lumMod val="65000"/>
                <a:lumOff val="35000"/>
              </a:schemeClr>
            </a:solidFill>
            <a:latin typeface="Tw Cen MT" panose="020B0602020104020603" pitchFamily="34" charset="0"/>
          </a:endParaRPr>
        </a:p>
        <a:p>
          <a:pPr marL="114300" lvl="1" indent="-114300" algn="ctr" defTabSz="622300">
            <a:lnSpc>
              <a:spcPct val="90000"/>
            </a:lnSpc>
            <a:spcBef>
              <a:spcPct val="0"/>
            </a:spcBef>
            <a:spcAft>
              <a:spcPct val="15000"/>
            </a:spcAft>
            <a:buChar char="••"/>
          </a:pPr>
          <a:endParaRPr lang="en-US" sz="1400" kern="1200" dirty="0">
            <a:solidFill>
              <a:schemeClr val="tx1">
                <a:lumMod val="65000"/>
                <a:lumOff val="35000"/>
              </a:schemeClr>
            </a:solidFill>
            <a:latin typeface="Tw Cen MT" panose="020B0602020104020603" pitchFamily="34" charset="0"/>
          </a:endParaRPr>
        </a:p>
        <a:p>
          <a:pPr marL="114300" lvl="1" indent="-114300" algn="ctr" defTabSz="622300">
            <a:lnSpc>
              <a:spcPct val="90000"/>
            </a:lnSpc>
            <a:spcBef>
              <a:spcPct val="0"/>
            </a:spcBef>
            <a:spcAft>
              <a:spcPct val="15000"/>
            </a:spcAft>
            <a:buChar char="••"/>
          </a:pPr>
          <a:r>
            <a:rPr lang="en-US" sz="1400" kern="1200" dirty="0" smtClean="0">
              <a:solidFill>
                <a:schemeClr val="tx1">
                  <a:lumMod val="65000"/>
                  <a:lumOff val="35000"/>
                </a:schemeClr>
              </a:solidFill>
              <a:latin typeface="Tw Cen MT" panose="020B0602020104020603" pitchFamily="34" charset="0"/>
            </a:rPr>
            <a:t>Provide real-time, location-specific information about government services such as transit or sanitation schedules.</a:t>
          </a:r>
          <a:endParaRPr lang="en-US" sz="1400" kern="1200" dirty="0">
            <a:solidFill>
              <a:schemeClr val="tx1">
                <a:lumMod val="65000"/>
                <a:lumOff val="35000"/>
              </a:schemeClr>
            </a:solidFill>
            <a:latin typeface="Tw Cen MT" panose="020B0602020104020603" pitchFamily="34" charset="0"/>
          </a:endParaRPr>
        </a:p>
        <a:p>
          <a:pPr marL="114300" lvl="1" indent="-114300" algn="ctr" defTabSz="622300">
            <a:lnSpc>
              <a:spcPct val="90000"/>
            </a:lnSpc>
            <a:spcBef>
              <a:spcPct val="0"/>
            </a:spcBef>
            <a:spcAft>
              <a:spcPct val="15000"/>
            </a:spcAft>
            <a:buChar char="••"/>
          </a:pPr>
          <a:endParaRPr lang="en-US" sz="1400" kern="1200" dirty="0">
            <a:solidFill>
              <a:schemeClr val="tx1">
                <a:lumMod val="65000"/>
                <a:lumOff val="35000"/>
              </a:schemeClr>
            </a:solidFill>
            <a:latin typeface="Tw Cen MT" panose="020B0602020104020603" pitchFamily="34" charset="0"/>
          </a:endParaRPr>
        </a:p>
        <a:p>
          <a:pPr marL="114300" lvl="1" indent="-114300" algn="ctr" defTabSz="622300">
            <a:lnSpc>
              <a:spcPct val="90000"/>
            </a:lnSpc>
            <a:spcBef>
              <a:spcPct val="0"/>
            </a:spcBef>
            <a:spcAft>
              <a:spcPct val="15000"/>
            </a:spcAft>
            <a:buChar char="••"/>
          </a:pPr>
          <a:r>
            <a:rPr lang="en-US" sz="1400" kern="1200" dirty="0" smtClean="0">
              <a:solidFill>
                <a:schemeClr val="tx1">
                  <a:lumMod val="65000"/>
                  <a:lumOff val="35000"/>
                </a:schemeClr>
              </a:solidFill>
              <a:latin typeface="Tw Cen MT" panose="020B0602020104020603" pitchFamily="34" charset="0"/>
            </a:rPr>
            <a:t>Install information boards to share details about community issues and events.</a:t>
          </a:r>
          <a:endParaRPr lang="en-US" sz="1400" kern="1200" dirty="0">
            <a:solidFill>
              <a:schemeClr val="tx1">
                <a:lumMod val="65000"/>
                <a:lumOff val="35000"/>
              </a:schemeClr>
            </a:solidFill>
            <a:latin typeface="Tw Cen MT" panose="020B0602020104020603" pitchFamily="34" charset="0"/>
          </a:endParaRPr>
        </a:p>
      </dsp:txBody>
      <dsp:txXfrm>
        <a:off x="1904993" y="978832"/>
        <a:ext cx="2063776" cy="3673360"/>
      </dsp:txXfrm>
    </dsp:sp>
    <dsp:sp modelId="{8E0E96E6-3A81-468C-AC69-E10633E7551F}">
      <dsp:nvSpPr>
        <dsp:cNvPr id="0" name=""/>
        <dsp:cNvSpPr/>
      </dsp:nvSpPr>
      <dsp:spPr>
        <a:xfrm>
          <a:off x="3909554" y="973306"/>
          <a:ext cx="1874490" cy="3714027"/>
        </a:xfrm>
        <a:prstGeom prst="rect">
          <a:avLst/>
        </a:prstGeom>
        <a:solidFill>
          <a:schemeClr val="accent6">
            <a:lumMod val="20000"/>
            <a:lumOff val="80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b="1" kern="1200" baseline="0" dirty="0" smtClean="0">
              <a:solidFill>
                <a:schemeClr val="tx1">
                  <a:lumMod val="65000"/>
                  <a:lumOff val="35000"/>
                </a:schemeClr>
              </a:solidFill>
              <a:latin typeface="Tw Cen MT" panose="020B0602020104020603" pitchFamily="34" charset="0"/>
            </a:rPr>
            <a:t>ELEVATE THE VISIBILITY OF LOCAL GOVERNMENT</a:t>
          </a:r>
        </a:p>
        <a:p>
          <a:pPr lvl="0" algn="ctr" defTabSz="622300">
            <a:lnSpc>
              <a:spcPct val="90000"/>
            </a:lnSpc>
            <a:spcBef>
              <a:spcPct val="0"/>
            </a:spcBef>
            <a:spcAft>
              <a:spcPct val="35000"/>
            </a:spcAft>
          </a:pPr>
          <a:endParaRPr lang="en-US" sz="1400" kern="1200" dirty="0" smtClean="0">
            <a:solidFill>
              <a:schemeClr val="tx1"/>
            </a:solidFill>
            <a:latin typeface="Tw Cen MT" panose="020B0602020104020603" pitchFamily="34" charset="0"/>
          </a:endParaRPr>
        </a:p>
        <a:p>
          <a:pPr marL="114300" lvl="1" indent="-114300" algn="ctr" defTabSz="622300">
            <a:lnSpc>
              <a:spcPct val="90000"/>
            </a:lnSpc>
            <a:spcBef>
              <a:spcPct val="0"/>
            </a:spcBef>
            <a:spcAft>
              <a:spcPct val="15000"/>
            </a:spcAft>
            <a:buChar char="••"/>
          </a:pPr>
          <a:r>
            <a:rPr lang="en-US" sz="1400" kern="1200" baseline="0" dirty="0" smtClean="0">
              <a:solidFill>
                <a:schemeClr val="tx1">
                  <a:lumMod val="65000"/>
                  <a:lumOff val="35000"/>
                </a:schemeClr>
              </a:solidFill>
              <a:latin typeface="Tw Cen MT" panose="020B0602020104020603" pitchFamily="34" charset="0"/>
            </a:rPr>
            <a:t>Ensure signage and messaging acknowledge the role of local government in improving and maintaining public  spaces and buildings.</a:t>
          </a:r>
          <a:endParaRPr lang="en-US" sz="1400" kern="1200" baseline="0" dirty="0">
            <a:solidFill>
              <a:schemeClr val="tx1">
                <a:lumMod val="65000"/>
                <a:lumOff val="35000"/>
              </a:schemeClr>
            </a:solidFill>
            <a:latin typeface="Tw Cen MT" panose="020B0602020104020603" pitchFamily="34" charset="0"/>
          </a:endParaRPr>
        </a:p>
        <a:p>
          <a:pPr marL="114300" lvl="1" indent="-114300" algn="ctr" defTabSz="622300">
            <a:lnSpc>
              <a:spcPct val="90000"/>
            </a:lnSpc>
            <a:spcBef>
              <a:spcPct val="0"/>
            </a:spcBef>
            <a:spcAft>
              <a:spcPct val="15000"/>
            </a:spcAft>
            <a:buChar char="••"/>
          </a:pPr>
          <a:endParaRPr lang="en-US" sz="1400" kern="1200" baseline="0" dirty="0">
            <a:solidFill>
              <a:schemeClr val="tx1">
                <a:lumMod val="65000"/>
                <a:lumOff val="35000"/>
              </a:schemeClr>
            </a:solidFill>
            <a:latin typeface="Tw Cen MT" panose="020B0602020104020603" pitchFamily="34" charset="0"/>
          </a:endParaRPr>
        </a:p>
        <a:p>
          <a:pPr marL="114300" lvl="1" indent="-114300" algn="ctr" defTabSz="622300">
            <a:lnSpc>
              <a:spcPct val="90000"/>
            </a:lnSpc>
            <a:spcBef>
              <a:spcPct val="0"/>
            </a:spcBef>
            <a:spcAft>
              <a:spcPct val="15000"/>
            </a:spcAft>
            <a:buChar char="••"/>
          </a:pPr>
          <a:r>
            <a:rPr lang="en-US" sz="1400" kern="1200" baseline="0" dirty="0" smtClean="0">
              <a:solidFill>
                <a:schemeClr val="tx1">
                  <a:lumMod val="65000"/>
                  <a:lumOff val="35000"/>
                </a:schemeClr>
              </a:solidFill>
              <a:latin typeface="Tw Cen MT" panose="020B0602020104020603" pitchFamily="34" charset="0"/>
            </a:rPr>
            <a:t>Promote community meetings by increasing advertising and testing new venues.</a:t>
          </a:r>
          <a:endParaRPr lang="en-US" sz="1400" kern="1200" baseline="0" dirty="0">
            <a:solidFill>
              <a:schemeClr val="tx1">
                <a:lumMod val="65000"/>
                <a:lumOff val="35000"/>
              </a:schemeClr>
            </a:solidFill>
            <a:latin typeface="Tw Cen MT" panose="020B0602020104020603" pitchFamily="34" charset="0"/>
          </a:endParaRPr>
        </a:p>
      </dsp:txBody>
      <dsp:txXfrm>
        <a:off x="3909554" y="973306"/>
        <a:ext cx="1874490" cy="3714027"/>
      </dsp:txXfrm>
    </dsp:sp>
    <dsp:sp modelId="{67C60723-5837-4ECD-8558-1DA89832C8B1}">
      <dsp:nvSpPr>
        <dsp:cNvPr id="0" name=""/>
        <dsp:cNvSpPr/>
      </dsp:nvSpPr>
      <dsp:spPr>
        <a:xfrm>
          <a:off x="5789274" y="974672"/>
          <a:ext cx="2568407" cy="3673360"/>
        </a:xfrm>
        <a:prstGeom prst="rect">
          <a:avLst/>
        </a:prstGeom>
        <a:solidFill>
          <a:schemeClr val="accent1">
            <a:lumMod val="20000"/>
            <a:lumOff val="80000"/>
          </a:schemeClr>
        </a:solidFill>
        <a:ln w="254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b="1" kern="1200" baseline="0" dirty="0" smtClean="0">
              <a:solidFill>
                <a:schemeClr val="tx1">
                  <a:lumMod val="65000"/>
                  <a:lumOff val="35000"/>
                </a:schemeClr>
              </a:solidFill>
              <a:latin typeface="Tw Cen MT" panose="020B0602020104020603" pitchFamily="34" charset="0"/>
            </a:rPr>
            <a:t>SUPPORT COMMUNITY-DRIVEN DESIGN PROCESSES</a:t>
          </a:r>
          <a:endParaRPr lang="en-US" sz="1400" b="1" kern="1200" baseline="0" dirty="0">
            <a:solidFill>
              <a:schemeClr val="tx1">
                <a:lumMod val="65000"/>
                <a:lumOff val="35000"/>
              </a:schemeClr>
            </a:solidFill>
            <a:latin typeface="Tw Cen MT" panose="020B0602020104020603" pitchFamily="34" charset="0"/>
          </a:endParaRPr>
        </a:p>
        <a:p>
          <a:pPr marL="114300" lvl="1" indent="-114300" algn="ctr" defTabSz="555625">
            <a:lnSpc>
              <a:spcPct val="90000"/>
            </a:lnSpc>
            <a:spcBef>
              <a:spcPct val="0"/>
            </a:spcBef>
            <a:spcAft>
              <a:spcPct val="15000"/>
            </a:spcAft>
            <a:buChar char="••"/>
          </a:pPr>
          <a:r>
            <a:rPr lang="en-US" sz="1250" kern="1200" baseline="0" dirty="0" smtClean="0">
              <a:solidFill>
                <a:schemeClr val="tx1">
                  <a:lumMod val="65000"/>
                  <a:lumOff val="35000"/>
                </a:schemeClr>
              </a:solidFill>
              <a:latin typeface="Tw Cen MT" panose="020B0602020104020603" pitchFamily="34" charset="0"/>
            </a:rPr>
            <a:t>At the outset of a design project, work with community members to research and assess the strengths and weaknesses of the site.</a:t>
          </a:r>
          <a:endParaRPr lang="en-US" sz="1250" kern="1200" baseline="0" dirty="0">
            <a:solidFill>
              <a:schemeClr val="tx1">
                <a:lumMod val="65000"/>
                <a:lumOff val="35000"/>
              </a:schemeClr>
            </a:solidFill>
            <a:latin typeface="Tw Cen MT" panose="020B0602020104020603" pitchFamily="34" charset="0"/>
          </a:endParaRPr>
        </a:p>
        <a:p>
          <a:pPr marL="114300" lvl="1" indent="-114300" algn="ctr" defTabSz="555625">
            <a:lnSpc>
              <a:spcPct val="90000"/>
            </a:lnSpc>
            <a:spcBef>
              <a:spcPct val="0"/>
            </a:spcBef>
            <a:spcAft>
              <a:spcPct val="15000"/>
            </a:spcAft>
            <a:buChar char="••"/>
          </a:pPr>
          <a:r>
            <a:rPr lang="en-US" sz="1250" kern="1200" baseline="0" dirty="0" smtClean="0">
              <a:solidFill>
                <a:schemeClr val="tx1">
                  <a:lumMod val="65000"/>
                  <a:lumOff val="35000"/>
                </a:schemeClr>
              </a:solidFill>
              <a:latin typeface="Tw Cen MT" panose="020B0602020104020603" pitchFamily="34" charset="0"/>
            </a:rPr>
            <a:t>Stage on-site events and design activities that appeal to a diversity of participants. </a:t>
          </a:r>
          <a:endParaRPr lang="en-US" sz="1250" kern="1200" baseline="0" dirty="0">
            <a:solidFill>
              <a:schemeClr val="tx1">
                <a:lumMod val="65000"/>
                <a:lumOff val="35000"/>
              </a:schemeClr>
            </a:solidFill>
            <a:latin typeface="Tw Cen MT" panose="020B0602020104020603" pitchFamily="34" charset="0"/>
          </a:endParaRPr>
        </a:p>
        <a:p>
          <a:pPr marL="114300" lvl="1" indent="-114300" algn="ctr" defTabSz="555625">
            <a:lnSpc>
              <a:spcPct val="90000"/>
            </a:lnSpc>
            <a:spcBef>
              <a:spcPct val="0"/>
            </a:spcBef>
            <a:spcAft>
              <a:spcPct val="15000"/>
            </a:spcAft>
            <a:buChar char="••"/>
          </a:pPr>
          <a:r>
            <a:rPr lang="en-US" sz="1250" kern="1200" baseline="0" dirty="0" smtClean="0">
              <a:solidFill>
                <a:schemeClr val="tx1">
                  <a:lumMod val="65000"/>
                  <a:lumOff val="35000"/>
                </a:schemeClr>
              </a:solidFill>
              <a:latin typeface="Tw Cen MT" panose="020B0602020104020603" pitchFamily="34" charset="0"/>
            </a:rPr>
            <a:t>Display design concepts and elicit feedback through interactive posters, suggestion boxes, or comment boards. </a:t>
          </a:r>
          <a:endParaRPr lang="en-US" sz="1250" kern="1200" baseline="0" dirty="0">
            <a:solidFill>
              <a:schemeClr val="tx1">
                <a:lumMod val="65000"/>
                <a:lumOff val="35000"/>
              </a:schemeClr>
            </a:solidFill>
            <a:latin typeface="Tw Cen MT" panose="020B0602020104020603" pitchFamily="34" charset="0"/>
          </a:endParaRPr>
        </a:p>
        <a:p>
          <a:pPr marL="114300" lvl="1" indent="-114300" algn="ctr" defTabSz="555625">
            <a:lnSpc>
              <a:spcPct val="90000"/>
            </a:lnSpc>
            <a:spcBef>
              <a:spcPct val="0"/>
            </a:spcBef>
            <a:spcAft>
              <a:spcPct val="15000"/>
            </a:spcAft>
            <a:buChar char="••"/>
          </a:pPr>
          <a:r>
            <a:rPr lang="en-US" sz="1250" kern="1200" baseline="0" dirty="0" smtClean="0">
              <a:solidFill>
                <a:schemeClr val="tx1">
                  <a:lumMod val="65000"/>
                  <a:lumOff val="35000"/>
                </a:schemeClr>
              </a:solidFill>
              <a:latin typeface="Tw Cen MT" panose="020B0602020104020603" pitchFamily="34" charset="0"/>
            </a:rPr>
            <a:t>Collaborate with community members to create tactical, temporary design elements such as moveable seating, play spaces, and artwork.</a:t>
          </a:r>
          <a:endParaRPr lang="en-US" sz="1250" kern="1200" baseline="0" dirty="0">
            <a:solidFill>
              <a:schemeClr val="tx1">
                <a:lumMod val="65000"/>
                <a:lumOff val="35000"/>
              </a:schemeClr>
            </a:solidFill>
            <a:latin typeface="Tw Cen MT" panose="020B0602020104020603" pitchFamily="34" charset="0"/>
          </a:endParaRPr>
        </a:p>
        <a:p>
          <a:pPr marL="114300" lvl="1" indent="-114300" algn="ctr" defTabSz="555625">
            <a:lnSpc>
              <a:spcPct val="90000"/>
            </a:lnSpc>
            <a:spcBef>
              <a:spcPct val="0"/>
            </a:spcBef>
            <a:spcAft>
              <a:spcPct val="15000"/>
            </a:spcAft>
            <a:buChar char="••"/>
          </a:pPr>
          <a:r>
            <a:rPr lang="en-US" sz="1250" kern="1200" baseline="0" dirty="0" smtClean="0">
              <a:solidFill>
                <a:schemeClr val="tx1">
                  <a:lumMod val="65000"/>
                  <a:lumOff val="35000"/>
                </a:schemeClr>
              </a:solidFill>
              <a:latin typeface="Tw Cen MT" panose="020B0602020104020603" pitchFamily="34" charset="0"/>
            </a:rPr>
            <a:t>Engage community members in participatory budgeting processes that help set public space priorities</a:t>
          </a:r>
          <a:r>
            <a:rPr lang="en-US" sz="1250" kern="1200" baseline="0" dirty="0" smtClean="0">
              <a:solidFill>
                <a:schemeClr val="tx1"/>
              </a:solidFill>
              <a:latin typeface="Tw Cen MT" panose="020B0602020104020603" pitchFamily="34" charset="0"/>
            </a:rPr>
            <a:t>.</a:t>
          </a:r>
          <a:endParaRPr lang="en-US" sz="1250" kern="1200" baseline="0" dirty="0">
            <a:solidFill>
              <a:schemeClr val="tx1"/>
            </a:solidFill>
            <a:latin typeface="Tw Cen MT" panose="020B0602020104020603" pitchFamily="34" charset="0"/>
          </a:endParaRPr>
        </a:p>
      </dsp:txBody>
      <dsp:txXfrm>
        <a:off x="5789274" y="974672"/>
        <a:ext cx="2568407" cy="3673360"/>
      </dsp:txXfrm>
    </dsp:sp>
    <dsp:sp modelId="{DAE523E2-EB8E-47D9-8FD7-2D78E23BF109}">
      <dsp:nvSpPr>
        <dsp:cNvPr id="0" name=""/>
        <dsp:cNvSpPr/>
      </dsp:nvSpPr>
      <dsp:spPr>
        <a:xfrm>
          <a:off x="0" y="4573213"/>
          <a:ext cx="8382000" cy="344932"/>
        </a:xfrm>
        <a:prstGeom prst="rect">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5935F-D4B8-40E1-A5FD-DE6D1ED2057C}">
      <dsp:nvSpPr>
        <dsp:cNvPr id="0" name=""/>
        <dsp:cNvSpPr/>
      </dsp:nvSpPr>
      <dsp:spPr>
        <a:xfrm rot="16200000">
          <a:off x="-1023844" y="1024756"/>
          <a:ext cx="4419600" cy="2370087"/>
        </a:xfrm>
        <a:prstGeom prst="flowChartManualOperation">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lvl="0" algn="ctr" defTabSz="533400">
            <a:lnSpc>
              <a:spcPct val="90000"/>
            </a:lnSpc>
            <a:spcBef>
              <a:spcPct val="0"/>
            </a:spcBef>
            <a:spcAft>
              <a:spcPts val="0"/>
            </a:spcAft>
          </a:pPr>
          <a:r>
            <a:rPr lang="en-US" sz="1200" b="1" i="1" kern="1200" dirty="0" smtClean="0">
              <a:solidFill>
                <a:schemeClr val="accent1">
                  <a:lumMod val="50000"/>
                </a:schemeClr>
              </a:solidFill>
              <a:latin typeface="Tw Cen MT" panose="020B0602020104020603" pitchFamily="34" charset="0"/>
            </a:rPr>
            <a:t>Mayor’s Office in Framingham advertises for </a:t>
          </a:r>
        </a:p>
        <a:p>
          <a:pPr lvl="0" algn="ctr" defTabSz="533400">
            <a:lnSpc>
              <a:spcPct val="90000"/>
            </a:lnSpc>
            <a:spcBef>
              <a:spcPct val="0"/>
            </a:spcBef>
            <a:spcAft>
              <a:spcPts val="0"/>
            </a:spcAft>
          </a:pPr>
          <a:r>
            <a:rPr lang="en-US" sz="1200" b="1" i="1" kern="1200" dirty="0" smtClean="0">
              <a:solidFill>
                <a:schemeClr val="accent1">
                  <a:lumMod val="50000"/>
                </a:schemeClr>
              </a:solidFill>
              <a:latin typeface="Tw Cen MT" panose="020B0602020104020603" pitchFamily="34" charset="0"/>
            </a:rPr>
            <a:t>Citizen Participation Officer</a:t>
          </a:r>
        </a:p>
        <a:p>
          <a:pPr lvl="0" algn="ctr" defTabSz="533400">
            <a:lnSpc>
              <a:spcPct val="90000"/>
            </a:lnSpc>
            <a:spcBef>
              <a:spcPct val="0"/>
            </a:spcBef>
            <a:spcAft>
              <a:spcPts val="0"/>
            </a:spcAft>
          </a:pPr>
          <a:endParaRPr lang="en-US" sz="1200" b="1" i="1" kern="1200" dirty="0">
            <a:solidFill>
              <a:schemeClr val="accent1">
                <a:lumMod val="50000"/>
              </a:schemeClr>
            </a:solidFill>
            <a:latin typeface="Tw Cen MT" panose="020B0602020104020603" pitchFamily="34" charset="0"/>
          </a:endParaRPr>
        </a:p>
        <a:p>
          <a:pPr marL="57150" lvl="1" indent="-57150" algn="l" defTabSz="488950">
            <a:lnSpc>
              <a:spcPct val="90000"/>
            </a:lnSpc>
            <a:spcBef>
              <a:spcPct val="0"/>
            </a:spcBef>
            <a:spcAft>
              <a:spcPct val="15000"/>
            </a:spcAft>
            <a:buChar char="••"/>
          </a:pPr>
          <a:r>
            <a:rPr lang="en-US" sz="1100" b="0" i="0" kern="1200" dirty="0" smtClean="0">
              <a:solidFill>
                <a:schemeClr val="accent1">
                  <a:lumMod val="50000"/>
                </a:schemeClr>
              </a:solidFill>
              <a:latin typeface="Tw Cen MT" panose="020B0602020104020603" pitchFamily="34" charset="0"/>
            </a:rPr>
            <a:t>In July 2018, Mayor Spicer’s began to advertise for a Citizen Participation Officer, a full-time position mandated by the new City Charter. </a:t>
          </a:r>
          <a:endParaRPr lang="en-US" sz="1100" b="1" i="1" kern="1200" dirty="0">
            <a:solidFill>
              <a:schemeClr val="accent1">
                <a:lumMod val="50000"/>
              </a:schemeClr>
            </a:solidFill>
            <a:latin typeface="Tw Cen MT" panose="020B0602020104020603" pitchFamily="34" charset="0"/>
          </a:endParaRPr>
        </a:p>
        <a:p>
          <a:pPr marL="57150" lvl="1" indent="-57150" algn="l" defTabSz="488950">
            <a:lnSpc>
              <a:spcPct val="90000"/>
            </a:lnSpc>
            <a:spcBef>
              <a:spcPct val="0"/>
            </a:spcBef>
            <a:spcAft>
              <a:spcPct val="15000"/>
            </a:spcAft>
            <a:buChar char="••"/>
          </a:pPr>
          <a:r>
            <a:rPr lang="en-US" sz="1100" b="0" i="0" kern="1200" dirty="0" smtClean="0">
              <a:solidFill>
                <a:schemeClr val="tx2">
                  <a:lumMod val="75000"/>
                </a:schemeClr>
              </a:solidFill>
              <a:latin typeface="Tw Cen MT" panose="020B0602020104020603" pitchFamily="34" charset="0"/>
            </a:rPr>
            <a:t>Per the job posting, the CPO works with City departments, boards and commissions to engage the public using communication and outreach strategies to enhance public engagement, to process citizen complaints and inquiries, and ensure compliance with public notice requirements. This position will also analyze data on citizen engagement, complaints and inquires, and shall regularly submit reports on such data.</a:t>
          </a:r>
          <a:endParaRPr lang="en-US" sz="1100" b="1" i="1" kern="1200" dirty="0">
            <a:solidFill>
              <a:schemeClr val="accent1">
                <a:lumMod val="50000"/>
              </a:schemeClr>
            </a:solidFill>
            <a:latin typeface="Tw Cen MT" panose="020B0602020104020603" pitchFamily="34" charset="0"/>
          </a:endParaRPr>
        </a:p>
        <a:p>
          <a:pPr marL="114300" lvl="1" indent="-114300" algn="l" defTabSz="533400">
            <a:lnSpc>
              <a:spcPct val="90000"/>
            </a:lnSpc>
            <a:spcBef>
              <a:spcPct val="0"/>
            </a:spcBef>
            <a:spcAft>
              <a:spcPct val="15000"/>
            </a:spcAft>
            <a:buChar char="••"/>
          </a:pPr>
          <a:endParaRPr lang="en-US" sz="1200" b="1" i="1" kern="1200" dirty="0" smtClean="0">
            <a:solidFill>
              <a:schemeClr val="tx2">
                <a:lumMod val="75000"/>
              </a:schemeClr>
            </a:solidFill>
            <a:latin typeface="Tw Cen MT" panose="020B0602020104020603" pitchFamily="34" charset="0"/>
          </a:endParaRPr>
        </a:p>
        <a:p>
          <a:pPr marL="114300" lvl="1" indent="-114300" algn="l" defTabSz="533400">
            <a:lnSpc>
              <a:spcPct val="90000"/>
            </a:lnSpc>
            <a:spcBef>
              <a:spcPct val="0"/>
            </a:spcBef>
            <a:spcAft>
              <a:spcPct val="15000"/>
            </a:spcAft>
            <a:buChar char="••"/>
          </a:pPr>
          <a:endParaRPr lang="en-US" sz="1200" b="1" i="1" kern="1200" dirty="0" smtClean="0">
            <a:solidFill>
              <a:schemeClr val="tx2">
                <a:lumMod val="75000"/>
              </a:schemeClr>
            </a:solidFill>
            <a:latin typeface="Tw Cen MT" panose="020B0602020104020603" pitchFamily="34" charset="0"/>
          </a:endParaRPr>
        </a:p>
        <a:p>
          <a:pPr marL="114300" lvl="1" indent="-114300" algn="l" defTabSz="533400">
            <a:lnSpc>
              <a:spcPct val="90000"/>
            </a:lnSpc>
            <a:spcBef>
              <a:spcPct val="0"/>
            </a:spcBef>
            <a:spcAft>
              <a:spcPct val="15000"/>
            </a:spcAft>
            <a:buChar char="••"/>
          </a:pPr>
          <a:endParaRPr lang="en-US" sz="1200" b="1" i="1" kern="1200" dirty="0" smtClean="0">
            <a:solidFill>
              <a:schemeClr val="tx2">
                <a:lumMod val="75000"/>
              </a:schemeClr>
            </a:solidFill>
            <a:latin typeface="Tw Cen MT" panose="020B0602020104020603" pitchFamily="34" charset="0"/>
          </a:endParaRPr>
        </a:p>
        <a:p>
          <a:pPr marL="114300" lvl="1" indent="-114300" algn="l" defTabSz="533400">
            <a:lnSpc>
              <a:spcPct val="90000"/>
            </a:lnSpc>
            <a:spcBef>
              <a:spcPct val="0"/>
            </a:spcBef>
            <a:spcAft>
              <a:spcPct val="15000"/>
            </a:spcAft>
            <a:buChar char="••"/>
          </a:pPr>
          <a:endParaRPr lang="en-US" sz="1200" b="1" i="1" kern="1200" dirty="0">
            <a:solidFill>
              <a:schemeClr val="tx2">
                <a:lumMod val="75000"/>
              </a:schemeClr>
            </a:solidFill>
            <a:latin typeface="Tw Cen MT" panose="020B0602020104020603" pitchFamily="34" charset="0"/>
          </a:endParaRPr>
        </a:p>
      </dsp:txBody>
      <dsp:txXfrm rot="5400000">
        <a:off x="912" y="883920"/>
        <a:ext cx="2370087" cy="2651760"/>
      </dsp:txXfrm>
    </dsp:sp>
    <dsp:sp modelId="{5B6DDABB-6A87-4BD3-9300-0B1867CDD233}">
      <dsp:nvSpPr>
        <dsp:cNvPr id="0" name=""/>
        <dsp:cNvSpPr/>
      </dsp:nvSpPr>
      <dsp:spPr>
        <a:xfrm rot="16200000">
          <a:off x="1524000" y="1024756"/>
          <a:ext cx="4419600" cy="2370087"/>
        </a:xfrm>
        <a:prstGeom prst="flowChartManualOperation">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ts val="0"/>
            </a:spcAft>
          </a:pPr>
          <a:r>
            <a:rPr lang="en-US" sz="1400" b="1" i="1" kern="1200" dirty="0" smtClean="0">
              <a:solidFill>
                <a:schemeClr val="accent1">
                  <a:lumMod val="50000"/>
                </a:schemeClr>
              </a:solidFill>
              <a:latin typeface="Tw Cen MT" panose="020B0602020104020603" pitchFamily="34" charset="0"/>
            </a:rPr>
            <a:t>Asians increasingly voting </a:t>
          </a:r>
        </a:p>
        <a:p>
          <a:pPr lvl="0" algn="ctr" defTabSz="622300">
            <a:lnSpc>
              <a:spcPct val="90000"/>
            </a:lnSpc>
            <a:spcBef>
              <a:spcPct val="0"/>
            </a:spcBef>
            <a:spcAft>
              <a:spcPts val="0"/>
            </a:spcAft>
          </a:pPr>
          <a:r>
            <a:rPr lang="en-US" sz="1400" b="1" i="1" kern="1200" dirty="0" smtClean="0">
              <a:solidFill>
                <a:schemeClr val="accent1">
                  <a:lumMod val="50000"/>
                </a:schemeClr>
              </a:solidFill>
              <a:latin typeface="Tw Cen MT" panose="020B0602020104020603" pitchFamily="34" charset="0"/>
            </a:rPr>
            <a:t>in Quincy</a:t>
          </a:r>
        </a:p>
        <a:p>
          <a:pPr lvl="0" algn="ctr" defTabSz="622300">
            <a:lnSpc>
              <a:spcPct val="90000"/>
            </a:lnSpc>
            <a:spcBef>
              <a:spcPct val="0"/>
            </a:spcBef>
            <a:spcAft>
              <a:spcPct val="35000"/>
            </a:spcAft>
          </a:pPr>
          <a:endParaRPr lang="en-US" sz="1200" b="1" i="1" kern="1200" dirty="0" smtClean="0">
            <a:solidFill>
              <a:schemeClr val="accent1">
                <a:lumMod val="50000"/>
              </a:schemeClr>
            </a:solidFill>
            <a:latin typeface="Tw Cen MT" panose="020B0602020104020603" pitchFamily="34" charset="0"/>
          </a:endParaRPr>
        </a:p>
        <a:p>
          <a:pPr lvl="0" algn="l" defTabSz="622300">
            <a:lnSpc>
              <a:spcPct val="90000"/>
            </a:lnSpc>
            <a:spcBef>
              <a:spcPct val="0"/>
            </a:spcBef>
            <a:spcAft>
              <a:spcPct val="35000"/>
            </a:spcAft>
          </a:pPr>
          <a:r>
            <a:rPr lang="en-US" sz="1200" kern="1200" dirty="0" smtClean="0">
              <a:solidFill>
                <a:schemeClr val="accent1">
                  <a:lumMod val="50000"/>
                </a:schemeClr>
              </a:solidFill>
              <a:latin typeface="Tw Cen MT" panose="020B0602020104020603" pitchFamily="34" charset="0"/>
            </a:rPr>
            <a:t>The Patriot Ledger in 2018 reported that while the percentage of Asians who vote remains low to the general population, it is steadily rising.  The first two Asian-Americans were elected to the council in 2015. Former long-time city clerk says it is that group no Quincy politician can afford to ignore</a:t>
          </a:r>
          <a:r>
            <a:rPr lang="en-US" sz="1100" kern="1200" dirty="0" smtClean="0">
              <a:solidFill>
                <a:schemeClr val="accent1">
                  <a:lumMod val="50000"/>
                </a:schemeClr>
              </a:solidFill>
              <a:latin typeface="Tw Cen MT" panose="020B0602020104020603" pitchFamily="34" charset="0"/>
            </a:rPr>
            <a:t>.</a:t>
          </a:r>
          <a:endParaRPr lang="en-US" sz="1100" i="1" kern="1200" dirty="0">
            <a:solidFill>
              <a:schemeClr val="accent1">
                <a:lumMod val="50000"/>
              </a:schemeClr>
            </a:solidFill>
            <a:latin typeface="Tw Cen MT" panose="020B0602020104020603" pitchFamily="34" charset="0"/>
          </a:endParaRPr>
        </a:p>
      </dsp:txBody>
      <dsp:txXfrm rot="5400000">
        <a:off x="2548756" y="883920"/>
        <a:ext cx="2370087" cy="2651760"/>
      </dsp:txXfrm>
    </dsp:sp>
    <dsp:sp modelId="{7432761C-53A9-42D3-A12D-5BACF4C8A8D2}">
      <dsp:nvSpPr>
        <dsp:cNvPr id="0" name=""/>
        <dsp:cNvSpPr/>
      </dsp:nvSpPr>
      <dsp:spPr>
        <a:xfrm rot="16200000">
          <a:off x="4044501" y="1024756"/>
          <a:ext cx="4419600" cy="2370087"/>
        </a:xfrm>
        <a:prstGeom prst="flowChartManualOperation">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lvl="0" algn="ctr" defTabSz="622300">
            <a:lnSpc>
              <a:spcPct val="90000"/>
            </a:lnSpc>
            <a:spcBef>
              <a:spcPct val="0"/>
            </a:spcBef>
            <a:spcAft>
              <a:spcPct val="35000"/>
            </a:spcAft>
          </a:pPr>
          <a:r>
            <a:rPr lang="en-US" sz="1400" b="1" i="1" kern="1200" dirty="0" smtClean="0">
              <a:solidFill>
                <a:schemeClr val="accent1">
                  <a:lumMod val="50000"/>
                </a:schemeClr>
              </a:solidFill>
              <a:latin typeface="Tw Cen MT" panose="020B0602020104020603" pitchFamily="34" charset="0"/>
            </a:rPr>
            <a:t>Braintree works on improving website access for all </a:t>
          </a:r>
        </a:p>
        <a:p>
          <a:pPr lvl="0" algn="l" defTabSz="622300">
            <a:lnSpc>
              <a:spcPct val="90000"/>
            </a:lnSpc>
            <a:spcBef>
              <a:spcPct val="0"/>
            </a:spcBef>
            <a:spcAft>
              <a:spcPct val="35000"/>
            </a:spcAft>
          </a:pPr>
          <a:endParaRPr lang="en-US" sz="1150" b="1" i="1" kern="1200" baseline="0" dirty="0">
            <a:solidFill>
              <a:schemeClr val="accent1">
                <a:lumMod val="50000"/>
              </a:schemeClr>
            </a:solidFill>
            <a:latin typeface="Tw Cen MT" panose="020B0602020104020603" pitchFamily="34" charset="0"/>
          </a:endParaRPr>
        </a:p>
        <a:p>
          <a:pPr marL="57150" lvl="1" indent="-57150" algn="l" defTabSz="511175">
            <a:lnSpc>
              <a:spcPct val="90000"/>
            </a:lnSpc>
            <a:spcBef>
              <a:spcPct val="0"/>
            </a:spcBef>
            <a:spcAft>
              <a:spcPct val="15000"/>
            </a:spcAft>
            <a:buChar char="••"/>
          </a:pPr>
          <a:r>
            <a:rPr lang="en-US" sz="1150" kern="1200" baseline="0" dirty="0" smtClean="0">
              <a:solidFill>
                <a:schemeClr val="accent1">
                  <a:lumMod val="50000"/>
                </a:schemeClr>
              </a:solidFill>
              <a:latin typeface="Tw Cen MT" panose="020B0602020104020603" pitchFamily="34" charset="0"/>
            </a:rPr>
            <a:t>In May 2018 the town first observed  Global Accessibility Awareness Day.</a:t>
          </a:r>
          <a:endParaRPr lang="en-US" sz="1150" kern="1200" baseline="0" dirty="0">
            <a:solidFill>
              <a:schemeClr val="accent1">
                <a:lumMod val="50000"/>
              </a:schemeClr>
            </a:solidFill>
            <a:latin typeface="Tw Cen MT" panose="020B0602020104020603" pitchFamily="34" charset="0"/>
          </a:endParaRPr>
        </a:p>
        <a:p>
          <a:pPr marL="57150" lvl="1" indent="-57150" algn="l" defTabSz="511175">
            <a:lnSpc>
              <a:spcPct val="90000"/>
            </a:lnSpc>
            <a:spcBef>
              <a:spcPct val="0"/>
            </a:spcBef>
            <a:spcAft>
              <a:spcPct val="15000"/>
            </a:spcAft>
            <a:buChar char="••"/>
          </a:pPr>
          <a:r>
            <a:rPr lang="en-US" sz="1150" kern="1200" baseline="0" dirty="0" smtClean="0">
              <a:solidFill>
                <a:schemeClr val="accent1">
                  <a:lumMod val="50000"/>
                </a:schemeClr>
              </a:solidFill>
              <a:latin typeface="Tw Cen MT" panose="020B0602020104020603" pitchFamily="34" charset="0"/>
            </a:rPr>
            <a:t>The town relaunched its websites to make more information more accessible for people with disabilities.</a:t>
          </a:r>
          <a:endParaRPr lang="en-US" sz="1150" kern="1200" baseline="0" dirty="0">
            <a:solidFill>
              <a:schemeClr val="accent1">
                <a:lumMod val="50000"/>
              </a:schemeClr>
            </a:solidFill>
            <a:latin typeface="Tw Cen MT" panose="020B0602020104020603" pitchFamily="34" charset="0"/>
          </a:endParaRPr>
        </a:p>
        <a:p>
          <a:pPr marL="57150" lvl="1" indent="-57150" algn="l" defTabSz="511175">
            <a:lnSpc>
              <a:spcPct val="90000"/>
            </a:lnSpc>
            <a:spcBef>
              <a:spcPct val="0"/>
            </a:spcBef>
            <a:spcAft>
              <a:spcPct val="15000"/>
            </a:spcAft>
            <a:buChar char="••"/>
          </a:pPr>
          <a:r>
            <a:rPr lang="en-US" sz="1150" kern="1200" baseline="0" dirty="0" smtClean="0">
              <a:solidFill>
                <a:schemeClr val="accent1">
                  <a:lumMod val="50000"/>
                </a:schemeClr>
              </a:solidFill>
              <a:latin typeface="Tw Cen MT" panose="020B0602020104020603" pitchFamily="34" charset="0"/>
            </a:rPr>
            <a:t>Programs are developed with an emphasis on inclusion – everyone is a part  of the community without requesting special assistance.</a:t>
          </a:r>
          <a:endParaRPr lang="en-US" sz="1150" kern="1200" baseline="0" dirty="0">
            <a:solidFill>
              <a:schemeClr val="accent1">
                <a:lumMod val="50000"/>
              </a:schemeClr>
            </a:solidFill>
            <a:latin typeface="Tw Cen MT" panose="020B0602020104020603" pitchFamily="34" charset="0"/>
          </a:endParaRPr>
        </a:p>
        <a:p>
          <a:pPr marL="57150" lvl="1" indent="-57150" algn="l" defTabSz="511175">
            <a:lnSpc>
              <a:spcPct val="90000"/>
            </a:lnSpc>
            <a:spcBef>
              <a:spcPct val="0"/>
            </a:spcBef>
            <a:spcAft>
              <a:spcPct val="15000"/>
            </a:spcAft>
            <a:buChar char="••"/>
          </a:pPr>
          <a:r>
            <a:rPr lang="en-US" sz="1150" kern="1200" baseline="0" dirty="0" smtClean="0">
              <a:solidFill>
                <a:schemeClr val="accent1">
                  <a:lumMod val="50000"/>
                </a:schemeClr>
              </a:solidFill>
              <a:latin typeface="Tw Cen MT" panose="020B0602020104020603" pitchFamily="34" charset="0"/>
            </a:rPr>
            <a:t>In addition, the town’s Smart 911 alert system is compatible with TTY-TDD; is using  </a:t>
          </a:r>
          <a:r>
            <a:rPr lang="en-US" sz="1150" kern="1200" baseline="0" dirty="0" err="1" smtClean="0">
              <a:solidFill>
                <a:schemeClr val="accent1">
                  <a:lumMod val="50000"/>
                </a:schemeClr>
              </a:solidFill>
              <a:latin typeface="Tw Cen MT" panose="020B0602020104020603" pitchFamily="34" charset="0"/>
            </a:rPr>
            <a:t>SeeClickFIx</a:t>
          </a:r>
          <a:r>
            <a:rPr lang="en-US" sz="1150" kern="1200" baseline="0" dirty="0" smtClean="0">
              <a:solidFill>
                <a:schemeClr val="accent1">
                  <a:lumMod val="50000"/>
                </a:schemeClr>
              </a:solidFill>
              <a:latin typeface="Tw Cen MT" panose="020B0602020104020603" pitchFamily="34" charset="0"/>
            </a:rPr>
            <a:t> to meet the requirements of the ADA.</a:t>
          </a:r>
          <a:endParaRPr lang="en-US" sz="1150" kern="1200" baseline="0" dirty="0">
            <a:solidFill>
              <a:schemeClr val="accent1">
                <a:lumMod val="50000"/>
              </a:schemeClr>
            </a:solidFill>
            <a:latin typeface="Tw Cen MT" panose="020B0602020104020603" pitchFamily="34" charset="0"/>
          </a:endParaRPr>
        </a:p>
        <a:p>
          <a:pPr marL="114300" lvl="2" indent="-57150" algn="l" defTabSz="488950">
            <a:lnSpc>
              <a:spcPct val="90000"/>
            </a:lnSpc>
            <a:spcBef>
              <a:spcPct val="0"/>
            </a:spcBef>
            <a:spcAft>
              <a:spcPct val="15000"/>
            </a:spcAft>
            <a:buChar char="••"/>
          </a:pPr>
          <a:endParaRPr lang="en-US" sz="1100" kern="1200" dirty="0">
            <a:solidFill>
              <a:schemeClr val="accent1">
                <a:lumMod val="50000"/>
              </a:schemeClr>
            </a:solidFill>
          </a:endParaRPr>
        </a:p>
      </dsp:txBody>
      <dsp:txXfrm rot="5400000">
        <a:off x="5069257" y="883920"/>
        <a:ext cx="2370087" cy="26517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145C8-9CF4-4EF7-9F56-C4192347BDDF}">
      <dsp:nvSpPr>
        <dsp:cNvPr id="0" name=""/>
        <dsp:cNvSpPr/>
      </dsp:nvSpPr>
      <dsp:spPr>
        <a:xfrm>
          <a:off x="4238477" y="1215648"/>
          <a:ext cx="1773181" cy="3372181"/>
        </a:xfrm>
        <a:prstGeom prst="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114300" bIns="25400" numCol="1" spcCol="1270" anchor="ctr" anchorCtr="0">
          <a:noAutofit/>
        </a:bodyPr>
        <a:lstStyle/>
        <a:p>
          <a:pPr lvl="0" algn="r" defTabSz="889000">
            <a:lnSpc>
              <a:spcPct val="90000"/>
            </a:lnSpc>
            <a:spcBef>
              <a:spcPct val="0"/>
            </a:spcBef>
            <a:spcAft>
              <a:spcPct val="35000"/>
            </a:spcAft>
          </a:pPr>
          <a:r>
            <a:rPr lang="en-US" sz="2000" kern="1200" dirty="0" smtClean="0">
              <a:solidFill>
                <a:schemeClr val="tx2">
                  <a:lumMod val="75000"/>
                </a:schemeClr>
              </a:solidFill>
              <a:latin typeface="Tw Cen MT" panose="020B0602020104020603" pitchFamily="34" charset="0"/>
            </a:rPr>
            <a:t>Cambridge</a:t>
          </a:r>
          <a:endParaRPr lang="en-US" sz="2000" kern="1200" dirty="0">
            <a:solidFill>
              <a:schemeClr val="tx2">
                <a:lumMod val="75000"/>
              </a:schemeClr>
            </a:solidFill>
            <a:latin typeface="Tw Cen MT" panose="020B0602020104020603" pitchFamily="34" charset="0"/>
          </a:endParaRPr>
        </a:p>
      </dsp:txBody>
      <dsp:txXfrm rot="16200000">
        <a:off x="4269246" y="2502617"/>
        <a:ext cx="3034963" cy="461027"/>
      </dsp:txXfrm>
    </dsp:sp>
    <dsp:sp modelId="{51CBED6D-7BE0-4B05-998F-AACCB94788B7}">
      <dsp:nvSpPr>
        <dsp:cNvPr id="0" name=""/>
        <dsp:cNvSpPr/>
      </dsp:nvSpPr>
      <dsp:spPr>
        <a:xfrm>
          <a:off x="2306343" y="646494"/>
          <a:ext cx="1773181" cy="3941335"/>
        </a:xfrm>
        <a:prstGeom prst="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114300" bIns="25400" numCol="1" spcCol="1270" anchor="ctr" anchorCtr="0">
          <a:noAutofit/>
        </a:bodyPr>
        <a:lstStyle/>
        <a:p>
          <a:pPr lvl="0" algn="r" defTabSz="889000">
            <a:lnSpc>
              <a:spcPct val="90000"/>
            </a:lnSpc>
            <a:spcBef>
              <a:spcPct val="0"/>
            </a:spcBef>
            <a:spcAft>
              <a:spcPct val="35000"/>
            </a:spcAft>
          </a:pPr>
          <a:r>
            <a:rPr lang="en-US" sz="2000" kern="1200" dirty="0" smtClean="0">
              <a:solidFill>
                <a:schemeClr val="tx2">
                  <a:lumMod val="75000"/>
                </a:schemeClr>
              </a:solidFill>
              <a:latin typeface="Tw Cen MT" panose="020B0602020104020603" pitchFamily="34" charset="0"/>
            </a:rPr>
            <a:t>Boston</a:t>
          </a:r>
          <a:endParaRPr lang="en-US" sz="2000" kern="1200" dirty="0">
            <a:solidFill>
              <a:schemeClr val="tx2">
                <a:lumMod val="75000"/>
              </a:schemeClr>
            </a:solidFill>
            <a:latin typeface="Tw Cen MT" panose="020B0602020104020603" pitchFamily="34" charset="0"/>
          </a:endParaRPr>
        </a:p>
      </dsp:txBody>
      <dsp:txXfrm rot="16200000">
        <a:off x="2080994" y="2189582"/>
        <a:ext cx="3547202" cy="461027"/>
      </dsp:txXfrm>
    </dsp:sp>
    <dsp:sp modelId="{AD996DDD-EA05-4581-B121-68FB8FB30A1C}">
      <dsp:nvSpPr>
        <dsp:cNvPr id="0" name=""/>
        <dsp:cNvSpPr/>
      </dsp:nvSpPr>
      <dsp:spPr>
        <a:xfrm>
          <a:off x="6131078" y="1773105"/>
          <a:ext cx="1773181" cy="2814725"/>
        </a:xfrm>
        <a:prstGeom prst="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91440" bIns="20320" numCol="1" spcCol="1270" anchor="ctr" anchorCtr="0">
          <a:noAutofit/>
        </a:bodyPr>
        <a:lstStyle/>
        <a:p>
          <a:pPr lvl="0" algn="r" defTabSz="711200">
            <a:lnSpc>
              <a:spcPct val="90000"/>
            </a:lnSpc>
            <a:spcBef>
              <a:spcPct val="0"/>
            </a:spcBef>
            <a:spcAft>
              <a:spcPct val="35000"/>
            </a:spcAft>
          </a:pPr>
          <a:r>
            <a:rPr lang="en-US" sz="1600" kern="1200" dirty="0" smtClean="0">
              <a:solidFill>
                <a:schemeClr val="tx2">
                  <a:lumMod val="75000"/>
                </a:schemeClr>
              </a:solidFill>
              <a:latin typeface="Tw Cen MT" panose="020B0602020104020603" pitchFamily="34" charset="0"/>
            </a:rPr>
            <a:t>IL, NJ, NY, PA</a:t>
          </a:r>
          <a:endParaRPr lang="en-US" sz="1600" kern="1200" dirty="0">
            <a:solidFill>
              <a:schemeClr val="tx2">
                <a:lumMod val="75000"/>
              </a:schemeClr>
            </a:solidFill>
            <a:latin typeface="Tw Cen MT" panose="020B0602020104020603" pitchFamily="34" charset="0"/>
          </a:endParaRPr>
        </a:p>
      </dsp:txBody>
      <dsp:txXfrm rot="16200000">
        <a:off x="6412703" y="2809218"/>
        <a:ext cx="2533253" cy="461027"/>
      </dsp:txXfrm>
    </dsp:sp>
    <dsp:sp modelId="{D596BE76-FE59-49EF-9DFF-C103E6309A1A}">
      <dsp:nvSpPr>
        <dsp:cNvPr id="0" name=""/>
        <dsp:cNvSpPr/>
      </dsp:nvSpPr>
      <dsp:spPr>
        <a:xfrm>
          <a:off x="368445" y="110185"/>
          <a:ext cx="1773181" cy="4477645"/>
        </a:xfrm>
        <a:prstGeom prst="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114300" bIns="25400" numCol="1" spcCol="1270" anchor="ctr" anchorCtr="0">
          <a:noAutofit/>
        </a:bodyPr>
        <a:lstStyle/>
        <a:p>
          <a:pPr lvl="0" algn="r" defTabSz="889000">
            <a:lnSpc>
              <a:spcPct val="90000"/>
            </a:lnSpc>
            <a:spcBef>
              <a:spcPct val="0"/>
            </a:spcBef>
            <a:spcAft>
              <a:spcPct val="35000"/>
            </a:spcAft>
          </a:pPr>
          <a:r>
            <a:rPr lang="en-US" sz="2000" kern="1200" dirty="0" smtClean="0">
              <a:solidFill>
                <a:schemeClr val="tx2">
                  <a:lumMod val="75000"/>
                </a:schemeClr>
              </a:solidFill>
              <a:latin typeface="Tw Cen MT" panose="020B0602020104020603" pitchFamily="34" charset="0"/>
            </a:rPr>
            <a:t>What is it?</a:t>
          </a:r>
          <a:endParaRPr lang="en-US" sz="2000" kern="1200" dirty="0">
            <a:solidFill>
              <a:schemeClr val="tx2">
                <a:lumMod val="75000"/>
              </a:schemeClr>
            </a:solidFill>
            <a:latin typeface="Tw Cen MT" panose="020B0602020104020603" pitchFamily="34" charset="0"/>
          </a:endParaRPr>
        </a:p>
      </dsp:txBody>
      <dsp:txXfrm rot="16200000">
        <a:off x="-98243" y="1894612"/>
        <a:ext cx="4029880" cy="461027"/>
      </dsp:txXfrm>
    </dsp:sp>
    <dsp:sp modelId="{9C8416FF-9BFC-4D3A-B7FA-C13E467942E9}">
      <dsp:nvSpPr>
        <dsp:cNvPr id="0" name=""/>
        <dsp:cNvSpPr/>
      </dsp:nvSpPr>
      <dsp:spPr>
        <a:xfrm>
          <a:off x="509197" y="135426"/>
          <a:ext cx="1343812" cy="449924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n-US" sz="1200" kern="1200" dirty="0">
            <a:solidFill>
              <a:schemeClr val="tx2">
                <a:lumMod val="75000"/>
              </a:schemeClr>
            </a:solidFill>
            <a:latin typeface="Tw Cen MT" panose="020B0602020104020603" pitchFamily="34" charset="0"/>
          </a:endParaRPr>
        </a:p>
        <a:p>
          <a:pPr marL="57150" lvl="1" indent="-57150" algn="l" defTabSz="488950">
            <a:lnSpc>
              <a:spcPct val="90000"/>
            </a:lnSpc>
            <a:spcBef>
              <a:spcPct val="0"/>
            </a:spcBef>
            <a:spcAft>
              <a:spcPct val="15000"/>
            </a:spcAft>
            <a:buChar char="••"/>
          </a:pPr>
          <a:r>
            <a:rPr lang="en-US" sz="1100" kern="1200" dirty="0" smtClean="0">
              <a:solidFill>
                <a:schemeClr val="tx2">
                  <a:lumMod val="75000"/>
                </a:schemeClr>
              </a:solidFill>
              <a:latin typeface="Tw Cen MT" panose="020B0602020104020603" pitchFamily="34" charset="0"/>
            </a:rPr>
            <a:t>A democratic process through which community members directly decide how to spend part of a public budget, typically discretionary capital funds.  </a:t>
          </a:r>
          <a:endParaRPr lang="en-US" sz="1100" kern="1200" dirty="0">
            <a:solidFill>
              <a:schemeClr val="tx2">
                <a:lumMod val="75000"/>
              </a:schemeClr>
            </a:solidFill>
            <a:latin typeface="Tw Cen MT" panose="020B0602020104020603" pitchFamily="34" charset="0"/>
          </a:endParaRPr>
        </a:p>
        <a:p>
          <a:pPr marL="57150" lvl="1" indent="-57150" algn="l" defTabSz="488950">
            <a:lnSpc>
              <a:spcPct val="90000"/>
            </a:lnSpc>
            <a:spcBef>
              <a:spcPct val="0"/>
            </a:spcBef>
            <a:spcAft>
              <a:spcPct val="15000"/>
            </a:spcAft>
            <a:buChar char="••"/>
          </a:pPr>
          <a:endParaRPr lang="en-US" sz="1100" kern="1200" dirty="0">
            <a:solidFill>
              <a:schemeClr val="tx2">
                <a:lumMod val="75000"/>
              </a:schemeClr>
            </a:solidFill>
            <a:latin typeface="Tw Cen MT" panose="020B0602020104020603" pitchFamily="34" charset="0"/>
          </a:endParaRPr>
        </a:p>
        <a:p>
          <a:pPr marL="57150" lvl="1" indent="-57150" algn="l" defTabSz="488950">
            <a:lnSpc>
              <a:spcPct val="90000"/>
            </a:lnSpc>
            <a:spcBef>
              <a:spcPct val="0"/>
            </a:spcBef>
            <a:spcAft>
              <a:spcPct val="15000"/>
            </a:spcAft>
            <a:buChar char="••"/>
          </a:pPr>
          <a:r>
            <a:rPr lang="en-US" sz="1100" b="0" i="0" kern="1200" dirty="0" smtClean="0">
              <a:solidFill>
                <a:schemeClr val="tx2">
                  <a:lumMod val="75000"/>
                </a:schemeClr>
              </a:solidFill>
              <a:latin typeface="Tw Cen MT" panose="020B0602020104020603" pitchFamily="34" charset="0"/>
            </a:rPr>
            <a:t>It helps make budget decisions clear and accessible. It gives real power to people who have never before been involved in the political process.</a:t>
          </a:r>
          <a:endParaRPr lang="en-US" sz="1100" kern="1200" dirty="0">
            <a:solidFill>
              <a:schemeClr val="tx2">
                <a:lumMod val="75000"/>
              </a:schemeClr>
            </a:solidFill>
            <a:latin typeface="Tw Cen MT" panose="020B0602020104020603" pitchFamily="34" charset="0"/>
          </a:endParaRPr>
        </a:p>
        <a:p>
          <a:pPr lvl="0" algn="l" defTabSz="488950">
            <a:lnSpc>
              <a:spcPct val="90000"/>
            </a:lnSpc>
            <a:spcBef>
              <a:spcPct val="0"/>
            </a:spcBef>
            <a:spcAft>
              <a:spcPct val="35000"/>
            </a:spcAft>
          </a:pPr>
          <a:endParaRPr lang="en-US" sz="1100" kern="1200" dirty="0">
            <a:solidFill>
              <a:schemeClr val="tx2">
                <a:lumMod val="75000"/>
              </a:schemeClr>
            </a:solidFill>
            <a:latin typeface="Tw Cen MT" panose="020B0602020104020603" pitchFamily="34" charset="0"/>
          </a:endParaRPr>
        </a:p>
        <a:p>
          <a:pPr marL="57150" lvl="1" indent="-57150" algn="l" defTabSz="488950">
            <a:lnSpc>
              <a:spcPct val="90000"/>
            </a:lnSpc>
            <a:spcBef>
              <a:spcPct val="0"/>
            </a:spcBef>
            <a:spcAft>
              <a:spcPct val="15000"/>
            </a:spcAft>
            <a:buChar char="••"/>
          </a:pPr>
          <a:r>
            <a:rPr lang="en-US" sz="1100" kern="1200" dirty="0" smtClean="0">
              <a:solidFill>
                <a:schemeClr val="tx2">
                  <a:lumMod val="75000"/>
                </a:schemeClr>
              </a:solidFill>
              <a:latin typeface="Tw Cen MT" panose="020B0602020104020603" pitchFamily="34" charset="0"/>
            </a:rPr>
            <a:t>Community members brainstorm ideas, formal project proposals are developed, and those that are  vetted by staff and approved by city manager appear on public ballot for a vote.</a:t>
          </a:r>
          <a:endParaRPr lang="en-US" sz="1100" kern="1200" dirty="0">
            <a:solidFill>
              <a:schemeClr val="tx2">
                <a:lumMod val="75000"/>
              </a:schemeClr>
            </a:solidFill>
            <a:latin typeface="Tw Cen MT" panose="020B0602020104020603" pitchFamily="34" charset="0"/>
          </a:endParaRPr>
        </a:p>
      </dsp:txBody>
      <dsp:txXfrm>
        <a:off x="509197" y="135426"/>
        <a:ext cx="1343812" cy="4499241"/>
      </dsp:txXfrm>
    </dsp:sp>
    <dsp:sp modelId="{D65944C5-A0F8-43F5-9F3A-112551D1F92B}">
      <dsp:nvSpPr>
        <dsp:cNvPr id="0" name=""/>
        <dsp:cNvSpPr/>
      </dsp:nvSpPr>
      <dsp:spPr>
        <a:xfrm>
          <a:off x="2418598" y="682835"/>
          <a:ext cx="1415610" cy="398203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solidFill>
                <a:schemeClr val="tx2">
                  <a:lumMod val="75000"/>
                </a:schemeClr>
              </a:solidFill>
              <a:latin typeface="Tw Cen MT" panose="020B0602020104020603" pitchFamily="34" charset="0"/>
            </a:rPr>
            <a:t>2018 marked its 5</a:t>
          </a:r>
          <a:r>
            <a:rPr lang="en-US" sz="1200" kern="1200" baseline="30000" dirty="0" smtClean="0">
              <a:solidFill>
                <a:schemeClr val="tx2">
                  <a:lumMod val="75000"/>
                </a:schemeClr>
              </a:solidFill>
              <a:latin typeface="Tw Cen MT" panose="020B0602020104020603" pitchFamily="34" charset="0"/>
            </a:rPr>
            <a:t>th</a:t>
          </a:r>
          <a:r>
            <a:rPr lang="en-US" sz="1200" kern="1200" dirty="0" smtClean="0">
              <a:solidFill>
                <a:schemeClr val="tx2">
                  <a:lumMod val="75000"/>
                </a:schemeClr>
              </a:solidFill>
              <a:latin typeface="Tw Cen MT" panose="020B0602020104020603" pitchFamily="34" charset="0"/>
            </a:rPr>
            <a:t> year</a:t>
          </a:r>
          <a:endParaRPr lang="en-US" sz="1200" kern="1200" dirty="0">
            <a:solidFill>
              <a:schemeClr val="tx2">
                <a:lumMod val="75000"/>
              </a:schemeClr>
            </a:solidFill>
            <a:latin typeface="Tw Cen MT" panose="020B0602020104020603" pitchFamily="34" charset="0"/>
          </a:endParaRPr>
        </a:p>
        <a:p>
          <a:pPr marL="57150" lvl="1" indent="-57150" algn="l" defTabSz="488950">
            <a:lnSpc>
              <a:spcPct val="90000"/>
            </a:lnSpc>
            <a:spcBef>
              <a:spcPct val="0"/>
            </a:spcBef>
            <a:spcAft>
              <a:spcPct val="15000"/>
            </a:spcAft>
            <a:buChar char="••"/>
          </a:pPr>
          <a:r>
            <a:rPr lang="en-US" sz="1100" kern="1200" dirty="0" smtClean="0">
              <a:solidFill>
                <a:schemeClr val="tx2">
                  <a:lumMod val="75000"/>
                </a:schemeClr>
              </a:solidFill>
              <a:latin typeface="Tw Cen MT" panose="020B0602020104020603" pitchFamily="34" charset="0"/>
            </a:rPr>
            <a:t> </a:t>
          </a:r>
          <a:r>
            <a:rPr lang="en-US" sz="1100" kern="1200" baseline="0" dirty="0" smtClean="0">
              <a:solidFill>
                <a:schemeClr val="tx2">
                  <a:lumMod val="75000"/>
                </a:schemeClr>
              </a:solidFill>
              <a:latin typeface="Tw Cen MT" panose="020B0602020104020603" pitchFamily="34" charset="0"/>
            </a:rPr>
            <a:t>The Mayor’s Youth Council runs the process and shares rule-making authority with youth organiza-tions  across the City.  Anyone can submit ideas.  Change Agents change ideas into projects.</a:t>
          </a:r>
          <a:endParaRPr lang="en-US" sz="1100" kern="1200" dirty="0">
            <a:solidFill>
              <a:schemeClr val="tx2">
                <a:lumMod val="75000"/>
              </a:schemeClr>
            </a:solidFill>
            <a:latin typeface="Tw Cen MT" panose="020B0602020104020603" pitchFamily="34" charset="0"/>
          </a:endParaRPr>
        </a:p>
        <a:p>
          <a:pPr marL="57150" lvl="1" indent="-57150" algn="l" defTabSz="488950">
            <a:lnSpc>
              <a:spcPct val="90000"/>
            </a:lnSpc>
            <a:spcBef>
              <a:spcPct val="0"/>
            </a:spcBef>
            <a:spcAft>
              <a:spcPct val="15000"/>
            </a:spcAft>
            <a:buChar char="••"/>
          </a:pPr>
          <a:r>
            <a:rPr lang="en-US" sz="1100" kern="1200" baseline="0" dirty="0" smtClean="0">
              <a:solidFill>
                <a:schemeClr val="tx2">
                  <a:lumMod val="75000"/>
                </a:schemeClr>
              </a:solidFill>
              <a:latin typeface="Tw Cen MT" panose="020B0602020104020603" pitchFamily="34" charset="0"/>
            </a:rPr>
            <a:t>Voting polls were stationed at local train stations, youth centers and school buildings for the city-wide vote; also online voting.</a:t>
          </a:r>
          <a:endParaRPr lang="en-US" sz="1100" kern="1200" dirty="0">
            <a:solidFill>
              <a:schemeClr val="tx2">
                <a:lumMod val="75000"/>
              </a:schemeClr>
            </a:solidFill>
            <a:latin typeface="Tw Cen MT" panose="020B0602020104020603" pitchFamily="34" charset="0"/>
          </a:endParaRPr>
        </a:p>
        <a:p>
          <a:pPr marL="57150" lvl="1" indent="-57150" algn="l" defTabSz="488950">
            <a:lnSpc>
              <a:spcPct val="90000"/>
            </a:lnSpc>
            <a:spcBef>
              <a:spcPct val="0"/>
            </a:spcBef>
            <a:spcAft>
              <a:spcPct val="15000"/>
            </a:spcAft>
            <a:buChar char="••"/>
          </a:pPr>
          <a:r>
            <a:rPr lang="en-US" sz="1100" kern="1200" baseline="0" dirty="0" smtClean="0">
              <a:solidFill>
                <a:schemeClr val="tx2">
                  <a:lumMod val="75000"/>
                </a:schemeClr>
              </a:solidFill>
              <a:latin typeface="Tw Cen MT" panose="020B0602020104020603" pitchFamily="34" charset="0"/>
            </a:rPr>
            <a:t>For 2018, $1,000,000:   fans in schools, building solar panels, community gardens, City Hall youth Wi-Fi lounge, blue box emergency lights.</a:t>
          </a:r>
          <a:endParaRPr lang="en-US" sz="1100" kern="1200" dirty="0">
            <a:solidFill>
              <a:schemeClr val="tx2">
                <a:lumMod val="75000"/>
              </a:schemeClr>
            </a:solidFill>
            <a:latin typeface="Tw Cen MT" panose="020B0602020104020603" pitchFamily="34" charset="0"/>
          </a:endParaRPr>
        </a:p>
      </dsp:txBody>
      <dsp:txXfrm>
        <a:off x="2418598" y="682835"/>
        <a:ext cx="1415610" cy="3982033"/>
      </dsp:txXfrm>
    </dsp:sp>
    <dsp:sp modelId="{C2E1D851-9A5F-4793-AA64-451C8EDAC616}">
      <dsp:nvSpPr>
        <dsp:cNvPr id="0" name=""/>
        <dsp:cNvSpPr/>
      </dsp:nvSpPr>
      <dsp:spPr>
        <a:xfrm>
          <a:off x="4267206" y="1271103"/>
          <a:ext cx="1353909" cy="339377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solidFill>
                <a:schemeClr val="tx2">
                  <a:lumMod val="75000"/>
                </a:schemeClr>
              </a:solidFill>
              <a:latin typeface="Tw Cen MT" panose="020B0602020104020603" pitchFamily="34" charset="0"/>
            </a:rPr>
            <a:t>Now in its fifth Participatory Budgeting cycle</a:t>
          </a:r>
          <a:endParaRPr lang="en-US" sz="1200" kern="1200" dirty="0">
            <a:solidFill>
              <a:schemeClr val="tx2">
                <a:lumMod val="75000"/>
              </a:schemeClr>
            </a:solidFill>
            <a:latin typeface="Tw Cen MT" panose="020B0602020104020603" pitchFamily="34" charset="0"/>
          </a:endParaRPr>
        </a:p>
        <a:p>
          <a:pPr marL="57150" lvl="1" indent="-57150" algn="l" defTabSz="488950">
            <a:lnSpc>
              <a:spcPct val="90000"/>
            </a:lnSpc>
            <a:spcBef>
              <a:spcPct val="0"/>
            </a:spcBef>
            <a:spcAft>
              <a:spcPct val="15000"/>
            </a:spcAft>
            <a:buChar char="••"/>
          </a:pPr>
          <a:r>
            <a:rPr lang="en-US" sz="1100" kern="1200" baseline="0" dirty="0" smtClean="0">
              <a:solidFill>
                <a:schemeClr val="tx2">
                  <a:lumMod val="75000"/>
                </a:schemeClr>
              </a:solidFill>
              <a:latin typeface="Tw Cen MT" panose="020B0602020104020603" pitchFamily="34" charset="0"/>
            </a:rPr>
            <a:t>Runs from May-Dec 2018. The City will set aside </a:t>
          </a:r>
          <a:r>
            <a:rPr lang="en-US" sz="1100" b="0" kern="1200" baseline="0" dirty="0" smtClean="0">
              <a:solidFill>
                <a:schemeClr val="tx2">
                  <a:lumMod val="75000"/>
                </a:schemeClr>
              </a:solidFill>
              <a:latin typeface="Tw Cen MT" panose="020B0602020104020603" pitchFamily="34" charset="0"/>
            </a:rPr>
            <a:t>$900,000 </a:t>
          </a:r>
          <a:r>
            <a:rPr lang="en-US" sz="1100" kern="1200" baseline="0" dirty="0" smtClean="0">
              <a:solidFill>
                <a:schemeClr val="tx2">
                  <a:lumMod val="75000"/>
                </a:schemeClr>
              </a:solidFill>
              <a:latin typeface="Tw Cen MT" panose="020B0602020104020603" pitchFamily="34" charset="0"/>
            </a:rPr>
            <a:t>of the FY20 Budget for one-time capital projects to improve the community.</a:t>
          </a:r>
          <a:endParaRPr lang="en-US" sz="1100" kern="1200" baseline="0" dirty="0">
            <a:solidFill>
              <a:schemeClr val="tx2">
                <a:lumMod val="75000"/>
              </a:schemeClr>
            </a:solidFill>
            <a:latin typeface="Tw Cen MT" panose="020B0602020104020603" pitchFamily="34" charset="0"/>
          </a:endParaRPr>
        </a:p>
        <a:p>
          <a:pPr marL="57150" lvl="1" indent="-57150" algn="l" defTabSz="488950">
            <a:lnSpc>
              <a:spcPct val="90000"/>
            </a:lnSpc>
            <a:spcBef>
              <a:spcPct val="0"/>
            </a:spcBef>
            <a:spcAft>
              <a:spcPct val="15000"/>
            </a:spcAft>
            <a:buChar char="••"/>
          </a:pPr>
          <a:r>
            <a:rPr lang="en-US" sz="1100" kern="1200" baseline="0" dirty="0" smtClean="0">
              <a:solidFill>
                <a:schemeClr val="tx2">
                  <a:lumMod val="75000"/>
                </a:schemeClr>
              </a:solidFill>
              <a:latin typeface="Tw Cen MT" panose="020B0602020104020603" pitchFamily="34" charset="0"/>
            </a:rPr>
            <a:t>In FY19 ($867,000): 100 trees, homeless kits, flashing crosswalks, drinking water in parks, school musical instruments, living moss wall to combat pollution, youth center upgrade.</a:t>
          </a:r>
          <a:endParaRPr lang="en-US" sz="1100" kern="1200" baseline="0" dirty="0">
            <a:solidFill>
              <a:schemeClr val="tx2">
                <a:lumMod val="75000"/>
              </a:schemeClr>
            </a:solidFill>
            <a:latin typeface="Tw Cen MT" panose="020B0602020104020603" pitchFamily="34" charset="0"/>
          </a:endParaRPr>
        </a:p>
      </dsp:txBody>
      <dsp:txXfrm>
        <a:off x="4267206" y="1271103"/>
        <a:ext cx="1353909" cy="3393778"/>
      </dsp:txXfrm>
    </dsp:sp>
    <dsp:sp modelId="{33782238-B3D8-490C-9B1B-4A5F423F5905}">
      <dsp:nvSpPr>
        <dsp:cNvPr id="0" name=""/>
        <dsp:cNvSpPr/>
      </dsp:nvSpPr>
      <dsp:spPr>
        <a:xfrm>
          <a:off x="6211110" y="1818711"/>
          <a:ext cx="1433097" cy="281697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solidFill>
                <a:schemeClr val="tx2">
                  <a:lumMod val="75000"/>
                </a:schemeClr>
              </a:solidFill>
              <a:latin typeface="Tw Cen MT" panose="020B0602020104020603" pitchFamily="34" charset="0"/>
            </a:rPr>
            <a:t>Other places:</a:t>
          </a:r>
        </a:p>
        <a:p>
          <a:pPr lvl="0" algn="l" defTabSz="533400">
            <a:lnSpc>
              <a:spcPct val="90000"/>
            </a:lnSpc>
            <a:spcBef>
              <a:spcPct val="0"/>
            </a:spcBef>
            <a:spcAft>
              <a:spcPct val="35000"/>
            </a:spcAft>
          </a:pPr>
          <a:endParaRPr lang="en-US" sz="1200" kern="1200" dirty="0" smtClean="0">
            <a:solidFill>
              <a:schemeClr val="tx2">
                <a:lumMod val="75000"/>
              </a:schemeClr>
            </a:solidFill>
            <a:latin typeface="Tw Cen MT" panose="020B0602020104020603" pitchFamily="34" charset="0"/>
          </a:endParaRPr>
        </a:p>
        <a:p>
          <a:pPr marL="57150" lvl="1" indent="-57150" algn="l" defTabSz="488950">
            <a:lnSpc>
              <a:spcPct val="90000"/>
            </a:lnSpc>
            <a:spcBef>
              <a:spcPct val="0"/>
            </a:spcBef>
            <a:spcAft>
              <a:spcPct val="15000"/>
            </a:spcAft>
            <a:buChar char="••"/>
          </a:pPr>
          <a:r>
            <a:rPr lang="en-US" sz="1100" kern="1200" dirty="0" smtClean="0">
              <a:solidFill>
                <a:schemeClr val="tx2">
                  <a:lumMod val="75000"/>
                </a:schemeClr>
              </a:solidFill>
              <a:latin typeface="Tw Cen MT" panose="020B0602020104020603" pitchFamily="34" charset="0"/>
            </a:rPr>
            <a:t>Chicago was 1</a:t>
          </a:r>
          <a:r>
            <a:rPr lang="en-US" sz="1100" kern="1200" baseline="30000" dirty="0" smtClean="0">
              <a:solidFill>
                <a:schemeClr val="tx2">
                  <a:lumMod val="75000"/>
                </a:schemeClr>
              </a:solidFill>
              <a:latin typeface="Tw Cen MT" panose="020B0602020104020603" pitchFamily="34" charset="0"/>
            </a:rPr>
            <a:t>st</a:t>
          </a:r>
          <a:r>
            <a:rPr lang="en-US" sz="1100" kern="1200" dirty="0" smtClean="0">
              <a:solidFill>
                <a:schemeClr val="tx2">
                  <a:lumMod val="75000"/>
                </a:schemeClr>
              </a:solidFill>
              <a:latin typeface="Tw Cen MT" panose="020B0602020104020603" pitchFamily="34" charset="0"/>
            </a:rPr>
            <a:t> to formalize in the US in 2009.</a:t>
          </a:r>
          <a:endParaRPr lang="en-US" sz="1200" kern="1200" dirty="0" smtClean="0">
            <a:solidFill>
              <a:schemeClr val="tx2">
                <a:lumMod val="75000"/>
              </a:schemeClr>
            </a:solidFill>
            <a:latin typeface="Tw Cen MT" panose="020B0602020104020603" pitchFamily="34" charset="0"/>
          </a:endParaRPr>
        </a:p>
        <a:p>
          <a:pPr marL="57150" lvl="1" indent="-57150" algn="l" defTabSz="488950">
            <a:lnSpc>
              <a:spcPct val="90000"/>
            </a:lnSpc>
            <a:spcBef>
              <a:spcPct val="0"/>
            </a:spcBef>
            <a:spcAft>
              <a:spcPct val="15000"/>
            </a:spcAft>
            <a:buChar char="••"/>
          </a:pPr>
          <a:r>
            <a:rPr lang="en-US" sz="1100" kern="1200" dirty="0" smtClean="0">
              <a:solidFill>
                <a:schemeClr val="tx2">
                  <a:lumMod val="75000"/>
                </a:schemeClr>
              </a:solidFill>
              <a:latin typeface="Tw Cen MT" panose="020B0602020104020603" pitchFamily="34" charset="0"/>
            </a:rPr>
            <a:t>Freemont Borough, NJ ($200,000).</a:t>
          </a:r>
          <a:endParaRPr lang="en-US" sz="1200" kern="1200" dirty="0" smtClean="0">
            <a:solidFill>
              <a:schemeClr val="tx2">
                <a:lumMod val="75000"/>
              </a:schemeClr>
            </a:solidFill>
            <a:latin typeface="Tw Cen MT" panose="020B0602020104020603" pitchFamily="34" charset="0"/>
          </a:endParaRPr>
        </a:p>
        <a:p>
          <a:pPr marL="57150" lvl="1" indent="-57150" algn="l" defTabSz="488950">
            <a:lnSpc>
              <a:spcPct val="90000"/>
            </a:lnSpc>
            <a:spcBef>
              <a:spcPct val="0"/>
            </a:spcBef>
            <a:spcAft>
              <a:spcPct val="15000"/>
            </a:spcAft>
            <a:buChar char="••"/>
          </a:pPr>
          <a:r>
            <a:rPr lang="en-US" sz="1100" kern="1200" dirty="0" smtClean="0">
              <a:solidFill>
                <a:schemeClr val="tx2">
                  <a:lumMod val="75000"/>
                </a:schemeClr>
              </a:solidFill>
              <a:latin typeface="Tw Cen MT" panose="020B0602020104020603" pitchFamily="34" charset="0"/>
            </a:rPr>
            <a:t>New York City Council in its 8</a:t>
          </a:r>
          <a:r>
            <a:rPr lang="en-US" sz="1100" kern="1200" baseline="30000" dirty="0" smtClean="0">
              <a:solidFill>
                <a:schemeClr val="tx2">
                  <a:lumMod val="75000"/>
                </a:schemeClr>
              </a:solidFill>
              <a:latin typeface="Tw Cen MT" panose="020B0602020104020603" pitchFamily="34" charset="0"/>
            </a:rPr>
            <a:t>th</a:t>
          </a:r>
          <a:r>
            <a:rPr lang="en-US" sz="1100" kern="1200" dirty="0" smtClean="0">
              <a:solidFill>
                <a:schemeClr val="tx2">
                  <a:lumMod val="75000"/>
                </a:schemeClr>
              </a:solidFill>
              <a:latin typeface="Tw Cen MT" panose="020B0602020104020603" pitchFamily="34" charset="0"/>
            </a:rPr>
            <a:t> cycle; at least $1 million. </a:t>
          </a:r>
          <a:endParaRPr lang="en-US" sz="1100" kern="1200" dirty="0">
            <a:solidFill>
              <a:schemeClr val="tx2">
                <a:lumMod val="75000"/>
              </a:schemeClr>
            </a:solidFill>
            <a:latin typeface="Tw Cen MT" panose="020B0602020104020603" pitchFamily="34" charset="0"/>
          </a:endParaRPr>
        </a:p>
        <a:p>
          <a:pPr marL="57150" lvl="1" indent="-57150" algn="l" defTabSz="488950">
            <a:lnSpc>
              <a:spcPct val="90000"/>
            </a:lnSpc>
            <a:spcBef>
              <a:spcPct val="0"/>
            </a:spcBef>
            <a:spcAft>
              <a:spcPct val="15000"/>
            </a:spcAft>
            <a:buChar char="••"/>
          </a:pPr>
          <a:r>
            <a:rPr lang="en-US" sz="1100" kern="1200" dirty="0" smtClean="0">
              <a:solidFill>
                <a:schemeClr val="tx2">
                  <a:lumMod val="75000"/>
                </a:schemeClr>
              </a:solidFill>
              <a:latin typeface="Tw Cen MT" panose="020B0602020104020603" pitchFamily="34" charset="0"/>
            </a:rPr>
            <a:t> Philadelphia has not adopted but has taken similar steps by surveying residents on which city service needs the most work.</a:t>
          </a:r>
          <a:endParaRPr lang="en-US" sz="1100" kern="1200" dirty="0">
            <a:solidFill>
              <a:schemeClr val="tx2">
                <a:lumMod val="75000"/>
              </a:schemeClr>
            </a:solidFill>
            <a:latin typeface="Tw Cen MT" panose="020B0602020104020603" pitchFamily="34" charset="0"/>
          </a:endParaRPr>
        </a:p>
      </dsp:txBody>
      <dsp:txXfrm>
        <a:off x="6211110" y="1818711"/>
        <a:ext cx="1433097" cy="28169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8F66C-95F8-4F9A-8875-835AA42519E0}">
      <dsp:nvSpPr>
        <dsp:cNvPr id="0" name=""/>
        <dsp:cNvSpPr/>
      </dsp:nvSpPr>
      <dsp:spPr>
        <a:xfrm>
          <a:off x="5303" y="1406"/>
          <a:ext cx="7456993" cy="738942"/>
        </a:xfrm>
        <a:prstGeom prst="roundRect">
          <a:avLst>
            <a:gd name="adj" fmla="val 10000"/>
          </a:avLst>
        </a:prstGeom>
        <a:solidFill>
          <a:schemeClr val="accent2">
            <a:lumMod val="40000"/>
            <a:lumOff val="60000"/>
          </a:schemeClr>
        </a:solidFill>
        <a:ln>
          <a:solidFill>
            <a:schemeClr val="accent2">
              <a:lumMod val="60000"/>
              <a:lumOff val="40000"/>
            </a:schemeClr>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solidFill>
                <a:schemeClr val="tx1">
                  <a:lumMod val="65000"/>
                  <a:lumOff val="35000"/>
                </a:schemeClr>
              </a:solidFill>
              <a:latin typeface="Tw Cen MT" panose="020B0602020104020603" pitchFamily="34" charset="0"/>
            </a:rPr>
            <a:t>RANKED CHOICE VOTING</a:t>
          </a:r>
          <a:endParaRPr lang="en-US" sz="2800" kern="1200" dirty="0">
            <a:solidFill>
              <a:schemeClr val="tx1">
                <a:lumMod val="65000"/>
                <a:lumOff val="35000"/>
              </a:schemeClr>
            </a:solidFill>
            <a:latin typeface="Tw Cen MT" panose="020B0602020104020603" pitchFamily="34" charset="0"/>
          </a:endParaRPr>
        </a:p>
      </dsp:txBody>
      <dsp:txXfrm>
        <a:off x="26946" y="23049"/>
        <a:ext cx="7413707" cy="695656"/>
      </dsp:txXfrm>
    </dsp:sp>
    <dsp:sp modelId="{114E1609-6BDC-4E21-8789-963BAA1AFCA6}">
      <dsp:nvSpPr>
        <dsp:cNvPr id="0" name=""/>
        <dsp:cNvSpPr/>
      </dsp:nvSpPr>
      <dsp:spPr>
        <a:xfrm>
          <a:off x="12581" y="895330"/>
          <a:ext cx="1179091" cy="1506140"/>
        </a:xfrm>
        <a:prstGeom prst="roundRect">
          <a:avLst>
            <a:gd name="adj" fmla="val 10000"/>
          </a:avLst>
        </a:prstGeom>
        <a:solidFill>
          <a:schemeClr val="accent2">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0" i="0" kern="1200" dirty="0" smtClean="0">
              <a:solidFill>
                <a:schemeClr val="tx1">
                  <a:lumMod val="65000"/>
                  <a:lumOff val="35000"/>
                </a:schemeClr>
              </a:solidFill>
              <a:latin typeface="Tw Cen MT" panose="020B0602020104020603" pitchFamily="34" charset="0"/>
            </a:rPr>
            <a:t>Ranked choice voting (RCV) is claimed to make democracy more fair and functional. It works in a variety of contexts. It is a simple change that can have a big impact.</a:t>
          </a:r>
          <a:endParaRPr lang="en-US" sz="1100" kern="1200" dirty="0">
            <a:solidFill>
              <a:schemeClr val="tx1">
                <a:lumMod val="65000"/>
                <a:lumOff val="35000"/>
              </a:schemeClr>
            </a:solidFill>
            <a:latin typeface="Tw Cen MT" panose="020B0602020104020603" pitchFamily="34" charset="0"/>
          </a:endParaRPr>
        </a:p>
      </dsp:txBody>
      <dsp:txXfrm>
        <a:off x="47115" y="929864"/>
        <a:ext cx="1110023" cy="1437072"/>
      </dsp:txXfrm>
    </dsp:sp>
    <dsp:sp modelId="{C1FF9348-1205-4CBD-9D0E-64BB2ABAB4F8}">
      <dsp:nvSpPr>
        <dsp:cNvPr id="0" name=""/>
        <dsp:cNvSpPr/>
      </dsp:nvSpPr>
      <dsp:spPr>
        <a:xfrm>
          <a:off x="1259217" y="890081"/>
          <a:ext cx="6164301" cy="1506140"/>
        </a:xfrm>
        <a:prstGeom prst="roundRect">
          <a:avLst>
            <a:gd name="adj" fmla="val 10000"/>
          </a:avLst>
        </a:prstGeom>
        <a:solidFill>
          <a:schemeClr val="accent2">
            <a:lumMod val="20000"/>
            <a:lumOff val="80000"/>
          </a:schemeClr>
        </a:solidFill>
        <a:ln>
          <a:solidFill>
            <a:schemeClr val="accent2">
              <a:lumMod val="20000"/>
              <a:lumOff val="80000"/>
            </a:schemeClr>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b="1" i="0" kern="1200" dirty="0" smtClean="0">
              <a:solidFill>
                <a:schemeClr val="tx1">
                  <a:lumMod val="65000"/>
                  <a:lumOff val="35000"/>
                </a:schemeClr>
              </a:solidFill>
              <a:effectLst/>
              <a:latin typeface="Tw Cen MT" panose="020B0602020104020603" pitchFamily="34" charset="0"/>
            </a:rPr>
            <a:t>HOW IT WORKS </a:t>
          </a:r>
          <a:r>
            <a:rPr lang="en-US" sz="1100" b="0" i="0" kern="1200" dirty="0" smtClean="0">
              <a:solidFill>
                <a:schemeClr val="tx1">
                  <a:lumMod val="65000"/>
                  <a:lumOff val="35000"/>
                </a:schemeClr>
              </a:solidFill>
              <a:effectLst/>
              <a:latin typeface="Tw Cen MT" panose="020B0602020104020603" pitchFamily="34" charset="0"/>
            </a:rPr>
            <a:t>… generally, voters mark a first choice, a second choice, and so forth. If a candidate earns more than 50 percent of first-choice votes, the election is over. But, where no candidate reaches a majority, the candidate with the fewest first-choice votes is eliminated, and his or her votes are </a:t>
          </a:r>
          <a:r>
            <a:rPr lang="en-US" sz="1100" b="0" i="0" kern="1200" dirty="0" smtClean="0">
              <a:solidFill>
                <a:schemeClr val="tx1">
                  <a:lumMod val="65000"/>
                  <a:lumOff val="35000"/>
                </a:schemeClr>
              </a:solidFill>
              <a:latin typeface="Tw Cen MT" panose="020B0602020104020603" pitchFamily="34" charset="0"/>
            </a:rPr>
            <a:t>redistributed according to the second choices voters marked on their ballots, until a candidate hits 50 percent.</a:t>
          </a:r>
          <a:r>
            <a:rPr lang="en-US" sz="1100" b="0" i="0" kern="1200" dirty="0" smtClean="0">
              <a:solidFill>
                <a:schemeClr val="tx1">
                  <a:lumMod val="65000"/>
                  <a:lumOff val="35000"/>
                </a:schemeClr>
              </a:solidFill>
              <a:effectLst/>
              <a:latin typeface="Tw Cen MT" panose="020B0602020104020603" pitchFamily="34" charset="0"/>
            </a:rPr>
            <a:t>  </a:t>
          </a:r>
          <a:r>
            <a:rPr lang="en-US" sz="1100" b="0" i="0" kern="1200" dirty="0" smtClean="0">
              <a:solidFill>
                <a:schemeClr val="tx1">
                  <a:lumMod val="65000"/>
                  <a:lumOff val="35000"/>
                </a:schemeClr>
              </a:solidFill>
              <a:latin typeface="Tw Cen MT" panose="020B0602020104020603" pitchFamily="34" charset="0"/>
            </a:rPr>
            <a:t>When used as an "instant runoff" to elect a single candidate like a mayor or a governor, RCV helps elect a candidate that better reflects the support of a majority of voters. When used as a form of fair representation voting to elect more than one candidate like a city council, state legislature or even Congress, RCV helps to more fairly represent the full spectrum of voters.</a:t>
          </a:r>
          <a:endParaRPr lang="en-US" sz="1100" b="0" i="0" kern="1200" dirty="0">
            <a:solidFill>
              <a:schemeClr val="tx1">
                <a:lumMod val="65000"/>
                <a:lumOff val="35000"/>
              </a:schemeClr>
            </a:solidFill>
            <a:latin typeface="Tw Cen MT" panose="020B0602020104020603" pitchFamily="34" charset="0"/>
          </a:endParaRPr>
        </a:p>
      </dsp:txBody>
      <dsp:txXfrm>
        <a:off x="1303330" y="934194"/>
        <a:ext cx="6076075" cy="1417914"/>
      </dsp:txXfrm>
    </dsp:sp>
    <dsp:sp modelId="{439E69A6-1DA2-4EF7-A8EC-0F5A87BAE988}">
      <dsp:nvSpPr>
        <dsp:cNvPr id="0" name=""/>
        <dsp:cNvSpPr/>
      </dsp:nvSpPr>
      <dsp:spPr>
        <a:xfrm>
          <a:off x="1600204" y="2490288"/>
          <a:ext cx="1179091" cy="1506140"/>
        </a:xfrm>
        <a:prstGeom prst="roundRect">
          <a:avLst>
            <a:gd name="adj" fmla="val 10000"/>
          </a:avLst>
        </a:prstGeom>
        <a:solidFill>
          <a:schemeClr val="accent2">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ctr" defTabSz="488950">
            <a:lnSpc>
              <a:spcPct val="90000"/>
            </a:lnSpc>
            <a:spcBef>
              <a:spcPct val="0"/>
            </a:spcBef>
            <a:spcAft>
              <a:spcPts val="0"/>
            </a:spcAft>
          </a:pPr>
          <a:r>
            <a:rPr lang="en-US" sz="1100" b="1" kern="1200" dirty="0" smtClean="0">
              <a:solidFill>
                <a:schemeClr val="tx1">
                  <a:lumMod val="65000"/>
                  <a:lumOff val="35000"/>
                </a:schemeClr>
              </a:solidFill>
              <a:latin typeface="Tw Cen MT" panose="020B0602020104020603" pitchFamily="34" charset="0"/>
            </a:rPr>
            <a:t>CAMBRIDGE</a:t>
          </a:r>
        </a:p>
        <a:p>
          <a:pPr lvl="0" algn="ctr" defTabSz="488950">
            <a:lnSpc>
              <a:spcPct val="90000"/>
            </a:lnSpc>
            <a:spcBef>
              <a:spcPct val="0"/>
            </a:spcBef>
            <a:spcAft>
              <a:spcPts val="0"/>
            </a:spcAft>
          </a:pPr>
          <a:endParaRPr lang="en-US" sz="1100" kern="1200" dirty="0" smtClean="0">
            <a:solidFill>
              <a:schemeClr val="tx1">
                <a:lumMod val="65000"/>
                <a:lumOff val="35000"/>
              </a:schemeClr>
            </a:solidFill>
            <a:latin typeface="Tw Cen MT" panose="020B0602020104020603" pitchFamily="34" charset="0"/>
          </a:endParaRPr>
        </a:p>
        <a:p>
          <a:pPr lvl="0" algn="ctr" defTabSz="488950">
            <a:lnSpc>
              <a:spcPct val="90000"/>
            </a:lnSpc>
            <a:spcBef>
              <a:spcPct val="0"/>
            </a:spcBef>
            <a:spcAft>
              <a:spcPts val="0"/>
            </a:spcAft>
          </a:pPr>
          <a:r>
            <a:rPr lang="en-US" sz="1100" kern="1200" dirty="0" smtClean="0">
              <a:solidFill>
                <a:schemeClr val="tx1">
                  <a:lumMod val="65000"/>
                  <a:lumOff val="35000"/>
                </a:schemeClr>
              </a:solidFill>
              <a:latin typeface="Tw Cen MT" panose="020B0602020104020603" pitchFamily="34" charset="0"/>
            </a:rPr>
            <a:t> In use since the 1940’s in multi-winner RCV form for the nine seat city council and six seat school board elected citywide</a:t>
          </a:r>
          <a:endParaRPr lang="en-US" sz="1100" kern="1200" dirty="0">
            <a:solidFill>
              <a:schemeClr val="tx1">
                <a:lumMod val="65000"/>
                <a:lumOff val="35000"/>
              </a:schemeClr>
            </a:solidFill>
            <a:latin typeface="Tw Cen MT" panose="020B0602020104020603" pitchFamily="34" charset="0"/>
          </a:endParaRPr>
        </a:p>
      </dsp:txBody>
      <dsp:txXfrm>
        <a:off x="1634738" y="2524822"/>
        <a:ext cx="1110023" cy="1437072"/>
      </dsp:txXfrm>
    </dsp:sp>
    <dsp:sp modelId="{815FFFE6-6FD3-42A7-BF79-EA41DFA4801E}">
      <dsp:nvSpPr>
        <dsp:cNvPr id="0" name=""/>
        <dsp:cNvSpPr/>
      </dsp:nvSpPr>
      <dsp:spPr>
        <a:xfrm>
          <a:off x="3133306" y="2490288"/>
          <a:ext cx="1505782" cy="1506140"/>
        </a:xfrm>
        <a:prstGeom prst="roundRect">
          <a:avLst>
            <a:gd name="adj" fmla="val 10000"/>
          </a:avLst>
        </a:prstGeom>
        <a:solidFill>
          <a:schemeClr val="accent2">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ctr" defTabSz="488950">
            <a:lnSpc>
              <a:spcPct val="100000"/>
            </a:lnSpc>
            <a:spcBef>
              <a:spcPct val="0"/>
            </a:spcBef>
            <a:spcAft>
              <a:spcPts val="0"/>
            </a:spcAft>
          </a:pPr>
          <a:r>
            <a:rPr lang="en-US" sz="1100" b="1" i="0" kern="1200" dirty="0" smtClean="0">
              <a:solidFill>
                <a:schemeClr val="tx1">
                  <a:lumMod val="65000"/>
                  <a:lumOff val="35000"/>
                </a:schemeClr>
              </a:solidFill>
              <a:latin typeface="Tw Cen MT" panose="020B0602020104020603" pitchFamily="34" charset="0"/>
            </a:rPr>
            <a:t>AMHERST</a:t>
          </a:r>
        </a:p>
        <a:p>
          <a:pPr lvl="0" algn="ctr" defTabSz="488950">
            <a:lnSpc>
              <a:spcPct val="100000"/>
            </a:lnSpc>
            <a:spcBef>
              <a:spcPct val="0"/>
            </a:spcBef>
            <a:spcAft>
              <a:spcPts val="0"/>
            </a:spcAft>
          </a:pPr>
          <a:r>
            <a:rPr lang="en-US" sz="1100" b="0" i="0" kern="1200" dirty="0" smtClean="0">
              <a:solidFill>
                <a:schemeClr val="tx1">
                  <a:lumMod val="65000"/>
                  <a:lumOff val="35000"/>
                </a:schemeClr>
              </a:solidFill>
              <a:latin typeface="Tw Cen MT" panose="020B0602020104020603" pitchFamily="34" charset="0"/>
            </a:rPr>
            <a:t>In 2018, Amherst adopted ranked-choice voting as part of its new town charter and expects to use the method in its first town council election in 2021</a:t>
          </a:r>
          <a:endParaRPr lang="en-US" sz="800" kern="1200" dirty="0">
            <a:solidFill>
              <a:schemeClr val="tx1">
                <a:lumMod val="65000"/>
                <a:lumOff val="35000"/>
              </a:schemeClr>
            </a:solidFill>
            <a:latin typeface="Tw Cen MT" panose="020B0602020104020603" pitchFamily="34" charset="0"/>
          </a:endParaRPr>
        </a:p>
      </dsp:txBody>
      <dsp:txXfrm>
        <a:off x="3177409" y="2534391"/>
        <a:ext cx="1417576" cy="1417934"/>
      </dsp:txXfrm>
    </dsp:sp>
    <dsp:sp modelId="{298C6F81-60D7-4115-9C43-C640A4E85BEB}">
      <dsp:nvSpPr>
        <dsp:cNvPr id="0" name=""/>
        <dsp:cNvSpPr/>
      </dsp:nvSpPr>
      <dsp:spPr>
        <a:xfrm>
          <a:off x="0" y="2557859"/>
          <a:ext cx="1179091" cy="1506140"/>
        </a:xfrm>
        <a:prstGeom prst="roundRect">
          <a:avLst>
            <a:gd name="adj" fmla="val 10000"/>
          </a:avLst>
        </a:prstGeom>
        <a:solidFill>
          <a:schemeClr val="accent2">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0" i="0" kern="1200" dirty="0" smtClean="0">
              <a:solidFill>
                <a:schemeClr val="tx1">
                  <a:lumMod val="65000"/>
                  <a:lumOff val="35000"/>
                </a:schemeClr>
              </a:solidFill>
              <a:latin typeface="Tw Cen MT" panose="020B0602020104020603" pitchFamily="34" charset="0"/>
            </a:rPr>
            <a:t>RCV may not in all   cases help minority candidates, but it does encourage less negative campaigning as candidates have an incentive to be voters’ second or third choice</a:t>
          </a:r>
          <a:r>
            <a:rPr lang="en-US" sz="900" kern="1200" dirty="0" smtClean="0"/>
            <a:t>	</a:t>
          </a:r>
          <a:endParaRPr lang="en-US" sz="900" kern="1200" dirty="0"/>
        </a:p>
      </dsp:txBody>
      <dsp:txXfrm>
        <a:off x="34534" y="2592393"/>
        <a:ext cx="1110023" cy="1437072"/>
      </dsp:txXfrm>
    </dsp:sp>
    <dsp:sp modelId="{85B5F1B5-556C-4E2C-BB88-C9AEC2BBBFF4}">
      <dsp:nvSpPr>
        <dsp:cNvPr id="0" name=""/>
        <dsp:cNvSpPr/>
      </dsp:nvSpPr>
      <dsp:spPr>
        <a:xfrm>
          <a:off x="4952998" y="2490288"/>
          <a:ext cx="2151770" cy="1506140"/>
        </a:xfrm>
        <a:prstGeom prst="roundRect">
          <a:avLst>
            <a:gd name="adj" fmla="val 10000"/>
          </a:avLst>
        </a:prstGeom>
        <a:solidFill>
          <a:schemeClr val="accent2">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ctr" defTabSz="488950">
            <a:lnSpc>
              <a:spcPct val="90000"/>
            </a:lnSpc>
            <a:spcBef>
              <a:spcPct val="0"/>
            </a:spcBef>
            <a:spcAft>
              <a:spcPct val="35000"/>
            </a:spcAft>
          </a:pPr>
          <a:r>
            <a:rPr lang="en-US" sz="1100" b="1" i="0" kern="1200" dirty="0" smtClean="0">
              <a:solidFill>
                <a:schemeClr val="tx1">
                  <a:lumMod val="65000"/>
                  <a:lumOff val="35000"/>
                </a:schemeClr>
              </a:solidFill>
              <a:latin typeface="Tw Cen MT" panose="020B0602020104020603" pitchFamily="34" charset="0"/>
            </a:rPr>
            <a:t>MASSACHUSETTS      </a:t>
          </a:r>
        </a:p>
        <a:p>
          <a:pPr lvl="0" algn="ctr" defTabSz="488950">
            <a:lnSpc>
              <a:spcPct val="90000"/>
            </a:lnSpc>
            <a:spcBef>
              <a:spcPct val="0"/>
            </a:spcBef>
            <a:spcAft>
              <a:spcPct val="35000"/>
            </a:spcAft>
          </a:pPr>
          <a:r>
            <a:rPr lang="en-US" sz="1100" b="0" i="0" kern="1200" dirty="0" smtClean="0">
              <a:solidFill>
                <a:schemeClr val="tx1">
                  <a:lumMod val="65000"/>
                  <a:lumOff val="35000"/>
                </a:schemeClr>
              </a:solidFill>
              <a:latin typeface="Tw Cen MT" panose="020B0602020104020603" pitchFamily="34" charset="0"/>
            </a:rPr>
            <a:t>Bills that would make it easier for municipalities to adopt RCV and that would establish statewide ranked-choice voting recently died in the legislature. If no progress is made legislatively next year, advocates reportedly will consider launching a November 2020  ballot initiative</a:t>
          </a:r>
          <a:r>
            <a:rPr lang="en-US" sz="1100" b="1" i="0" kern="1200" dirty="0" smtClean="0">
              <a:solidFill>
                <a:schemeClr val="tx1">
                  <a:lumMod val="65000"/>
                  <a:lumOff val="35000"/>
                </a:schemeClr>
              </a:solidFill>
              <a:latin typeface="Tw Cen MT" panose="020B0602020104020603" pitchFamily="34" charset="0"/>
            </a:rPr>
            <a:t>.</a:t>
          </a:r>
          <a:endParaRPr lang="en-US" sz="1300" kern="1200" dirty="0">
            <a:solidFill>
              <a:schemeClr val="tx1">
                <a:lumMod val="65000"/>
                <a:lumOff val="35000"/>
              </a:schemeClr>
            </a:solidFill>
          </a:endParaRPr>
        </a:p>
      </dsp:txBody>
      <dsp:txXfrm>
        <a:off x="4997111" y="2534401"/>
        <a:ext cx="2063544" cy="141791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0.00531</cdr:y>
    </cdr:from>
    <cdr:to>
      <cdr:x>1</cdr:x>
      <cdr:y>0.99469</cdr:y>
    </cdr:to>
    <cdr:sp macro="" textlink="">
      <cdr:nvSpPr>
        <cdr:cNvPr id="2" name="Rectangle 1"/>
        <cdr:cNvSpPr/>
      </cdr:nvSpPr>
      <cdr:spPr>
        <a:xfrm xmlns:a="http://schemas.openxmlformats.org/drawingml/2006/main">
          <a:off x="0" y="9306"/>
          <a:ext cx="2616360" cy="1733987"/>
        </a:xfrm>
        <a:prstGeom xmlns:a="http://schemas.openxmlformats.org/drawingml/2006/main" prst="rect">
          <a:avLst/>
        </a:prstGeom>
        <a:noFill xmlns:a="http://schemas.openxmlformats.org/drawingml/2006/main"/>
        <a:ln xmlns:a="http://schemas.openxmlformats.org/drawingml/2006/main">
          <a:solidFill>
            <a:schemeClr val="accent1">
              <a:lumMod val="20000"/>
              <a:lumOff val="8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1" tIns="46580" rIns="93161" bIns="46580" rtlCol="0"/>
          <a:lstStyle>
            <a:lvl1pPr algn="l">
              <a:defRPr sz="13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1" tIns="46580" rIns="93161" bIns="46580" rtlCol="0"/>
          <a:lstStyle>
            <a:lvl1pPr algn="r">
              <a:defRPr sz="1300"/>
            </a:lvl1pPr>
          </a:lstStyle>
          <a:p>
            <a:fld id="{489A8296-B1BA-44D3-9BC0-A2BC91C00669}" type="datetimeFigureOut">
              <a:rPr lang="en-US" smtClean="0"/>
              <a:pPr/>
              <a:t>9/18/2018</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61" tIns="46580" rIns="93161" bIns="4658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1" tIns="46580" rIns="93161" bIns="465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1" tIns="46580" rIns="93161" bIns="46580" rtlCol="0" anchor="b"/>
          <a:lstStyle>
            <a:lvl1pPr algn="l">
              <a:defRPr sz="13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1" tIns="46580" rIns="93161" bIns="46580" rtlCol="0" anchor="b"/>
          <a:lstStyle>
            <a:lvl1pPr algn="r">
              <a:defRPr sz="1300"/>
            </a:lvl1pPr>
          </a:lstStyle>
          <a:p>
            <a:fld id="{83002749-1A8C-4189-8A87-C7CC088D0E02}" type="slidenum">
              <a:rPr lang="en-US" smtClean="0"/>
              <a:pPr/>
              <a:t>‹#›</a:t>
            </a:fld>
            <a:endParaRPr lang="en-US"/>
          </a:p>
        </p:txBody>
      </p:sp>
    </p:spTree>
    <p:extLst>
      <p:ext uri="{BB962C8B-B14F-4D97-AF65-F5344CB8AC3E}">
        <p14:creationId xmlns:p14="http://schemas.microsoft.com/office/powerpoint/2010/main" val="3671574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1</a:t>
            </a:fld>
            <a:endParaRPr lang="en-US"/>
          </a:p>
        </p:txBody>
      </p:sp>
    </p:spTree>
    <p:extLst>
      <p:ext uri="{BB962C8B-B14F-4D97-AF65-F5344CB8AC3E}">
        <p14:creationId xmlns:p14="http://schemas.microsoft.com/office/powerpoint/2010/main" val="2628262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10</a:t>
            </a:fld>
            <a:endParaRPr lang="en-US"/>
          </a:p>
        </p:txBody>
      </p:sp>
    </p:spTree>
    <p:extLst>
      <p:ext uri="{BB962C8B-B14F-4D97-AF65-F5344CB8AC3E}">
        <p14:creationId xmlns:p14="http://schemas.microsoft.com/office/powerpoint/2010/main" val="3821898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a  core goal is to increase</a:t>
            </a:r>
            <a:r>
              <a:rPr lang="en-US" baseline="0" dirty="0" smtClean="0"/>
              <a:t> attendance and participation, the next few pages are all of the responses of the “Rarely/Never” attends to </a:t>
            </a:r>
            <a:r>
              <a:rPr lang="en-US" baseline="0" dirty="0" smtClean="0"/>
              <a:t>the questions 1</a:t>
            </a:r>
            <a:r>
              <a:rPr lang="en-US" baseline="0" dirty="0" smtClean="0"/>
              <a:t>) why they don’t attend and 2) what would make them attend</a:t>
            </a:r>
            <a:r>
              <a:rPr lang="en-US" baseline="0" dirty="0" smtClean="0"/>
              <a:t>).  All comment pages in this presentation are direct quotes.</a:t>
            </a:r>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11</a:t>
            </a:fld>
            <a:endParaRPr lang="en-US"/>
          </a:p>
        </p:txBody>
      </p:sp>
    </p:spTree>
    <p:extLst>
      <p:ext uri="{BB962C8B-B14F-4D97-AF65-F5344CB8AC3E}">
        <p14:creationId xmlns:p14="http://schemas.microsoft.com/office/powerpoint/2010/main" val="312320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Direct quotes</a:t>
            </a:r>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12</a:t>
            </a:fld>
            <a:endParaRPr lang="en-US"/>
          </a:p>
        </p:txBody>
      </p:sp>
    </p:spTree>
    <p:extLst>
      <p:ext uri="{BB962C8B-B14F-4D97-AF65-F5344CB8AC3E}">
        <p14:creationId xmlns:p14="http://schemas.microsoft.com/office/powerpoint/2010/main" val="437330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Direct quotes</a:t>
            </a:r>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13</a:t>
            </a:fld>
            <a:endParaRPr lang="en-US"/>
          </a:p>
        </p:txBody>
      </p:sp>
    </p:spTree>
    <p:extLst>
      <p:ext uri="{BB962C8B-B14F-4D97-AF65-F5344CB8AC3E}">
        <p14:creationId xmlns:p14="http://schemas.microsoft.com/office/powerpoint/2010/main" val="190494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End of the “rarely/never”</a:t>
            </a:r>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14</a:t>
            </a:fld>
            <a:endParaRPr lang="en-US"/>
          </a:p>
        </p:txBody>
      </p:sp>
    </p:spTree>
    <p:extLst>
      <p:ext uri="{BB962C8B-B14F-4D97-AF65-F5344CB8AC3E}">
        <p14:creationId xmlns:p14="http://schemas.microsoft.com/office/powerpoint/2010/main" val="2719300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15</a:t>
            </a:fld>
            <a:endParaRPr lang="en-US"/>
          </a:p>
        </p:txBody>
      </p:sp>
    </p:spTree>
    <p:extLst>
      <p:ext uri="{BB962C8B-B14F-4D97-AF65-F5344CB8AC3E}">
        <p14:creationId xmlns:p14="http://schemas.microsoft.com/office/powerpoint/2010/main" val="877581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Direct</a:t>
            </a:r>
            <a:r>
              <a:rPr lang="en-US" baseline="0" dirty="0" smtClean="0"/>
              <a:t> quotes</a:t>
            </a:r>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16</a:t>
            </a:fld>
            <a:endParaRPr lang="en-US"/>
          </a:p>
        </p:txBody>
      </p:sp>
    </p:spTree>
    <p:extLst>
      <p:ext uri="{BB962C8B-B14F-4D97-AF65-F5344CB8AC3E}">
        <p14:creationId xmlns:p14="http://schemas.microsoft.com/office/powerpoint/2010/main" val="3750543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Direct quotes</a:t>
            </a:r>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17</a:t>
            </a:fld>
            <a:endParaRPr lang="en-US"/>
          </a:p>
        </p:txBody>
      </p:sp>
    </p:spTree>
    <p:extLst>
      <p:ext uri="{BB962C8B-B14F-4D97-AF65-F5344CB8AC3E}">
        <p14:creationId xmlns:p14="http://schemas.microsoft.com/office/powerpoint/2010/main" val="2040618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“Very</a:t>
            </a:r>
            <a:r>
              <a:rPr lang="en-US" baseline="0" dirty="0" smtClean="0"/>
              <a:t> dissatisfied” is highest percentage.  Again Wayland responses are disproportionate to the others.</a:t>
            </a:r>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18</a:t>
            </a:fld>
            <a:endParaRPr lang="en-US"/>
          </a:p>
        </p:txBody>
      </p:sp>
    </p:spTree>
    <p:extLst>
      <p:ext uri="{BB962C8B-B14F-4D97-AF65-F5344CB8AC3E}">
        <p14:creationId xmlns:p14="http://schemas.microsoft.com/office/powerpoint/2010/main" val="3632665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19</a:t>
            </a:fld>
            <a:endParaRPr lang="en-US"/>
          </a:p>
        </p:txBody>
      </p:sp>
    </p:spTree>
    <p:extLst>
      <p:ext uri="{BB962C8B-B14F-4D97-AF65-F5344CB8AC3E}">
        <p14:creationId xmlns:p14="http://schemas.microsoft.com/office/powerpoint/2010/main" val="2978784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2</a:t>
            </a:fld>
            <a:endParaRPr lang="en-US"/>
          </a:p>
        </p:txBody>
      </p:sp>
    </p:spTree>
    <p:extLst>
      <p:ext uri="{BB962C8B-B14F-4D97-AF65-F5344CB8AC3E}">
        <p14:creationId xmlns:p14="http://schemas.microsoft.com/office/powerpoint/2010/main" val="66569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20</a:t>
            </a:fld>
            <a:endParaRPr lang="en-US"/>
          </a:p>
        </p:txBody>
      </p:sp>
    </p:spTree>
    <p:extLst>
      <p:ext uri="{BB962C8B-B14F-4D97-AF65-F5344CB8AC3E}">
        <p14:creationId xmlns:p14="http://schemas.microsoft.com/office/powerpoint/2010/main" val="3427022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21</a:t>
            </a:fld>
            <a:endParaRPr lang="en-US"/>
          </a:p>
        </p:txBody>
      </p:sp>
    </p:spTree>
    <p:extLst>
      <p:ext uri="{BB962C8B-B14F-4D97-AF65-F5344CB8AC3E}">
        <p14:creationId xmlns:p14="http://schemas.microsoft.com/office/powerpoint/2010/main" val="282949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Direct quotes</a:t>
            </a:r>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22</a:t>
            </a:fld>
            <a:endParaRPr lang="en-US"/>
          </a:p>
        </p:txBody>
      </p:sp>
    </p:spTree>
    <p:extLst>
      <p:ext uri="{BB962C8B-B14F-4D97-AF65-F5344CB8AC3E}">
        <p14:creationId xmlns:p14="http://schemas.microsoft.com/office/powerpoint/2010/main" val="1012211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Direct quotes</a:t>
            </a:r>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23</a:t>
            </a:fld>
            <a:endParaRPr lang="en-US"/>
          </a:p>
        </p:txBody>
      </p:sp>
    </p:spTree>
    <p:extLst>
      <p:ext uri="{BB962C8B-B14F-4D97-AF65-F5344CB8AC3E}">
        <p14:creationId xmlns:p14="http://schemas.microsoft.com/office/powerpoint/2010/main" val="1012211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24</a:t>
            </a:fld>
            <a:endParaRPr lang="en-US"/>
          </a:p>
        </p:txBody>
      </p:sp>
    </p:spTree>
    <p:extLst>
      <p:ext uri="{BB962C8B-B14F-4D97-AF65-F5344CB8AC3E}">
        <p14:creationId xmlns:p14="http://schemas.microsoft.com/office/powerpoint/2010/main" val="1274708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Direct quotes</a:t>
            </a:r>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25</a:t>
            </a:fld>
            <a:endParaRPr lang="en-US"/>
          </a:p>
        </p:txBody>
      </p:sp>
    </p:spTree>
    <p:extLst>
      <p:ext uri="{BB962C8B-B14F-4D97-AF65-F5344CB8AC3E}">
        <p14:creationId xmlns:p14="http://schemas.microsoft.com/office/powerpoint/2010/main" val="1274708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26</a:t>
            </a:fld>
            <a:endParaRPr lang="en-US"/>
          </a:p>
        </p:txBody>
      </p:sp>
    </p:spTree>
    <p:extLst>
      <p:ext uri="{BB962C8B-B14F-4D97-AF65-F5344CB8AC3E}">
        <p14:creationId xmlns:p14="http://schemas.microsoft.com/office/powerpoint/2010/main" val="3542326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RTM comparisons:</a:t>
            </a:r>
          </a:p>
          <a:p>
            <a:r>
              <a:rPr lang="en-US" dirty="0" smtClean="0"/>
              <a:t>Reads</a:t>
            </a:r>
            <a:r>
              <a:rPr lang="en-US" baseline="0" dirty="0" smtClean="0"/>
              <a:t> materials prior to meeting 87.93%; listen to debate at TM 77.59%; discuss with others prior to TM 75.86%; attend/watch Selectmen/Finance/Advisory other meetings 63.79%; have read Citizen’s Guide 32.73%; greatest percent somewhat knowledgeable about parliamentary procedure 59.65%, very knowledgeable 36.65% and not at all knowledgeable 3.5%</a:t>
            </a:r>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27</a:t>
            </a:fld>
            <a:endParaRPr lang="en-US"/>
          </a:p>
        </p:txBody>
      </p:sp>
    </p:spTree>
    <p:extLst>
      <p:ext uri="{BB962C8B-B14F-4D97-AF65-F5344CB8AC3E}">
        <p14:creationId xmlns:p14="http://schemas.microsoft.com/office/powerpoint/2010/main" val="1965654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28</a:t>
            </a:fld>
            <a:endParaRPr lang="en-US"/>
          </a:p>
        </p:txBody>
      </p:sp>
    </p:spTree>
    <p:extLst>
      <p:ext uri="{BB962C8B-B14F-4D97-AF65-F5344CB8AC3E}">
        <p14:creationId xmlns:p14="http://schemas.microsoft.com/office/powerpoint/2010/main" val="1965654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29</a:t>
            </a:fld>
            <a:endParaRPr lang="en-US"/>
          </a:p>
        </p:txBody>
      </p:sp>
    </p:spTree>
    <p:extLst>
      <p:ext uri="{BB962C8B-B14F-4D97-AF65-F5344CB8AC3E}">
        <p14:creationId xmlns:p14="http://schemas.microsoft.com/office/powerpoint/2010/main" val="791993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3</a:t>
            </a:fld>
            <a:endParaRPr lang="en-US"/>
          </a:p>
        </p:txBody>
      </p:sp>
    </p:spTree>
    <p:extLst>
      <p:ext uri="{BB962C8B-B14F-4D97-AF65-F5344CB8AC3E}">
        <p14:creationId xmlns:p14="http://schemas.microsoft.com/office/powerpoint/2010/main" val="14626836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30</a:t>
            </a:fld>
            <a:endParaRPr lang="en-US"/>
          </a:p>
        </p:txBody>
      </p:sp>
    </p:spTree>
    <p:extLst>
      <p:ext uri="{BB962C8B-B14F-4D97-AF65-F5344CB8AC3E}">
        <p14:creationId xmlns:p14="http://schemas.microsoft.com/office/powerpoint/2010/main" val="6501806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31</a:t>
            </a:fld>
            <a:endParaRPr lang="en-US"/>
          </a:p>
        </p:txBody>
      </p:sp>
    </p:spTree>
    <p:extLst>
      <p:ext uri="{BB962C8B-B14F-4D97-AF65-F5344CB8AC3E}">
        <p14:creationId xmlns:p14="http://schemas.microsoft.com/office/powerpoint/2010/main" val="4550713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32</a:t>
            </a:fld>
            <a:endParaRPr lang="en-US"/>
          </a:p>
        </p:txBody>
      </p:sp>
    </p:spTree>
    <p:extLst>
      <p:ext uri="{BB962C8B-B14F-4D97-AF65-F5344CB8AC3E}">
        <p14:creationId xmlns:p14="http://schemas.microsoft.com/office/powerpoint/2010/main" val="3361973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33</a:t>
            </a:fld>
            <a:endParaRPr lang="en-US"/>
          </a:p>
        </p:txBody>
      </p:sp>
    </p:spTree>
    <p:extLst>
      <p:ext uri="{BB962C8B-B14F-4D97-AF65-F5344CB8AC3E}">
        <p14:creationId xmlns:p14="http://schemas.microsoft.com/office/powerpoint/2010/main" val="42725481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34</a:t>
            </a:fld>
            <a:endParaRPr lang="en-US"/>
          </a:p>
        </p:txBody>
      </p:sp>
    </p:spTree>
    <p:extLst>
      <p:ext uri="{BB962C8B-B14F-4D97-AF65-F5344CB8AC3E}">
        <p14:creationId xmlns:p14="http://schemas.microsoft.com/office/powerpoint/2010/main" val="15282115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35</a:t>
            </a:fld>
            <a:endParaRPr lang="en-US"/>
          </a:p>
        </p:txBody>
      </p:sp>
    </p:spTree>
    <p:extLst>
      <p:ext uri="{BB962C8B-B14F-4D97-AF65-F5344CB8AC3E}">
        <p14:creationId xmlns:p14="http://schemas.microsoft.com/office/powerpoint/2010/main" val="39485518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36</a:t>
            </a:fld>
            <a:endParaRPr lang="en-US"/>
          </a:p>
        </p:txBody>
      </p:sp>
    </p:spTree>
    <p:extLst>
      <p:ext uri="{BB962C8B-B14F-4D97-AF65-F5344CB8AC3E}">
        <p14:creationId xmlns:p14="http://schemas.microsoft.com/office/powerpoint/2010/main" val="18086290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37</a:t>
            </a:fld>
            <a:endParaRPr lang="en-US"/>
          </a:p>
        </p:txBody>
      </p:sp>
    </p:spTree>
    <p:extLst>
      <p:ext uri="{BB962C8B-B14F-4D97-AF65-F5344CB8AC3E}">
        <p14:creationId xmlns:p14="http://schemas.microsoft.com/office/powerpoint/2010/main" val="42616645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38</a:t>
            </a:fld>
            <a:endParaRPr lang="en-US"/>
          </a:p>
        </p:txBody>
      </p:sp>
    </p:spTree>
    <p:extLst>
      <p:ext uri="{BB962C8B-B14F-4D97-AF65-F5344CB8AC3E}">
        <p14:creationId xmlns:p14="http://schemas.microsoft.com/office/powerpoint/2010/main" val="36268558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39</a:t>
            </a:fld>
            <a:endParaRPr lang="en-US"/>
          </a:p>
        </p:txBody>
      </p:sp>
    </p:spTree>
    <p:extLst>
      <p:ext uri="{BB962C8B-B14F-4D97-AF65-F5344CB8AC3E}">
        <p14:creationId xmlns:p14="http://schemas.microsoft.com/office/powerpoint/2010/main" val="3626855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latin typeface="Tw Cen MT" panose="020B0602020104020603" pitchFamily="34" charset="0"/>
              </a:rPr>
              <a:t>142 questions</a:t>
            </a:r>
            <a:r>
              <a:rPr lang="en-US" sz="1000" baseline="0" dirty="0" smtClean="0">
                <a:latin typeface="Tw Cen MT" panose="020B0602020104020603" pitchFamily="34" charset="0"/>
              </a:rPr>
              <a:t> in total:</a:t>
            </a:r>
          </a:p>
          <a:p>
            <a:pPr marL="171450" indent="-171450">
              <a:buFont typeface="Wingdings" panose="05000000000000000000" pitchFamily="2" charset="2"/>
              <a:buChar char="§"/>
            </a:pPr>
            <a:r>
              <a:rPr lang="en-US" sz="1000" baseline="0" dirty="0" smtClean="0">
                <a:latin typeface="Tw Cen MT" panose="020B0602020104020603" pitchFamily="34" charset="0"/>
              </a:rPr>
              <a:t>#1 everyone</a:t>
            </a:r>
          </a:p>
          <a:p>
            <a:pPr marL="171450" indent="-171450">
              <a:buFont typeface="Wingdings" panose="05000000000000000000" pitchFamily="2" charset="2"/>
              <a:buChar char="§"/>
            </a:pPr>
            <a:r>
              <a:rPr lang="en-US" sz="1000" baseline="0" dirty="0" smtClean="0">
                <a:latin typeface="Tw Cen MT" panose="020B0602020104020603" pitchFamily="34" charset="0"/>
              </a:rPr>
              <a:t>#2-73 (OTM), with #6-11 for Rarely/Never only</a:t>
            </a:r>
          </a:p>
          <a:p>
            <a:pPr marL="171450" indent="-171450">
              <a:buFont typeface="Wingdings" panose="05000000000000000000" pitchFamily="2" charset="2"/>
              <a:buChar char="§"/>
            </a:pPr>
            <a:r>
              <a:rPr lang="en-US" sz="1000" baseline="0" dirty="0" smtClean="0">
                <a:latin typeface="Tw Cen MT" panose="020B0602020104020603" pitchFamily="34" charset="0"/>
              </a:rPr>
              <a:t>#74-142 (RTM) with #75-85 current non-members only.</a:t>
            </a:r>
          </a:p>
          <a:p>
            <a:pPr marL="171450" indent="-171450">
              <a:buFont typeface="Wingdings" panose="05000000000000000000" pitchFamily="2" charset="2"/>
              <a:buChar char="§"/>
            </a:pPr>
            <a:r>
              <a:rPr lang="en-US" sz="1000" baseline="0" dirty="0" smtClean="0">
                <a:latin typeface="Tw Cen MT" panose="020B0602020104020603" pitchFamily="34" charset="0"/>
              </a:rPr>
              <a:t>Not </a:t>
            </a:r>
            <a:r>
              <a:rPr lang="en-US" sz="1000" baseline="0" dirty="0" smtClean="0">
                <a:latin typeface="Tw Cen MT" panose="020B0602020104020603" pitchFamily="34" charset="0"/>
              </a:rPr>
              <a:t>everyone </a:t>
            </a:r>
            <a:r>
              <a:rPr lang="en-US" sz="1000" baseline="0" dirty="0" smtClean="0">
                <a:latin typeface="Tw Cen MT" panose="020B0602020104020603" pitchFamily="34" charset="0"/>
              </a:rPr>
              <a:t>fully completed</a:t>
            </a:r>
          </a:p>
          <a:p>
            <a:pPr marL="171450" indent="-171450">
              <a:buFont typeface="Wingdings" panose="05000000000000000000" pitchFamily="2" charset="2"/>
              <a:buChar char="§"/>
            </a:pPr>
            <a:r>
              <a:rPr lang="en-US" sz="1000" baseline="0" dirty="0" smtClean="0">
                <a:latin typeface="Tw Cen MT" panose="020B0602020104020603" pitchFamily="34" charset="0"/>
              </a:rPr>
              <a:t>Small </a:t>
            </a:r>
            <a:r>
              <a:rPr lang="en-US" sz="1000" baseline="0" dirty="0" smtClean="0">
                <a:latin typeface="Tw Cen MT" panose="020B0602020104020603" pitchFamily="34" charset="0"/>
              </a:rPr>
              <a:t>sampling, not a full cross-section</a:t>
            </a:r>
          </a:p>
          <a:p>
            <a:pPr marL="171450" indent="-171450">
              <a:buFont typeface="Wingdings" panose="05000000000000000000" pitchFamily="2" charset="2"/>
              <a:buChar char="§"/>
            </a:pPr>
            <a:r>
              <a:rPr lang="en-US" sz="1000" baseline="0" dirty="0" smtClean="0">
                <a:latin typeface="Tw Cen MT" panose="020B0602020104020603" pitchFamily="34" charset="0"/>
              </a:rPr>
              <a:t>Wellesley and Natick open only a few weeks</a:t>
            </a:r>
            <a:endParaRPr lang="en-US" sz="1000" dirty="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83002749-1A8C-4189-8A87-C7CC088D0E02}" type="slidenum">
              <a:rPr lang="en-US" smtClean="0"/>
              <a:pPr/>
              <a:t>4</a:t>
            </a:fld>
            <a:endParaRPr lang="en-US"/>
          </a:p>
        </p:txBody>
      </p:sp>
    </p:spTree>
    <p:extLst>
      <p:ext uri="{BB962C8B-B14F-4D97-AF65-F5344CB8AC3E}">
        <p14:creationId xmlns:p14="http://schemas.microsoft.com/office/powerpoint/2010/main" val="14626836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2018 MA</a:t>
            </a:r>
            <a:r>
              <a:rPr lang="en-US" baseline="0" dirty="0" smtClean="0"/>
              <a:t> town elections by month:  March – 19, April – 8, May -178, June – 19, and November – 1.</a:t>
            </a:r>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40</a:t>
            </a:fld>
            <a:endParaRPr lang="en-US"/>
          </a:p>
        </p:txBody>
      </p:sp>
    </p:spTree>
    <p:extLst>
      <p:ext uri="{BB962C8B-B14F-4D97-AF65-F5344CB8AC3E}">
        <p14:creationId xmlns:p14="http://schemas.microsoft.com/office/powerpoint/2010/main" val="15234918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Barriers</a:t>
            </a:r>
            <a:r>
              <a:rPr lang="en-US" baseline="0" dirty="0" smtClean="0"/>
              <a:t> to running for office:  income and ability to take off from work, lack of time (young children), and lack of connections to tap for fundraising</a:t>
            </a:r>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41</a:t>
            </a:fld>
            <a:endParaRPr lang="en-US"/>
          </a:p>
        </p:txBody>
      </p:sp>
    </p:spTree>
    <p:extLst>
      <p:ext uri="{BB962C8B-B14F-4D97-AF65-F5344CB8AC3E}">
        <p14:creationId xmlns:p14="http://schemas.microsoft.com/office/powerpoint/2010/main" val="39335772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42</a:t>
            </a:fld>
            <a:endParaRPr lang="en-US"/>
          </a:p>
        </p:txBody>
      </p:sp>
    </p:spTree>
    <p:extLst>
      <p:ext uri="{BB962C8B-B14F-4D97-AF65-F5344CB8AC3E}">
        <p14:creationId xmlns:p14="http://schemas.microsoft.com/office/powerpoint/2010/main" val="36418055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43</a:t>
            </a:fld>
            <a:endParaRPr lang="en-US"/>
          </a:p>
        </p:txBody>
      </p:sp>
    </p:spTree>
    <p:extLst>
      <p:ext uri="{BB962C8B-B14F-4D97-AF65-F5344CB8AC3E}">
        <p14:creationId xmlns:p14="http://schemas.microsoft.com/office/powerpoint/2010/main" val="17357616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44</a:t>
            </a:fld>
            <a:endParaRPr lang="en-US"/>
          </a:p>
        </p:txBody>
      </p:sp>
    </p:spTree>
    <p:extLst>
      <p:ext uri="{BB962C8B-B14F-4D97-AF65-F5344CB8AC3E}">
        <p14:creationId xmlns:p14="http://schemas.microsoft.com/office/powerpoint/2010/main" val="39335772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45</a:t>
            </a:fld>
            <a:endParaRPr lang="en-US"/>
          </a:p>
        </p:txBody>
      </p:sp>
    </p:spTree>
    <p:extLst>
      <p:ext uri="{BB962C8B-B14F-4D97-AF65-F5344CB8AC3E}">
        <p14:creationId xmlns:p14="http://schemas.microsoft.com/office/powerpoint/2010/main" val="39335772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RCV lowers barriers</a:t>
            </a:r>
            <a:r>
              <a:rPr lang="en-US" baseline="0" dirty="0" smtClean="0"/>
              <a:t> for those who make up a smaller percentage of populations</a:t>
            </a:r>
          </a:p>
          <a:p>
            <a:r>
              <a:rPr lang="en-US" baseline="0" dirty="0" smtClean="0"/>
              <a:t>Amherst change from Select Board to Council (no mayor but a town manager)</a:t>
            </a:r>
          </a:p>
          <a:p>
            <a:r>
              <a:rPr lang="en-US" baseline="0" dirty="0" smtClean="0"/>
              <a:t>Sec. of State Galvin has expressed an interest for primaries (in use in Maine)</a:t>
            </a:r>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46</a:t>
            </a:fld>
            <a:endParaRPr lang="en-US"/>
          </a:p>
        </p:txBody>
      </p:sp>
    </p:spTree>
    <p:extLst>
      <p:ext uri="{BB962C8B-B14F-4D97-AF65-F5344CB8AC3E}">
        <p14:creationId xmlns:p14="http://schemas.microsoft.com/office/powerpoint/2010/main" val="29897968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47</a:t>
            </a:fld>
            <a:endParaRPr lang="en-US"/>
          </a:p>
        </p:txBody>
      </p:sp>
    </p:spTree>
    <p:extLst>
      <p:ext uri="{BB962C8B-B14F-4D97-AF65-F5344CB8AC3E}">
        <p14:creationId xmlns:p14="http://schemas.microsoft.com/office/powerpoint/2010/main" val="39868044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Making local government</a:t>
            </a:r>
            <a:r>
              <a:rPr lang="en-US" baseline="0" dirty="0" smtClean="0"/>
              <a:t> and wired and tech/social media savvy as its residents</a:t>
            </a:r>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48</a:t>
            </a:fld>
            <a:endParaRPr lang="en-US"/>
          </a:p>
        </p:txBody>
      </p:sp>
    </p:spTree>
    <p:extLst>
      <p:ext uri="{BB962C8B-B14F-4D97-AF65-F5344CB8AC3E}">
        <p14:creationId xmlns:p14="http://schemas.microsoft.com/office/powerpoint/2010/main" val="26613272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as much about youth as it is working in different</a:t>
            </a:r>
            <a:r>
              <a:rPr lang="en-US" baseline="0" dirty="0" smtClean="0"/>
              <a:t> ways.</a:t>
            </a:r>
            <a:endParaRPr lang="en-US" baseline="0" dirty="0"/>
          </a:p>
          <a:p>
            <a:r>
              <a:rPr lang="en-US" baseline="0" dirty="0" smtClean="0"/>
              <a:t>As of 2015 millennials have overtaken % of boomers. While each account for roughly 30% of Americans, boomers hold 55% of seat in state legislatures; millennials hold only 5%.</a:t>
            </a:r>
          </a:p>
        </p:txBody>
      </p:sp>
      <p:sp>
        <p:nvSpPr>
          <p:cNvPr id="4" name="Slide Number Placeholder 3"/>
          <p:cNvSpPr>
            <a:spLocks noGrp="1"/>
          </p:cNvSpPr>
          <p:nvPr>
            <p:ph type="sldNum" sz="quarter" idx="10"/>
          </p:nvPr>
        </p:nvSpPr>
        <p:spPr/>
        <p:txBody>
          <a:bodyPr/>
          <a:lstStyle/>
          <a:p>
            <a:fld id="{83002749-1A8C-4189-8A87-C7CC088D0E02}" type="slidenum">
              <a:rPr lang="en-US" smtClean="0"/>
              <a:pPr/>
              <a:t>49</a:t>
            </a:fld>
            <a:endParaRPr lang="en-US"/>
          </a:p>
        </p:txBody>
      </p:sp>
    </p:spTree>
    <p:extLst>
      <p:ext uri="{BB962C8B-B14F-4D97-AF65-F5344CB8AC3E}">
        <p14:creationId xmlns:p14="http://schemas.microsoft.com/office/powerpoint/2010/main" val="3543605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Weston numbers low and larger percentage were elected</a:t>
            </a:r>
            <a:r>
              <a:rPr lang="en-US" baseline="0" dirty="0" smtClean="0"/>
              <a:t> or appointed (see next slide)</a:t>
            </a:r>
          </a:p>
          <a:p>
            <a:r>
              <a:rPr lang="en-US" baseline="0" dirty="0" smtClean="0"/>
              <a:t>Natick and </a:t>
            </a:r>
            <a:r>
              <a:rPr lang="en-US" baseline="0" dirty="0" smtClean="0"/>
              <a:t>Wellesley </a:t>
            </a:r>
            <a:r>
              <a:rPr lang="en-US" baseline="0" dirty="0" smtClean="0"/>
              <a:t>low </a:t>
            </a:r>
            <a:r>
              <a:rPr lang="en-US" baseline="0" dirty="0" smtClean="0"/>
              <a:t>numbers</a:t>
            </a:r>
          </a:p>
          <a:p>
            <a:r>
              <a:rPr lang="en-US" baseline="0" dirty="0" smtClean="0"/>
              <a:t>Southborough and Weston did not participate as towns – both recently completed their own town meeting studies</a:t>
            </a:r>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5</a:t>
            </a:fld>
            <a:endParaRPr lang="en-US"/>
          </a:p>
        </p:txBody>
      </p:sp>
    </p:spTree>
    <p:extLst>
      <p:ext uri="{BB962C8B-B14F-4D97-AF65-F5344CB8AC3E}">
        <p14:creationId xmlns:p14="http://schemas.microsoft.com/office/powerpoint/2010/main" val="30616454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 voter registration</a:t>
            </a:r>
            <a:r>
              <a:rPr lang="en-US" baseline="0" dirty="0" smtClean="0"/>
              <a:t> – makes system work better:  saves $, cleans up voter rolls, reduces chance of fraud/error, and hopefully increases turnout.</a:t>
            </a:r>
          </a:p>
          <a:p>
            <a:r>
              <a:rPr lang="en-US" baseline="0" dirty="0" smtClean="0"/>
              <a:t>MA S2560 – Section 6 requires state secretary to disseminate information to cities/towns to promote youth membership on municipal boards, committees and commissions</a:t>
            </a:r>
          </a:p>
          <a:p>
            <a:r>
              <a:rPr lang="en-US" baseline="0" dirty="0" smtClean="0"/>
              <a:t>Denver also worked in partnership with a Spanish language advisory board</a:t>
            </a:r>
          </a:p>
          <a:p>
            <a:r>
              <a:rPr lang="en-US" baseline="0" dirty="0" smtClean="0"/>
              <a:t>Run for Something – recruits and support diverse, young first-time candidates for local and state office.  </a:t>
            </a:r>
          </a:p>
          <a:p>
            <a:r>
              <a:rPr lang="en-US" baseline="0" smtClean="0"/>
              <a:t>Emily’s List</a:t>
            </a:r>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50</a:t>
            </a:fld>
            <a:endParaRPr lang="en-US"/>
          </a:p>
        </p:txBody>
      </p:sp>
    </p:spTree>
    <p:extLst>
      <p:ext uri="{BB962C8B-B14F-4D97-AF65-F5344CB8AC3E}">
        <p14:creationId xmlns:p14="http://schemas.microsoft.com/office/powerpoint/2010/main" val="30518060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51</a:t>
            </a:fld>
            <a:endParaRPr lang="en-US"/>
          </a:p>
        </p:txBody>
      </p:sp>
    </p:spTree>
    <p:extLst>
      <p:ext uri="{BB962C8B-B14F-4D97-AF65-F5344CB8AC3E}">
        <p14:creationId xmlns:p14="http://schemas.microsoft.com/office/powerpoint/2010/main" val="3643482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6</a:t>
            </a:fld>
            <a:endParaRPr lang="en-US"/>
          </a:p>
        </p:txBody>
      </p:sp>
    </p:spTree>
    <p:extLst>
      <p:ext uri="{BB962C8B-B14F-4D97-AF65-F5344CB8AC3E}">
        <p14:creationId xmlns:p14="http://schemas.microsoft.com/office/powerpoint/2010/main" val="2009170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individual</a:t>
            </a:r>
            <a:r>
              <a:rPr lang="en-US" baseline="0" dirty="0" smtClean="0"/>
              <a:t> OTM responses show the effect of Wayland – drops the overall “Effective” percentage</a:t>
            </a:r>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7</a:t>
            </a:fld>
            <a:endParaRPr lang="en-US"/>
          </a:p>
        </p:txBody>
      </p:sp>
    </p:spTree>
    <p:extLst>
      <p:ext uri="{BB962C8B-B14F-4D97-AF65-F5344CB8AC3E}">
        <p14:creationId xmlns:p14="http://schemas.microsoft.com/office/powerpoint/2010/main" val="2490931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 Wayland</a:t>
            </a:r>
            <a:r>
              <a:rPr lang="en-US" baseline="0" dirty="0" smtClean="0"/>
              <a:t> skewed the overall percentage</a:t>
            </a:r>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8</a:t>
            </a:fld>
            <a:endParaRPr lang="en-US"/>
          </a:p>
        </p:txBody>
      </p:sp>
    </p:spTree>
    <p:extLst>
      <p:ext uri="{BB962C8B-B14F-4D97-AF65-F5344CB8AC3E}">
        <p14:creationId xmlns:p14="http://schemas.microsoft.com/office/powerpoint/2010/main" val="1298677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002749-1A8C-4189-8A87-C7CC088D0E02}" type="slidenum">
              <a:rPr lang="en-US" smtClean="0"/>
              <a:pPr/>
              <a:t>9</a:t>
            </a:fld>
            <a:endParaRPr lang="en-US"/>
          </a:p>
        </p:txBody>
      </p:sp>
    </p:spTree>
    <p:extLst>
      <p:ext uri="{BB962C8B-B14F-4D97-AF65-F5344CB8AC3E}">
        <p14:creationId xmlns:p14="http://schemas.microsoft.com/office/powerpoint/2010/main" val="570245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solidFill>
                  <a:srgbClr val="CCCCCC"/>
                </a:solidFill>
              </a:rPr>
              <a:pPr/>
              <a:t>‹#›</a:t>
            </a:fld>
            <a:endParaRPr lang="en-US">
              <a:solidFill>
                <a:srgbClr val="CCCCCC"/>
              </a:solidFill>
            </a:endParaRPr>
          </a:p>
        </p:txBody>
      </p:sp>
    </p:spTree>
    <p:extLst>
      <p:ext uri="{BB962C8B-B14F-4D97-AF65-F5344CB8AC3E}">
        <p14:creationId xmlns:p14="http://schemas.microsoft.com/office/powerpoint/2010/main" val="2499896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B8143A-C0CD-4AC7-8EE2-3F7401F913C2}" type="datetime1">
              <a:rPr lang="en-US" smtClean="0"/>
              <a:pPr/>
              <a:t>9/18/2018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D1B6C8-B9A7-4738-9A33-179B1E266EC0}" type="slidenum">
              <a:rPr lang="en-US" smtClean="0"/>
              <a:pPr/>
              <a:t>‹#›</a:t>
            </a:fld>
            <a:endParaRPr lang="en-US"/>
          </a:p>
        </p:txBody>
      </p:sp>
    </p:spTree>
    <p:extLst>
      <p:ext uri="{BB962C8B-B14F-4D97-AF65-F5344CB8AC3E}">
        <p14:creationId xmlns:p14="http://schemas.microsoft.com/office/powerpoint/2010/main" val="532846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CA215-2761-4DF2-A97B-A842C443096F}" type="datetime1">
              <a:rPr lang="en-US" smtClean="0"/>
              <a:pPr/>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D1B6C8-B9A7-4738-9A33-179B1E266EC0}" type="slidenum">
              <a:rPr lang="en-US" smtClean="0"/>
              <a:pPr/>
              <a:t>‹#›</a:t>
            </a:fld>
            <a:endParaRPr lang="en-US"/>
          </a:p>
        </p:txBody>
      </p:sp>
    </p:spTree>
    <p:extLst>
      <p:ext uri="{BB962C8B-B14F-4D97-AF65-F5344CB8AC3E}">
        <p14:creationId xmlns:p14="http://schemas.microsoft.com/office/powerpoint/2010/main" val="1792980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091BFA-8BFB-4D8C-929C-E7656062F1CE}" type="datetime1">
              <a:rPr lang="en-US" smtClean="0"/>
              <a:pPr/>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D1B6C8-B9A7-4738-9A33-179B1E266EC0}" type="slidenum">
              <a:rPr lang="en-US" smtClean="0"/>
              <a:pPr/>
              <a:t>‹#›</a:t>
            </a:fld>
            <a:endParaRPr lang="en-US"/>
          </a:p>
        </p:txBody>
      </p:sp>
    </p:spTree>
    <p:extLst>
      <p:ext uri="{BB962C8B-B14F-4D97-AF65-F5344CB8AC3E}">
        <p14:creationId xmlns:p14="http://schemas.microsoft.com/office/powerpoint/2010/main" val="3156252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4B0693-B2F2-4151-8B02-D5202D665C4B}" type="datetime1">
              <a:rPr lang="en-US" smtClean="0"/>
              <a:pPr/>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1B6C8-B9A7-4738-9A33-179B1E266EC0}" type="slidenum">
              <a:rPr lang="en-US" smtClean="0"/>
              <a:pPr/>
              <a:t>‹#›</a:t>
            </a:fld>
            <a:endParaRPr lang="en-US"/>
          </a:p>
        </p:txBody>
      </p:sp>
    </p:spTree>
    <p:extLst>
      <p:ext uri="{BB962C8B-B14F-4D97-AF65-F5344CB8AC3E}">
        <p14:creationId xmlns:p14="http://schemas.microsoft.com/office/powerpoint/2010/main" val="2133594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4994FE-FD66-419C-A0AA-942ADFAAC626}" type="datetime1">
              <a:rPr lang="en-US" smtClean="0"/>
              <a:pPr/>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1B6C8-B9A7-4738-9A33-179B1E266EC0}" type="slidenum">
              <a:rPr lang="en-US" smtClean="0"/>
              <a:pPr/>
              <a:t>‹#›</a:t>
            </a:fld>
            <a:endParaRPr lang="en-US"/>
          </a:p>
        </p:txBody>
      </p:sp>
    </p:spTree>
    <p:extLst>
      <p:ext uri="{BB962C8B-B14F-4D97-AF65-F5344CB8AC3E}">
        <p14:creationId xmlns:p14="http://schemas.microsoft.com/office/powerpoint/2010/main" val="4090693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a:t>
            </a:fld>
            <a:endParaRPr lang="en-US">
              <a:solidFill>
                <a:srgbClr val="CCCCCC"/>
              </a:solidFill>
            </a:endParaRPr>
          </a:p>
        </p:txBody>
      </p:sp>
      <p:sp>
        <p:nvSpPr>
          <p:cNvPr id="7" name="Text Placeholder 6"/>
          <p:cNvSpPr>
            <a:spLocks noGrp="1"/>
          </p:cNvSpPr>
          <p:nvPr>
            <p:ph type="body" sz="quarter" idx="13"/>
          </p:nvPr>
        </p:nvSpPr>
        <p:spPr>
          <a:xfrm>
            <a:off x="115889" y="965200"/>
            <a:ext cx="3887787" cy="349251"/>
          </a:xfrm>
        </p:spPr>
        <p:txBody>
          <a:bodyPr/>
          <a:lstStyle/>
          <a:p>
            <a:pPr lvl="0"/>
            <a:r>
              <a:rPr lang="en-US" dirty="0" smtClean="0"/>
              <a:t>Click to edit Master text styles</a:t>
            </a:r>
          </a:p>
        </p:txBody>
      </p:sp>
    </p:spTree>
    <p:extLst>
      <p:ext uri="{BB962C8B-B14F-4D97-AF65-F5344CB8AC3E}">
        <p14:creationId xmlns:p14="http://schemas.microsoft.com/office/powerpoint/2010/main" val="41002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88B48FB-E956-2048-9E74-C69E7CAA26CC}" type="slidenum">
              <a:rPr lang="en-US" smtClean="0">
                <a:solidFill>
                  <a:srgbClr val="CCCCCC"/>
                </a:solidFill>
              </a:rPr>
              <a:pPr/>
              <a:t>‹#›</a:t>
            </a:fld>
            <a:endParaRPr lang="en-US">
              <a:solidFill>
                <a:srgbClr val="CCCCCC"/>
              </a:solidFill>
            </a:endParaRPr>
          </a:p>
        </p:txBody>
      </p:sp>
      <p:graphicFrame>
        <p:nvGraphicFramePr>
          <p:cNvPr id="5" name="Table 4"/>
          <p:cNvGraphicFramePr>
            <a:graphicFrameLocks noGrp="1"/>
          </p:cNvGraphicFramePr>
          <p:nvPr userDrawn="1">
            <p:extLst/>
          </p:nvPr>
        </p:nvGraphicFramePr>
        <p:xfrm>
          <a:off x="204788" y="1403201"/>
          <a:ext cx="5953649" cy="3870960"/>
        </p:xfrm>
        <a:graphic>
          <a:graphicData uri="http://schemas.openxmlformats.org/drawingml/2006/table">
            <a:tbl>
              <a:tblPr firstRow="1" lastRow="1" bandRow="1">
                <a:tableStyleId>{1FECB4D8-DB02-4DC6-A0A2-4F2EBAE1DC90}</a:tableStyleId>
              </a:tblPr>
              <a:tblGrid>
                <a:gridCol w="4802370"/>
                <a:gridCol w="716414"/>
                <a:gridCol w="434865"/>
              </a:tblGrid>
              <a:tr h="416167">
                <a:tc>
                  <a:txBody>
                    <a:bodyPr/>
                    <a:lstStyle/>
                    <a:p>
                      <a:r>
                        <a:rPr lang="en-US" sz="1500" dirty="0" smtClean="0">
                          <a:solidFill>
                            <a:schemeClr val="bg1"/>
                          </a:solidFill>
                          <a:latin typeface="Arial"/>
                          <a:cs typeface="Arial"/>
                        </a:rPr>
                        <a:t>Answer Choices</a:t>
                      </a:r>
                      <a:endParaRPr lang="en-US" sz="1500" dirty="0">
                        <a:solidFill>
                          <a:schemeClr val="bg1"/>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500" dirty="0" smtClean="0">
                          <a:solidFill>
                            <a:schemeClr val="bg1"/>
                          </a:solidFill>
                          <a:latin typeface="Arial"/>
                          <a:cs typeface="Arial"/>
                        </a:rPr>
                        <a:t>Responses</a:t>
                      </a:r>
                      <a:endParaRPr lang="en-US" sz="1500" dirty="0">
                        <a:solidFill>
                          <a:schemeClr val="bg1"/>
                        </a:solidFill>
                        <a:latin typeface="Arial"/>
                        <a:cs typeface="Arial"/>
                      </a:endParaRPr>
                    </a:p>
                  </a:txBody>
                  <a:tcPr marT="60960" marB="609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416167">
                <a:tc>
                  <a:txBody>
                    <a:bodyPr/>
                    <a:lstStyle/>
                    <a:p>
                      <a:r>
                        <a:rPr lang="en-US" sz="1400" dirty="0" smtClean="0">
                          <a:solidFill>
                            <a:schemeClr val="tx1"/>
                          </a:solidFill>
                          <a:latin typeface="Arial"/>
                          <a:cs typeface="Arial"/>
                        </a:rPr>
                        <a:t>Less than one year</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10.00%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10</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6167">
                <a:tc>
                  <a:txBody>
                    <a:bodyPr/>
                    <a:lstStyle/>
                    <a:p>
                      <a:r>
                        <a:rPr lang="en-US" sz="1400" dirty="0" smtClean="0">
                          <a:solidFill>
                            <a:schemeClr val="tx1"/>
                          </a:solidFill>
                          <a:latin typeface="Arial"/>
                          <a:cs typeface="Arial"/>
                        </a:rPr>
                        <a:t>1 to 3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10.00%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10</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6167">
                <a:tc>
                  <a:txBody>
                    <a:bodyPr/>
                    <a:lstStyle/>
                    <a:p>
                      <a:r>
                        <a:rPr lang="en-US" sz="1400" dirty="0" smtClean="0">
                          <a:solidFill>
                            <a:schemeClr val="tx1"/>
                          </a:solidFill>
                          <a:latin typeface="Arial"/>
                          <a:cs typeface="Arial"/>
                        </a:rPr>
                        <a:t>3 to 5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25.00%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25</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6167">
                <a:tc>
                  <a:txBody>
                    <a:bodyPr/>
                    <a:lstStyle/>
                    <a:p>
                      <a:r>
                        <a:rPr lang="en-US" sz="1400" dirty="0" smtClean="0">
                          <a:solidFill>
                            <a:schemeClr val="tx1"/>
                          </a:solidFill>
                          <a:latin typeface="Arial"/>
                          <a:cs typeface="Arial"/>
                        </a:rPr>
                        <a:t>5 to 7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15.00%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15</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6167">
                <a:tc>
                  <a:txBody>
                    <a:bodyPr/>
                    <a:lstStyle/>
                    <a:p>
                      <a:r>
                        <a:rPr lang="en-US" sz="1400" dirty="0" smtClean="0">
                          <a:solidFill>
                            <a:schemeClr val="tx1"/>
                          </a:solidFill>
                          <a:latin typeface="Arial"/>
                          <a:cs typeface="Arial"/>
                        </a:rPr>
                        <a:t>More than seven</a:t>
                      </a:r>
                      <a:r>
                        <a:rPr lang="en-US" sz="1400" baseline="0" dirty="0" smtClean="0">
                          <a:solidFill>
                            <a:schemeClr val="tx1"/>
                          </a:solidFill>
                          <a:latin typeface="Arial"/>
                          <a:cs typeface="Arial"/>
                        </a:rPr>
                        <a:t> years</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chemeClr val="tx1"/>
                          </a:solidFill>
                          <a:latin typeface="Arial"/>
                          <a:cs typeface="Arial"/>
                        </a:rPr>
                        <a:t>40.00%</a:t>
                      </a:r>
                      <a:endParaRPr lang="en-US" sz="1400" dirty="0">
                        <a:solidFill>
                          <a:schemeClr val="tx1"/>
                        </a:solidFill>
                        <a:latin typeface="Arial"/>
                        <a:cs typeface="Arial"/>
                      </a:endParaRPr>
                    </a:p>
                  </a:txBody>
                  <a:tcPr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smtClean="0">
                          <a:solidFill>
                            <a:schemeClr val="tx1"/>
                          </a:solidFill>
                          <a:latin typeface="Arial"/>
                          <a:cs typeface="Arial"/>
                        </a:rPr>
                        <a:t>40</a:t>
                      </a:r>
                      <a:endParaRPr lang="en-US" sz="1400" dirty="0">
                        <a:solidFill>
                          <a:schemeClr val="tx1"/>
                        </a:solidFill>
                        <a:latin typeface="Arial"/>
                        <a:cs typeface="Arial"/>
                      </a:endParaRPr>
                    </a:p>
                  </a:txBody>
                  <a:tcPr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6167">
                <a:tc>
                  <a:txBody>
                    <a:bodyPr/>
                    <a:lstStyle/>
                    <a:p>
                      <a:r>
                        <a:rPr lang="en-US" sz="1400" dirty="0" smtClean="0">
                          <a:solidFill>
                            <a:srgbClr val="FFFFFF"/>
                          </a:solidFill>
                          <a:latin typeface="Arial"/>
                          <a:cs typeface="Arial"/>
                        </a:rPr>
                        <a:t>Total</a:t>
                      </a:r>
                      <a:endParaRPr lang="en-US" sz="1400" dirty="0">
                        <a:solidFill>
                          <a:srgbClr val="FFFFFF"/>
                        </a:solidFill>
                        <a:latin typeface="Arial"/>
                        <a:cs typeface="Arial"/>
                      </a:endParaRPr>
                    </a:p>
                  </a:txBody>
                  <a:tcPr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400" dirty="0">
                        <a:solidFill>
                          <a:srgbClr val="FFFFFF"/>
                        </a:solidFill>
                        <a:latin typeface="Arial"/>
                        <a:cs typeface="Arial"/>
                      </a:endParaRPr>
                    </a:p>
                  </a:txBody>
                  <a:tcPr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400" dirty="0" smtClean="0">
                          <a:solidFill>
                            <a:srgbClr val="FFFFFF"/>
                          </a:solidFill>
                          <a:latin typeface="Arial"/>
                          <a:cs typeface="Arial"/>
                        </a:rPr>
                        <a:t>100</a:t>
                      </a:r>
                      <a:endParaRPr lang="en-US" sz="1400" dirty="0">
                        <a:solidFill>
                          <a:srgbClr val="FFFFFF"/>
                        </a:solidFill>
                        <a:latin typeface="Arial"/>
                        <a:cs typeface="Arial"/>
                      </a:endParaRPr>
                    </a:p>
                  </a:txBody>
                  <a:tcPr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r>
            </a:tbl>
          </a:graphicData>
        </a:graphic>
      </p:graphicFrame>
      <p:sp>
        <p:nvSpPr>
          <p:cNvPr id="7" name="Text Placeholder 6"/>
          <p:cNvSpPr>
            <a:spLocks noGrp="1"/>
          </p:cNvSpPr>
          <p:nvPr>
            <p:ph type="body" sz="quarter" idx="11"/>
          </p:nvPr>
        </p:nvSpPr>
        <p:spPr>
          <a:xfrm>
            <a:off x="115889" y="965200"/>
            <a:ext cx="4478337" cy="349251"/>
          </a:xfrm>
        </p:spPr>
        <p:txBody>
          <a:bodyPr/>
          <a:lstStyle/>
          <a:p>
            <a:pPr lvl="0"/>
            <a:r>
              <a:rPr lang="en-US" dirty="0" smtClean="0"/>
              <a:t>Click to edit Master text styles</a:t>
            </a:r>
            <a:endParaRPr lang="en-US" dirty="0"/>
          </a:p>
        </p:txBody>
      </p:sp>
    </p:spTree>
    <p:extLst>
      <p:ext uri="{BB962C8B-B14F-4D97-AF65-F5344CB8AC3E}">
        <p14:creationId xmlns:p14="http://schemas.microsoft.com/office/powerpoint/2010/main" val="2804084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B537F5-95C1-4097-B231-9A11F216BD8C}" type="datetime1">
              <a:rPr lang="en-US" smtClean="0"/>
              <a:pPr/>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1B6C8-B9A7-4738-9A33-179B1E266EC0}" type="slidenum">
              <a:rPr lang="en-US" smtClean="0"/>
              <a:pPr/>
              <a:t>‹#›</a:t>
            </a:fld>
            <a:endParaRPr lang="en-US"/>
          </a:p>
        </p:txBody>
      </p:sp>
    </p:spTree>
    <p:extLst>
      <p:ext uri="{BB962C8B-B14F-4D97-AF65-F5344CB8AC3E}">
        <p14:creationId xmlns:p14="http://schemas.microsoft.com/office/powerpoint/2010/main" val="334713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43FA30-BD4C-46A9-95F7-6872C188D6DB}" type="datetime1">
              <a:rPr lang="en-US" smtClean="0"/>
              <a:pPr/>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1B6C8-B9A7-4738-9A33-179B1E266EC0}" type="slidenum">
              <a:rPr lang="en-US" smtClean="0"/>
              <a:pPr/>
              <a:t>‹#›</a:t>
            </a:fld>
            <a:endParaRPr lang="en-US"/>
          </a:p>
        </p:txBody>
      </p:sp>
    </p:spTree>
    <p:extLst>
      <p:ext uri="{BB962C8B-B14F-4D97-AF65-F5344CB8AC3E}">
        <p14:creationId xmlns:p14="http://schemas.microsoft.com/office/powerpoint/2010/main" val="804435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59BD9B-F44E-41F0-859B-FAB8590C5F26}" type="datetime1">
              <a:rPr lang="en-US" smtClean="0"/>
              <a:pPr/>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1B6C8-B9A7-4738-9A33-179B1E266EC0}" type="slidenum">
              <a:rPr lang="en-US" smtClean="0"/>
              <a:pPr/>
              <a:t>‹#›</a:t>
            </a:fld>
            <a:endParaRPr lang="en-US"/>
          </a:p>
        </p:txBody>
      </p:sp>
    </p:spTree>
    <p:extLst>
      <p:ext uri="{BB962C8B-B14F-4D97-AF65-F5344CB8AC3E}">
        <p14:creationId xmlns:p14="http://schemas.microsoft.com/office/powerpoint/2010/main" val="4076970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B7DE09-94DB-41E4-B31F-15F109906EEE}" type="datetime1">
              <a:rPr lang="en-US" smtClean="0"/>
              <a:pPr/>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D1B6C8-B9A7-4738-9A33-179B1E266EC0}" type="slidenum">
              <a:rPr lang="en-US" smtClean="0"/>
              <a:pPr/>
              <a:t>‹#›</a:t>
            </a:fld>
            <a:endParaRPr lang="en-US"/>
          </a:p>
        </p:txBody>
      </p:sp>
    </p:spTree>
    <p:extLst>
      <p:ext uri="{BB962C8B-B14F-4D97-AF65-F5344CB8AC3E}">
        <p14:creationId xmlns:p14="http://schemas.microsoft.com/office/powerpoint/2010/main" val="4179854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F07FD4-02D3-48C9-B882-03ACA85BD2CC}" type="datetime1">
              <a:rPr lang="en-US" smtClean="0"/>
              <a:pPr/>
              <a:t>9/18/2018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D1B6C8-B9A7-4738-9A33-179B1E266EC0}" type="slidenum">
              <a:rPr lang="en-US" smtClean="0"/>
              <a:pPr/>
              <a:t>‹#›</a:t>
            </a:fld>
            <a:endParaRPr lang="en-US"/>
          </a:p>
        </p:txBody>
      </p:sp>
    </p:spTree>
    <p:extLst>
      <p:ext uri="{BB962C8B-B14F-4D97-AF65-F5344CB8AC3E}">
        <p14:creationId xmlns:p14="http://schemas.microsoft.com/office/powerpoint/2010/main" val="74947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BFB6B9-D0F4-4C7F-97DC-03B5FE889FFC}" type="datetime1">
              <a:rPr lang="en-US" smtClean="0"/>
              <a:pPr/>
              <a:t>9/18/2018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D1B6C8-B9A7-4738-9A33-179B1E266EC0}" type="slidenum">
              <a:rPr lang="en-US" smtClean="0"/>
              <a:pPr/>
              <a:t>‹#›</a:t>
            </a:fld>
            <a:endParaRPr lang="en-US"/>
          </a:p>
        </p:txBody>
      </p:sp>
    </p:spTree>
    <p:extLst>
      <p:ext uri="{BB962C8B-B14F-4D97-AF65-F5344CB8AC3E}">
        <p14:creationId xmlns:p14="http://schemas.microsoft.com/office/powerpoint/2010/main" val="39008702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444508"/>
            <a:ext cx="8229600" cy="521696"/>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5136" y="982199"/>
            <a:ext cx="5332506" cy="332192"/>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8367077" y="6420102"/>
            <a:ext cx="626035" cy="366183"/>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pPr defTabSz="457200"/>
            <a:fld id="{A88B48FB-E956-2048-9E74-C69E7CAA26CC}" type="slidenum">
              <a:rPr lang="en-US" smtClean="0">
                <a:solidFill>
                  <a:srgbClr val="CCCCCC"/>
                </a:solidFill>
              </a:rPr>
              <a:pPr defTabSz="457200"/>
              <a:t>‹#›</a:t>
            </a:fld>
            <a:endParaRPr lang="en-US">
              <a:solidFill>
                <a:srgbClr val="CCCCCC"/>
              </a:solidFill>
            </a:endParaRPr>
          </a:p>
        </p:txBody>
      </p:sp>
      <p:cxnSp>
        <p:nvCxnSpPr>
          <p:cNvPr id="7" name="Straight Connector 6"/>
          <p:cNvCxnSpPr/>
          <p:nvPr/>
        </p:nvCxnSpPr>
        <p:spPr>
          <a:xfrm>
            <a:off x="0" y="6420101"/>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4788" y="972237"/>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Subtitle 1"/>
          <p:cNvSpPr txBox="1">
            <a:spLocks/>
          </p:cNvSpPr>
          <p:nvPr userDrawn="1"/>
        </p:nvSpPr>
        <p:spPr>
          <a:xfrm>
            <a:off x="-56474" y="6507727"/>
            <a:ext cx="1050635" cy="21360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smtClean="0">
                <a:solidFill>
                  <a:srgbClr val="7C878E"/>
                </a:solidFill>
                <a:latin typeface="Helvetica Neue"/>
                <a:cs typeface="Helvetica Neue"/>
              </a:rPr>
              <a:t>Powered by</a:t>
            </a:r>
            <a:endParaRPr lang="en-US" sz="800" dirty="0">
              <a:solidFill>
                <a:srgbClr val="7C878E"/>
              </a:solidFill>
              <a:latin typeface="Helvetica Neue"/>
              <a:cs typeface="Helvetica Neue"/>
            </a:endParaRPr>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8026" y="6447989"/>
            <a:ext cx="1213734" cy="394160"/>
          </a:xfrm>
          <a:prstGeom prst="rect">
            <a:avLst/>
          </a:prstGeom>
        </p:spPr>
      </p:pic>
    </p:spTree>
    <p:extLst>
      <p:ext uri="{BB962C8B-B14F-4D97-AF65-F5344CB8AC3E}">
        <p14:creationId xmlns:p14="http://schemas.microsoft.com/office/powerpoint/2010/main" val="1660101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A50C6-FFC7-4B12-AC20-CA254B261DC2}" type="datetime1">
              <a:rPr lang="en-US" smtClean="0"/>
              <a:pPr/>
              <a:t>9/18/2018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1B6C8-B9A7-4738-9A33-179B1E266EC0}" type="slidenum">
              <a:rPr lang="en-US" smtClean="0"/>
              <a:pPr/>
              <a:t>‹#›</a:t>
            </a:fld>
            <a:endParaRPr lang="en-US"/>
          </a:p>
        </p:txBody>
      </p:sp>
    </p:spTree>
    <p:extLst>
      <p:ext uri="{BB962C8B-B14F-4D97-AF65-F5344CB8AC3E}">
        <p14:creationId xmlns:p14="http://schemas.microsoft.com/office/powerpoint/2010/main" val="351910304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4.xml"/><Relationship Id="rId5" Type="http://schemas.openxmlformats.org/officeDocument/2006/relationships/image" Target="../media/image30.pn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jpeg"/><Relationship Id="rId7"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jpeg"/><Relationship Id="rId7"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2.jpeg"/><Relationship Id="rId7"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2.jpeg"/><Relationship Id="rId7" Type="http://schemas.openxmlformats.org/officeDocument/2006/relationships/image" Target="../media/image63.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7.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69.pn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73.png"/><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jpeg"/><Relationship Id="rId7" Type="http://schemas.openxmlformats.org/officeDocument/2006/relationships/diagramQuickStyle" Target="../diagrams/quickStyle2.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8.jpeg"/><Relationship Id="rId9" Type="http://schemas.microsoft.com/office/2007/relationships/diagramDrawing" Target="../diagrams/drawing2.xml"/></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jpeg"/><Relationship Id="rId7" Type="http://schemas.openxmlformats.org/officeDocument/2006/relationships/diagramQuickStyle" Target="../diagrams/quickStyle3.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8.jpeg"/><Relationship Id="rId9" Type="http://schemas.microsoft.com/office/2007/relationships/diagramDrawing" Target="../diagrams/drawing3.xml"/></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jpeg"/><Relationship Id="rId7" Type="http://schemas.openxmlformats.org/officeDocument/2006/relationships/diagramQuickStyle" Target="../diagrams/quickStyle4.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8.jpeg"/><Relationship Id="rId9" Type="http://schemas.microsoft.com/office/2007/relationships/diagramDrawing" Target="../diagrams/drawing4.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jpeg"/><Relationship Id="rId9" Type="http://schemas.microsoft.com/office/2007/relationships/diagramDrawing" Target="../diagrams/drawing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8.jpeg"/></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jpeg"/><Relationship Id="rId7" Type="http://schemas.openxmlformats.org/officeDocument/2006/relationships/diagramQuickStyle" Target="../diagrams/quickStyle5.xml"/><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8.jpeg"/><Relationship Id="rId9" Type="http://schemas.microsoft.com/office/2007/relationships/diagramDrawing" Target="../diagrams/drawing5.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43.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jpeg"/><Relationship Id="rId7" Type="http://schemas.openxmlformats.org/officeDocument/2006/relationships/diagramQuickStyle" Target="../diagrams/quickStyle6.xml"/><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8.jpeg"/><Relationship Id="rId9" Type="http://schemas.microsoft.com/office/2007/relationships/diagramDrawing" Target="../diagrams/drawing6.xml"/></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jpeg"/><Relationship Id="rId7" Type="http://schemas.openxmlformats.org/officeDocument/2006/relationships/diagramQuickStyle" Target="../diagrams/quickStyle7.xml"/><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8.jpeg"/><Relationship Id="rId9" Type="http://schemas.microsoft.com/office/2007/relationships/diagramDrawing" Target="../diagrams/drawing7.xml"/></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jpeg"/><Relationship Id="rId7" Type="http://schemas.openxmlformats.org/officeDocument/2006/relationships/diagramQuickStyle" Target="../diagrams/quickStyle8.xml"/><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8.jpeg"/><Relationship Id="rId9" Type="http://schemas.microsoft.com/office/2007/relationships/diagramDrawing" Target="../diagrams/drawing8.xml"/></Relationships>
</file>

<file path=ppt/slides/_rels/slide46.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2.jpeg"/><Relationship Id="rId7" Type="http://schemas.openxmlformats.org/officeDocument/2006/relationships/diagramQuickStyle" Target="../diagrams/quickStyle9.xml"/><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8.jpeg"/><Relationship Id="rId9" Type="http://schemas.microsoft.com/office/2007/relationships/diagramDrawing" Target="../diagrams/drawing9.xml"/></Relationships>
</file>

<file path=ppt/slides/_rels/slide47.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2.jpeg"/><Relationship Id="rId7" Type="http://schemas.openxmlformats.org/officeDocument/2006/relationships/diagramQuickStyle" Target="../diagrams/quickStyle10.xml"/><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8.jpeg"/><Relationship Id="rId9" Type="http://schemas.microsoft.com/office/2007/relationships/diagramDrawing" Target="../diagrams/drawing10.xml"/></Relationships>
</file>

<file path=ppt/slides/_rels/slide48.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2.jpeg"/><Relationship Id="rId7" Type="http://schemas.openxmlformats.org/officeDocument/2006/relationships/diagramQuickStyle" Target="../diagrams/quickStyle11.xml"/><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8.jpeg"/><Relationship Id="rId9" Type="http://schemas.microsoft.com/office/2007/relationships/diagramDrawing" Target="../diagrams/drawing11.xml"/></Relationships>
</file>

<file path=ppt/slides/_rels/slide49.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2.jpeg"/><Relationship Id="rId7" Type="http://schemas.openxmlformats.org/officeDocument/2006/relationships/diagramQuickStyle" Target="../diagrams/quickStyle12.xml"/><Relationship Id="rId2" Type="http://schemas.openxmlformats.org/officeDocument/2006/relationships/notesSlide" Target="../notesSlides/notesSlide49.xml"/><Relationship Id="rId1" Type="http://schemas.openxmlformats.org/officeDocument/2006/relationships/slideLayout" Target="../slideLayouts/slideLayout5.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8.jpeg"/><Relationship Id="rId9" Type="http://schemas.microsoft.com/office/2007/relationships/diagramDrawing" Target="../diagrams/drawing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2.jpeg"/><Relationship Id="rId7" Type="http://schemas.openxmlformats.org/officeDocument/2006/relationships/diagramQuickStyle" Target="../diagrams/quickStyle13.xml"/><Relationship Id="rId2" Type="http://schemas.openxmlformats.org/officeDocument/2006/relationships/notesSlide" Target="../notesSlides/notesSlide50.xml"/><Relationship Id="rId1" Type="http://schemas.openxmlformats.org/officeDocument/2006/relationships/slideLayout" Target="../slideLayouts/slideLayout5.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8.jpeg"/><Relationship Id="rId9" Type="http://schemas.microsoft.com/office/2007/relationships/diagramDrawing" Target="../diagrams/drawing13.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chart" Target="../charts/char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chart" Target="../charts/chart2.xml"/><Relationship Id="rId5" Type="http://schemas.openxmlformats.org/officeDocument/2006/relationships/image" Target="../media/image11.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77000"/>
          </a:schemeClr>
        </a:solid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256253" y="5638800"/>
            <a:ext cx="2611148" cy="381000"/>
          </a:xfrm>
          <a:noFill/>
        </p:spPr>
        <p:txBody>
          <a:bodyPr>
            <a:normAutofit/>
          </a:bodyPr>
          <a:lstStyle/>
          <a:p>
            <a:r>
              <a:rPr lang="en-US" sz="1600" dirty="0" smtClean="0">
                <a:solidFill>
                  <a:schemeClr val="tx2"/>
                </a:solidFill>
                <a:latin typeface="Lucida Calligraphy" panose="03010101010101010101" pitchFamily="66" charset="0"/>
              </a:rPr>
              <a:t>September 13, 2018</a:t>
            </a:r>
            <a:endParaRPr lang="en-US" sz="1600" dirty="0">
              <a:solidFill>
                <a:schemeClr val="tx2"/>
              </a:solidFill>
              <a:latin typeface="Lucida Calligraphy" panose="03010101010101010101" pitchFamily="66" charset="0"/>
            </a:endParaRPr>
          </a:p>
        </p:txBody>
      </p:sp>
      <p:pic>
        <p:nvPicPr>
          <p:cNvPr id="6" name="Picture 5" descr="MAPCLogo.jpg"/>
          <p:cNvPicPr>
            <a:picLocks noChangeAspect="1"/>
          </p:cNvPicPr>
          <p:nvPr/>
        </p:nvPicPr>
        <p:blipFill>
          <a:blip r:embed="rId3" cstate="print"/>
          <a:stretch>
            <a:fillRect/>
          </a:stretch>
        </p:blipFill>
        <p:spPr>
          <a:xfrm>
            <a:off x="304800" y="173182"/>
            <a:ext cx="1674350" cy="1066800"/>
          </a:xfrm>
          <a:prstGeom prst="rect">
            <a:avLst/>
          </a:prstGeom>
        </p:spPr>
      </p:pic>
      <p:cxnSp>
        <p:nvCxnSpPr>
          <p:cNvPr id="8" name="Straight Connector 7"/>
          <p:cNvCxnSpPr/>
          <p:nvPr/>
        </p:nvCxnSpPr>
        <p:spPr>
          <a:xfrm>
            <a:off x="685800" y="1355766"/>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172" y="3487942"/>
            <a:ext cx="2305652" cy="1633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7"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2562" y="472827"/>
            <a:ext cx="17621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7000" y="3668398"/>
            <a:ext cx="1732253" cy="127280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4400" y="3643821"/>
            <a:ext cx="1732253" cy="132196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Horizontal Scroll 1"/>
          <p:cNvSpPr/>
          <p:nvPr/>
        </p:nvSpPr>
        <p:spPr>
          <a:xfrm>
            <a:off x="914401" y="1524000"/>
            <a:ext cx="7294852" cy="1600200"/>
          </a:xfrm>
          <a:prstGeom prst="horizontalScroll">
            <a:avLst/>
          </a:prstGeom>
          <a:gradFill flip="none" rotWithShape="1">
            <a:gsLst>
              <a:gs pos="0">
                <a:schemeClr val="accent1">
                  <a:tint val="66000"/>
                  <a:satMod val="160000"/>
                </a:schemeClr>
              </a:gs>
              <a:gs pos="0">
                <a:schemeClr val="accent1">
                  <a:tint val="44500"/>
                  <a:satMod val="160000"/>
                </a:schemeClr>
              </a:gs>
              <a:gs pos="95000">
                <a:schemeClr val="accent1">
                  <a:tint val="23500"/>
                  <a:satMod val="160000"/>
                </a:schemeClr>
              </a:gs>
            </a:gsLst>
            <a:lin ang="5400000" scaled="1"/>
            <a:tileRect/>
          </a:gradFill>
          <a:ln>
            <a:solidFill>
              <a:schemeClr val="accent1">
                <a:lumMod val="20000"/>
                <a:lumOff val="8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2"/>
                </a:solidFill>
                <a:latin typeface="Lucida Calligraphy" panose="03010101010101010101" pitchFamily="66" charset="0"/>
              </a:rPr>
              <a:t>Enhancing Local </a:t>
            </a:r>
            <a:r>
              <a:rPr lang="en-US" sz="2800" dirty="0" smtClean="0">
                <a:solidFill>
                  <a:schemeClr val="tx2"/>
                </a:solidFill>
                <a:latin typeface="Lucida Calligraphy" panose="03010101010101010101" pitchFamily="66" charset="0"/>
              </a:rPr>
              <a:t>Democracy</a:t>
            </a:r>
          </a:p>
          <a:p>
            <a:pPr algn="ctr"/>
            <a:r>
              <a:rPr lang="en-US" sz="2800" dirty="0" smtClean="0">
                <a:solidFill>
                  <a:schemeClr val="tx2"/>
                </a:solidFill>
                <a:latin typeface="Lucida Calligraphy" panose="03010101010101010101" pitchFamily="66" charset="0"/>
              </a:rPr>
              <a:t>in MetroWest</a:t>
            </a:r>
            <a:endParaRPr lang="en-US" sz="2800" dirty="0">
              <a:solidFill>
                <a:schemeClr val="tx2"/>
              </a:solidFill>
              <a:latin typeface="Lucida Calligraphy" panose="03010101010101010101"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2443" y="274638"/>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lvl="0" algn="ctr">
              <a:spcBef>
                <a:spcPct val="0"/>
              </a:spcBef>
              <a:defRPr/>
            </a:pPr>
            <a:r>
              <a:rPr lang="en-US" sz="2800" dirty="0">
                <a:solidFill>
                  <a:schemeClr val="tx2"/>
                </a:solidFill>
                <a:latin typeface="Tw Cen MT" pitchFamily="34" charset="0"/>
              </a:rPr>
              <a:t>Annual Town Meeting </a:t>
            </a:r>
            <a:endParaRPr lang="en-US" sz="1400" dirty="0">
              <a:solidFill>
                <a:schemeClr val="tx2"/>
              </a:solidFill>
              <a:latin typeface="Tw Cen MT"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6" name="Content Placeholder 5"/>
          <p:cNvSpPr>
            <a:spLocks noGrp="1"/>
          </p:cNvSpPr>
          <p:nvPr>
            <p:ph idx="1"/>
          </p:nvPr>
        </p:nvSpPr>
        <p:spPr>
          <a:ln>
            <a:noFill/>
          </a:ln>
        </p:spPr>
        <p:txBody>
          <a:bodyPr>
            <a:normAutofit/>
          </a:bodyPr>
          <a:lstStyle/>
          <a:p>
            <a:pPr marL="0" indent="0">
              <a:buNone/>
            </a:pPr>
            <a:r>
              <a:rPr lang="en-US" sz="1800" dirty="0" smtClean="0">
                <a:solidFill>
                  <a:schemeClr val="tx2"/>
                </a:solidFill>
                <a:latin typeface="Tw Cen MT" pitchFamily="34" charset="0"/>
              </a:rPr>
              <a:t>Q. </a:t>
            </a:r>
            <a:r>
              <a:rPr lang="en-US" sz="2000" dirty="0" smtClean="0">
                <a:solidFill>
                  <a:schemeClr val="tx2"/>
                </a:solidFill>
                <a:latin typeface="Tw Cen MT" pitchFamily="34" charset="0"/>
              </a:rPr>
              <a:t>How long have you lived in your town?</a:t>
            </a:r>
          </a:p>
          <a:p>
            <a:pPr>
              <a:buFont typeface="Wingdings" panose="05000000000000000000" pitchFamily="2" charset="2"/>
              <a:buChar char="v"/>
            </a:pPr>
            <a:r>
              <a:rPr lang="en-US" sz="1400" dirty="0" smtClean="0">
                <a:solidFill>
                  <a:schemeClr val="tx2"/>
                </a:solidFill>
                <a:latin typeface="Tw Cen MT" pitchFamily="34" charset="0"/>
              </a:rPr>
              <a:t>Open TMMs (all except those who “rarely/never attend):</a:t>
            </a:r>
          </a:p>
          <a:p>
            <a:pPr lvl="1">
              <a:buFont typeface="Wingdings" panose="05000000000000000000" pitchFamily="2" charset="2"/>
              <a:buChar char="v"/>
            </a:pPr>
            <a:endParaRPr lang="en-US" sz="1400" dirty="0" smtClean="0">
              <a:solidFill>
                <a:schemeClr val="tx2"/>
              </a:solidFill>
              <a:latin typeface="Tw Cen MT" pitchFamily="34" charset="0"/>
            </a:endParaRPr>
          </a:p>
          <a:p>
            <a:pPr marL="0" indent="0">
              <a:buNone/>
            </a:pPr>
            <a:endParaRPr lang="en-US" sz="1600" dirty="0">
              <a:solidFill>
                <a:schemeClr val="tx2"/>
              </a:solidFill>
              <a:latin typeface="Tw Cen MT" pitchFamily="34" charset="0"/>
            </a:endParaRPr>
          </a:p>
          <a:p>
            <a:pPr marL="0" indent="0">
              <a:buNone/>
            </a:pPr>
            <a:endParaRPr lang="en-US" sz="1600" dirty="0" smtClean="0">
              <a:solidFill>
                <a:schemeClr val="tx2"/>
              </a:solidFill>
              <a:latin typeface="Tw Cen MT" pitchFamily="34" charset="0"/>
            </a:endParaRPr>
          </a:p>
          <a:p>
            <a:pPr marL="0" indent="0">
              <a:buNone/>
            </a:pPr>
            <a:endParaRPr lang="en-US" sz="1600" dirty="0" smtClean="0">
              <a:solidFill>
                <a:schemeClr val="tx2"/>
              </a:solidFill>
              <a:latin typeface="Tw Cen MT" pitchFamily="34" charset="0"/>
            </a:endParaRPr>
          </a:p>
          <a:p>
            <a:pPr>
              <a:buFont typeface="Wingdings" panose="05000000000000000000" pitchFamily="2" charset="2"/>
              <a:buChar char="q"/>
            </a:pPr>
            <a:endParaRPr lang="en-US" sz="1600" dirty="0" smtClean="0">
              <a:solidFill>
                <a:schemeClr val="tx2"/>
              </a:solidFill>
              <a:latin typeface="Tw Cen MT" pitchFamily="34" charset="0"/>
            </a:endParaRPr>
          </a:p>
          <a:p>
            <a:pPr>
              <a:buFont typeface="Wingdings" panose="05000000000000000000" pitchFamily="2" charset="2"/>
              <a:buChar char="q"/>
            </a:pPr>
            <a:endParaRPr lang="en-US" sz="1600" dirty="0" smtClean="0">
              <a:solidFill>
                <a:schemeClr val="tx2"/>
              </a:solidFill>
              <a:latin typeface="Tw Cen MT" pitchFamily="34" charset="0"/>
            </a:endParaRPr>
          </a:p>
          <a:p>
            <a:pPr>
              <a:buFont typeface="Wingdings" panose="05000000000000000000" pitchFamily="2" charset="2"/>
              <a:buChar char="v"/>
            </a:pPr>
            <a:r>
              <a:rPr lang="en-US" sz="1400" dirty="0" smtClean="0">
                <a:solidFill>
                  <a:schemeClr val="tx2"/>
                </a:solidFill>
                <a:latin typeface="Tw Cen MT" pitchFamily="34" charset="0"/>
              </a:rPr>
              <a:t>Representative TMMs: </a:t>
            </a:r>
          </a:p>
          <a:p>
            <a:pPr marL="0" indent="0">
              <a:buNone/>
            </a:pPr>
            <a:endParaRPr lang="en-US" sz="1600" dirty="0">
              <a:solidFill>
                <a:schemeClr val="tx2"/>
              </a:solidFill>
              <a:latin typeface="Tw Cen MT" pitchFamily="34" charset="0"/>
            </a:endParaRPr>
          </a:p>
          <a:p>
            <a:pPr marL="0" indent="0">
              <a:buNone/>
            </a:pPr>
            <a:endParaRPr lang="en-US" sz="1600" dirty="0">
              <a:solidFill>
                <a:schemeClr val="tx2"/>
              </a:solidFill>
              <a:latin typeface="Tw Cen MT" pitchFamily="34" charset="0"/>
            </a:endParaRPr>
          </a:p>
          <a:p>
            <a:pPr marL="0" indent="0">
              <a:buNone/>
            </a:pPr>
            <a:endParaRPr lang="en-US" sz="1600" dirty="0" smtClean="0">
              <a:solidFill>
                <a:schemeClr val="tx2"/>
              </a:solidFill>
              <a:latin typeface="Tw Cen MT" pitchFamily="34" charset="0"/>
            </a:endParaRPr>
          </a:p>
          <a:p>
            <a:pPr>
              <a:buFont typeface="Wingdings" panose="05000000000000000000" pitchFamily="2" charset="2"/>
              <a:buChar char="q"/>
            </a:pPr>
            <a:endParaRPr lang="en-US" sz="1600" dirty="0">
              <a:solidFill>
                <a:schemeClr val="tx2"/>
              </a:solidFill>
              <a:latin typeface="Tw Cen MT" pitchFamily="34" charset="0"/>
            </a:endParaRPr>
          </a:p>
          <a:p>
            <a:pPr>
              <a:buFont typeface="Wingdings" panose="05000000000000000000" pitchFamily="2" charset="2"/>
              <a:buChar char="q"/>
            </a:pPr>
            <a:endParaRPr lang="en-US" sz="1600" dirty="0" smtClean="0">
              <a:solidFill>
                <a:schemeClr val="tx2"/>
              </a:solidFill>
              <a:latin typeface="Tw Cen MT" pitchFamily="34" charset="0"/>
            </a:endParaRPr>
          </a:p>
          <a:p>
            <a:pPr>
              <a:buFont typeface="Wingdings" panose="05000000000000000000" pitchFamily="2" charset="2"/>
              <a:buChar char="q"/>
            </a:pPr>
            <a:endParaRPr lang="en-US" sz="1600" dirty="0">
              <a:solidFill>
                <a:schemeClr val="tx2"/>
              </a:solidFill>
              <a:latin typeface="Tw Cen MT" pitchFamily="34" charset="0"/>
            </a:endParaRPr>
          </a:p>
          <a:p>
            <a:pPr marL="0" indent="0">
              <a:buNone/>
            </a:pPr>
            <a:endParaRPr lang="en-US" sz="1600" dirty="0" smtClean="0">
              <a:solidFill>
                <a:schemeClr val="tx2"/>
              </a:solidFill>
              <a:latin typeface="Tw Cen MT" pitchFamily="34" charset="0"/>
            </a:endParaRPr>
          </a:p>
          <a:p>
            <a:pPr>
              <a:buFont typeface="Wingdings" panose="05000000000000000000" pitchFamily="2" charset="2"/>
              <a:buChar char="q"/>
            </a:pPr>
            <a:endParaRPr lang="en-US" sz="1600" dirty="0">
              <a:solidFill>
                <a:schemeClr val="tx2"/>
              </a:solidFill>
              <a:latin typeface="Tw Cen MT" pitchFamily="34" charset="0"/>
            </a:endParaRPr>
          </a:p>
        </p:txBody>
      </p:sp>
      <p:sp>
        <p:nvSpPr>
          <p:cNvPr id="13" name="Slide Number Placeholder 12"/>
          <p:cNvSpPr>
            <a:spLocks noGrp="1"/>
          </p:cNvSpPr>
          <p:nvPr>
            <p:ph type="sldNum" sz="quarter" idx="12"/>
          </p:nvPr>
        </p:nvSpPr>
        <p:spPr/>
        <p:txBody>
          <a:bodyPr/>
          <a:lstStyle/>
          <a:p>
            <a:fld id="{C2D1B6C8-B9A7-4738-9A33-179B1E266EC0}" type="slidenum">
              <a:rPr lang="en-US" smtClean="0"/>
              <a:pPr/>
              <a:t>10</a:t>
            </a:fld>
            <a:endParaRPr lang="en-US"/>
          </a:p>
        </p:txBody>
      </p:sp>
      <p:pic>
        <p:nvPicPr>
          <p:cNvPr id="15" name="Picture 14" descr="chart2803891750.png"/>
          <p:cNvPicPr>
            <a:picLocks noChangeAspect="1"/>
          </p:cNvPicPr>
          <p:nvPr/>
        </p:nvPicPr>
        <p:blipFill>
          <a:blip r:embed="rId5"/>
          <a:stretch>
            <a:fillRect/>
          </a:stretch>
        </p:blipFill>
        <p:spPr>
          <a:xfrm>
            <a:off x="1139618" y="2209800"/>
            <a:ext cx="6213682" cy="1722437"/>
          </a:xfrm>
          <a:prstGeom prst="rect">
            <a:avLst/>
          </a:prstGeom>
          <a:ln>
            <a:solidFill>
              <a:schemeClr val="accent1">
                <a:lumMod val="40000"/>
                <a:lumOff val="60000"/>
              </a:schemeClr>
            </a:solidFill>
          </a:ln>
        </p:spPr>
      </p:pic>
      <p:pic>
        <p:nvPicPr>
          <p:cNvPr id="16" name="Picture 15" descr="chart2807234260.png"/>
          <p:cNvPicPr>
            <a:picLocks noChangeAspect="1"/>
          </p:cNvPicPr>
          <p:nvPr/>
        </p:nvPicPr>
        <p:blipFill>
          <a:blip r:embed="rId6"/>
          <a:stretch>
            <a:fillRect/>
          </a:stretch>
        </p:blipFill>
        <p:spPr>
          <a:xfrm>
            <a:off x="1139618" y="4241075"/>
            <a:ext cx="6213682" cy="1854925"/>
          </a:xfrm>
          <a:prstGeom prst="rect">
            <a:avLst/>
          </a:prstGeom>
          <a:ln>
            <a:solidFill>
              <a:schemeClr val="accent1">
                <a:lumMod val="40000"/>
                <a:lumOff val="60000"/>
              </a:schemeClr>
            </a:solidFill>
          </a:ln>
        </p:spPr>
      </p:pic>
    </p:spTree>
    <p:extLst>
      <p:ext uri="{BB962C8B-B14F-4D97-AF65-F5344CB8AC3E}">
        <p14:creationId xmlns:p14="http://schemas.microsoft.com/office/powerpoint/2010/main" val="2688672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hidden="1"/>
          <p:cNvPicPr>
            <a:picLocks noChangeAspect="1"/>
          </p:cNvPicPr>
          <p:nvPr/>
        </p:nvPicPr>
        <p:blipFill>
          <a:blip r:embed="rId3" cstate="print"/>
          <a:stretch>
            <a:fillRect/>
          </a:stretch>
        </p:blipFill>
        <p:spPr>
          <a:xfrm>
            <a:off x="304800" y="228600"/>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lvl="0" algn="ctr">
              <a:spcBef>
                <a:spcPct val="0"/>
              </a:spcBef>
              <a:defRPr/>
            </a:pPr>
            <a:r>
              <a:rPr lang="en-US" sz="2800" dirty="0">
                <a:solidFill>
                  <a:srgbClr val="1F497D"/>
                </a:solidFill>
                <a:latin typeface="Tw Cen MT" pitchFamily="34" charset="0"/>
              </a:rPr>
              <a:t>Annual Town Meeting (OTM)</a:t>
            </a:r>
          </a:p>
          <a:p>
            <a:pPr lvl="0" algn="ctr">
              <a:spcBef>
                <a:spcPct val="0"/>
              </a:spcBef>
              <a:defRPr/>
            </a:pPr>
            <a:r>
              <a:rPr lang="en-US" sz="1400" dirty="0">
                <a:solidFill>
                  <a:srgbClr val="1F497D"/>
                </a:solidFill>
                <a:latin typeface="Tw Cen MT" pitchFamily="34" charset="0"/>
              </a:rPr>
              <a:t>(“RARELY/NEVER”)</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18" name="Title 1"/>
          <p:cNvSpPr>
            <a:spLocks noGrp="1"/>
          </p:cNvSpPr>
          <p:nvPr>
            <p:ph idx="1"/>
          </p:nvPr>
        </p:nvSpPr>
        <p:spPr>
          <a:ln>
            <a:noFill/>
          </a:ln>
        </p:spPr>
        <p:txBody>
          <a:bodyPr>
            <a:normAutofit/>
          </a:bodyPr>
          <a:lstStyle/>
          <a:p>
            <a:pPr marL="0" indent="0">
              <a:buNone/>
            </a:pPr>
            <a:r>
              <a:rPr lang="en-US" sz="2000" dirty="0" smtClean="0">
                <a:solidFill>
                  <a:schemeClr val="tx2"/>
                </a:solidFill>
                <a:latin typeface="Tw Cen MT" panose="020B0602020104020603" pitchFamily="34" charset="0"/>
              </a:rPr>
              <a:t>For those who “rarely/never” attend, it’s because:</a:t>
            </a:r>
          </a:p>
          <a:p>
            <a:pPr marL="0" indent="0">
              <a:buNone/>
            </a:pPr>
            <a:r>
              <a:rPr lang="en-US" sz="2800" dirty="0" smtClean="0">
                <a:latin typeface="Tw Cen MT" panose="020B0602020104020603" pitchFamily="34" charset="0"/>
              </a:rPr>
              <a:t> </a:t>
            </a:r>
            <a:endParaRPr sz="2400" dirty="0"/>
          </a:p>
        </p:txBody>
      </p:sp>
      <p:sp>
        <p:nvSpPr>
          <p:cNvPr id="13" name="Slide Number Placeholder 12"/>
          <p:cNvSpPr>
            <a:spLocks noGrp="1"/>
          </p:cNvSpPr>
          <p:nvPr>
            <p:ph type="sldNum" sz="quarter" idx="12"/>
          </p:nvPr>
        </p:nvSpPr>
        <p:spPr/>
        <p:txBody>
          <a:bodyPr/>
          <a:lstStyle/>
          <a:p>
            <a:fld id="{C2D1B6C8-B9A7-4738-9A33-179B1E266EC0}" type="slidenum">
              <a:rPr lang="en-US" smtClean="0"/>
              <a:pPr/>
              <a:t>11</a:t>
            </a:fld>
            <a:endParaRPr lang="en-US" dirty="0"/>
          </a:p>
        </p:txBody>
      </p:sp>
      <p:sp>
        <p:nvSpPr>
          <p:cNvPr id="4" name="TextBox 3"/>
          <p:cNvSpPr txBox="1"/>
          <p:nvPr/>
        </p:nvSpPr>
        <p:spPr>
          <a:xfrm>
            <a:off x="2819400" y="1600200"/>
            <a:ext cx="1937331" cy="369332"/>
          </a:xfrm>
          <a:prstGeom prst="rect">
            <a:avLst/>
          </a:prstGeom>
          <a:noFill/>
        </p:spPr>
        <p:txBody>
          <a:bodyPr wrap="square" rtlCol="0">
            <a:spAutoFit/>
          </a:bodyPr>
          <a:lstStyle/>
          <a:p>
            <a:pPr algn="ctr"/>
            <a:endParaRPr lang="en-US" dirty="0"/>
          </a:p>
        </p:txBody>
      </p:sp>
      <p:pic>
        <p:nvPicPr>
          <p:cNvPr id="12" name="Picture 11" descr="chart2803753070.png"/>
          <p:cNvPicPr>
            <a:picLocks noChangeAspect="1"/>
          </p:cNvPicPr>
          <p:nvPr/>
        </p:nvPicPr>
        <p:blipFill>
          <a:blip r:embed="rId5"/>
          <a:stretch>
            <a:fillRect/>
          </a:stretch>
        </p:blipFill>
        <p:spPr>
          <a:xfrm>
            <a:off x="653143" y="2057400"/>
            <a:ext cx="7924800" cy="3719285"/>
          </a:xfrm>
          <a:prstGeom prst="rect">
            <a:avLst/>
          </a:prstGeom>
          <a:ln>
            <a:solidFill>
              <a:schemeClr val="accent1">
                <a:lumMod val="40000"/>
                <a:lumOff val="60000"/>
              </a:schemeClr>
            </a:solidFill>
          </a:ln>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8274" y="3200400"/>
            <a:ext cx="2514600" cy="118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loud Callout 5"/>
          <p:cNvSpPr/>
          <p:nvPr/>
        </p:nvSpPr>
        <p:spPr>
          <a:xfrm>
            <a:off x="5657607" y="2876895"/>
            <a:ext cx="2815267" cy="1833481"/>
          </a:xfrm>
          <a:prstGeom prst="cloudCallout">
            <a:avLst>
              <a:gd name="adj1" fmla="val -82868"/>
              <a:gd name="adj2" fmla="val 66237"/>
            </a:avLst>
          </a:prstGeom>
          <a:solidFill>
            <a:schemeClr val="accent4">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1768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4800" y="228600"/>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lvl="0" algn="ctr">
              <a:spcBef>
                <a:spcPct val="0"/>
              </a:spcBef>
              <a:defRPr/>
            </a:pPr>
            <a:r>
              <a:rPr lang="en-US" sz="2800" dirty="0">
                <a:solidFill>
                  <a:srgbClr val="1F497D"/>
                </a:solidFill>
                <a:latin typeface="Tw Cen MT" pitchFamily="34" charset="0"/>
              </a:rPr>
              <a:t>Annual Town Meeting (OTM)</a:t>
            </a:r>
          </a:p>
          <a:p>
            <a:pPr lvl="0" algn="ctr">
              <a:spcBef>
                <a:spcPct val="0"/>
              </a:spcBef>
              <a:defRPr/>
            </a:pPr>
            <a:r>
              <a:rPr lang="en-US" sz="1400" dirty="0">
                <a:solidFill>
                  <a:srgbClr val="1F497D"/>
                </a:solidFill>
                <a:latin typeface="Tw Cen MT" pitchFamily="34" charset="0"/>
              </a:rPr>
              <a:t>(“RARELY/NEVER”)</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18" name="Title 1"/>
          <p:cNvSpPr>
            <a:spLocks noGrp="1"/>
          </p:cNvSpPr>
          <p:nvPr>
            <p:ph idx="1"/>
          </p:nvPr>
        </p:nvSpPr>
        <p:spPr>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numCol="3">
            <a:normAutofit fontScale="25000" lnSpcReduction="20000"/>
          </a:bodyPr>
          <a:lstStyle/>
          <a:p>
            <a:pPr marL="0" indent="0">
              <a:buNone/>
            </a:pPr>
            <a:r>
              <a:rPr lang="en-US" sz="7200" dirty="0" smtClean="0">
                <a:solidFill>
                  <a:schemeClr val="tx2"/>
                </a:solidFill>
                <a:latin typeface="Tw Cen MT" panose="020B0602020104020603" pitchFamily="34" charset="0"/>
              </a:rPr>
              <a:t>“Other” reasons for </a:t>
            </a:r>
            <a:r>
              <a:rPr lang="en-US" sz="7200" b="1" dirty="0" smtClean="0">
                <a:solidFill>
                  <a:schemeClr val="tx2"/>
                </a:solidFill>
                <a:latin typeface="Tw Cen MT" panose="020B0602020104020603" pitchFamily="34" charset="0"/>
              </a:rPr>
              <a:t>“rarely/never” </a:t>
            </a:r>
            <a:r>
              <a:rPr lang="en-US" sz="7200" dirty="0" smtClean="0">
                <a:solidFill>
                  <a:schemeClr val="tx2"/>
                </a:solidFill>
                <a:latin typeface="Tw Cen MT" panose="020B0602020104020603" pitchFamily="34" charset="0"/>
              </a:rPr>
              <a:t>attending</a:t>
            </a:r>
            <a:r>
              <a:rPr lang="en-US" sz="8000" dirty="0" smtClean="0">
                <a:solidFill>
                  <a:schemeClr val="tx2"/>
                </a:solidFill>
                <a:latin typeface="Tw Cen MT" panose="020B0602020104020603" pitchFamily="34" charset="0"/>
              </a:rPr>
              <a:t>:</a:t>
            </a:r>
          </a:p>
          <a:p>
            <a:pPr marL="0" indent="0">
              <a:buFont typeface="Wingdings" panose="05000000000000000000" pitchFamily="2" charset="2"/>
              <a:buChar char="§"/>
            </a:pPr>
            <a:endParaRPr lang="en-US" sz="4400" i="1" dirty="0" smtClean="0">
              <a:solidFill>
                <a:schemeClr val="tx2"/>
              </a:solidFill>
              <a:latin typeface="Tw Cen MT" panose="020B0602020104020603" pitchFamily="34" charset="0"/>
            </a:endParaRP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Just moved from a non-town meeting town, haven't experienced the highly inefficient method except with negative result of library vote which we supported and were confused that we needed to vote again a 2nd time.  Pretty archaic system.</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Prefer to view it on TV</a:t>
            </a:r>
            <a:r>
              <a:rPr lang="en-US" sz="4400" i="1" dirty="0" smtClean="0">
                <a:solidFill>
                  <a:schemeClr val="tx2"/>
                </a:solidFill>
                <a:latin typeface="Tw Cen MT" panose="020B0602020104020603" pitchFamily="34" charset="0"/>
              </a:rPr>
              <a:t>.</a:t>
            </a:r>
            <a:endParaRPr lang="en-US" sz="4400" i="1" dirty="0">
              <a:solidFill>
                <a:schemeClr val="tx2"/>
              </a:solidFill>
              <a:latin typeface="Tw Cen MT" panose="020B0602020104020603" pitchFamily="34" charset="0"/>
            </a:endParaRPr>
          </a:p>
          <a:p>
            <a:pPr marL="0" indent="0">
              <a:buFont typeface="Wingdings" panose="05000000000000000000" pitchFamily="2" charset="2"/>
              <a:buChar char="§"/>
            </a:pPr>
            <a:r>
              <a:rPr lang="en-US" sz="4400" i="1" dirty="0">
                <a:solidFill>
                  <a:schemeClr val="tx2"/>
                </a:solidFill>
                <a:latin typeface="Tw Cen MT" panose="020B0602020104020603" pitchFamily="34" charset="0"/>
              </a:rPr>
              <a:t>Lack of predictability re schedule for agenda items </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Confusion regarding process and scheduling</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Lasts too </a:t>
            </a:r>
            <a:r>
              <a:rPr lang="en-US" sz="4400" i="1" dirty="0" smtClean="0">
                <a:solidFill>
                  <a:schemeClr val="tx2"/>
                </a:solidFill>
                <a:latin typeface="Tw Cen MT" panose="020B0602020104020603" pitchFamily="34" charset="0"/>
              </a:rPr>
              <a:t>long</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too </a:t>
            </a:r>
            <a:r>
              <a:rPr lang="en-US" sz="4400" i="1" dirty="0">
                <a:solidFill>
                  <a:schemeClr val="tx2"/>
                </a:solidFill>
                <a:latin typeface="Tw Cen MT" panose="020B0602020104020603" pitchFamily="34" charset="0"/>
              </a:rPr>
              <a:t>time </a:t>
            </a:r>
            <a:r>
              <a:rPr lang="en-US" sz="4400" i="1" dirty="0" smtClean="0">
                <a:solidFill>
                  <a:schemeClr val="tx2"/>
                </a:solidFill>
                <a:latin typeface="Tw Cen MT" panose="020B0602020104020603" pitchFamily="34" charset="0"/>
              </a:rPr>
              <a:t>consuming</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runs </a:t>
            </a:r>
            <a:r>
              <a:rPr lang="en-US" sz="4400" i="1" dirty="0">
                <a:solidFill>
                  <a:schemeClr val="tx2"/>
                </a:solidFill>
                <a:latin typeface="Tw Cen MT" panose="020B0602020104020603" pitchFamily="34" charset="0"/>
              </a:rPr>
              <a:t>to late at night, school agenda is voted on people leave and not enough people are left for a </a:t>
            </a:r>
            <a:r>
              <a:rPr lang="en-US" sz="4400" i="1" dirty="0" err="1" smtClean="0">
                <a:solidFill>
                  <a:schemeClr val="tx2"/>
                </a:solidFill>
                <a:latin typeface="Tw Cen MT" panose="020B0602020104020603" pitchFamily="34" charset="0"/>
              </a:rPr>
              <a:t>quarm</a:t>
            </a:r>
            <a:r>
              <a:rPr lang="en-US" sz="4400" i="1" dirty="0" smtClean="0">
                <a:solidFill>
                  <a:schemeClr val="tx2"/>
                </a:solidFill>
                <a:latin typeface="Tw Cen MT" panose="020B0602020104020603" pitchFamily="34" charset="0"/>
              </a:rPr>
              <a:t>.</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Although </a:t>
            </a:r>
            <a:r>
              <a:rPr lang="en-US" sz="4400" i="1" dirty="0">
                <a:solidFill>
                  <a:schemeClr val="tx2"/>
                </a:solidFill>
                <a:latin typeface="Tw Cen MT" panose="020B0602020104020603" pitchFamily="34" charset="0"/>
              </a:rPr>
              <a:t>town meeting is a nice way to let everyone express their opinions, it is a terribly inefficient way to govern.  Modern times </a:t>
            </a:r>
            <a:r>
              <a:rPr lang="en-US" sz="4400" i="1" dirty="0" smtClean="0">
                <a:solidFill>
                  <a:schemeClr val="tx2"/>
                </a:solidFill>
                <a:latin typeface="Tw Cen MT" panose="020B0602020104020603" pitchFamily="34" charset="0"/>
              </a:rPr>
              <a:t>call </a:t>
            </a:r>
            <a:r>
              <a:rPr lang="en-US" sz="4400" i="1" dirty="0">
                <a:solidFill>
                  <a:schemeClr val="tx2"/>
                </a:solidFill>
                <a:latin typeface="Tw Cen MT" panose="020B0602020104020603" pitchFamily="34" charset="0"/>
              </a:rPr>
              <a:t>for elected officials that can make these sorts of decisions.  Although I was very interested in the library vote this year, I </a:t>
            </a:r>
            <a:r>
              <a:rPr lang="en-US" sz="4400" i="1" dirty="0" smtClean="0">
                <a:solidFill>
                  <a:schemeClr val="tx2"/>
                </a:solidFill>
                <a:latin typeface="Tw Cen MT" panose="020B0602020104020603" pitchFamily="34" charset="0"/>
              </a:rPr>
              <a:t>refused </a:t>
            </a:r>
            <a:r>
              <a:rPr lang="en-US" sz="4400" i="1" dirty="0">
                <a:solidFill>
                  <a:schemeClr val="tx2"/>
                </a:solidFill>
                <a:latin typeface="Tw Cen MT" panose="020B0602020104020603" pitchFamily="34" charset="0"/>
              </a:rPr>
              <a:t>to fight for a parking space and to sit there waiting for the issue to come up.  A new way to govern has to be </a:t>
            </a:r>
            <a:r>
              <a:rPr lang="en-US" sz="4400" i="1" dirty="0" smtClean="0">
                <a:solidFill>
                  <a:schemeClr val="tx2"/>
                </a:solidFill>
                <a:latin typeface="Tw Cen MT" panose="020B0602020104020603" pitchFamily="34" charset="0"/>
              </a:rPr>
              <a:t>explored.</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Not </a:t>
            </a:r>
            <a:r>
              <a:rPr lang="en-US" sz="4400" i="1" dirty="0">
                <a:solidFill>
                  <a:schemeClr val="tx2"/>
                </a:solidFill>
                <a:latin typeface="Tw Cen MT" panose="020B0602020104020603" pitchFamily="34" charset="0"/>
              </a:rPr>
              <a:t>sure on dates of town </a:t>
            </a:r>
            <a:r>
              <a:rPr lang="en-US" sz="4400" i="1" dirty="0" smtClean="0">
                <a:solidFill>
                  <a:schemeClr val="tx2"/>
                </a:solidFill>
                <a:latin typeface="Tw Cen MT" panose="020B0602020104020603" pitchFamily="34" charset="0"/>
              </a:rPr>
              <a:t>meetings</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Travel</a:t>
            </a:r>
          </a:p>
          <a:p>
            <a:pPr marL="0" indent="0">
              <a:buNone/>
            </a:pPr>
            <a:endParaRPr lang="en-US" sz="4400" i="1"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smtClean="0">
              <a:solidFill>
                <a:schemeClr val="tx2"/>
              </a:solidFill>
              <a:latin typeface="Tw Cen MT" panose="020B0602020104020603" pitchFamily="34" charset="0"/>
            </a:endParaRPr>
          </a:p>
          <a:p>
            <a:pPr marL="0" indent="0">
              <a:buNone/>
            </a:pPr>
            <a:endParaRPr lang="en-US" sz="4400" i="1" dirty="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a:solidFill>
                <a:schemeClr val="tx2"/>
              </a:solidFill>
              <a:latin typeface="Tw Cen MT" panose="020B0602020104020603" pitchFamily="34" charset="0"/>
            </a:endParaRP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It's </a:t>
            </a:r>
            <a:r>
              <a:rPr lang="en-US" sz="4400" i="1" dirty="0">
                <a:solidFill>
                  <a:schemeClr val="tx2"/>
                </a:solidFill>
                <a:latin typeface="Tw Cen MT" panose="020B0602020104020603" pitchFamily="34" charset="0"/>
              </a:rPr>
              <a:t>unclear whether issues that are important to me will even come to a vote on the day of the town meeting: it might go over into the </a:t>
            </a:r>
            <a:r>
              <a:rPr lang="en-US" sz="4400" i="1" dirty="0" smtClean="0">
                <a:solidFill>
                  <a:schemeClr val="tx2"/>
                </a:solidFill>
                <a:latin typeface="Tw Cen MT" panose="020B0602020104020603" pitchFamily="34" charset="0"/>
              </a:rPr>
              <a:t>next </a:t>
            </a:r>
            <a:r>
              <a:rPr lang="en-US" sz="4400" i="1" dirty="0">
                <a:solidFill>
                  <a:schemeClr val="tx2"/>
                </a:solidFill>
                <a:latin typeface="Tw Cen MT" panose="020B0602020104020603" pitchFamily="34" charset="0"/>
              </a:rPr>
              <a:t>day. No way to organize family life in </a:t>
            </a:r>
            <a:r>
              <a:rPr lang="en-US" sz="4400" i="1" dirty="0" smtClean="0">
                <a:solidFill>
                  <a:schemeClr val="tx2"/>
                </a:solidFill>
                <a:latin typeface="Tw Cen MT" panose="020B0602020104020603" pitchFamily="34" charset="0"/>
              </a:rPr>
              <a:t>advance.</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Completely </a:t>
            </a:r>
            <a:r>
              <a:rPr lang="en-US" sz="4400" i="1" dirty="0">
                <a:solidFill>
                  <a:schemeClr val="tx2"/>
                </a:solidFill>
                <a:latin typeface="Tw Cen MT" panose="020B0602020104020603" pitchFamily="34" charset="0"/>
              </a:rPr>
              <a:t>archaic system benefiting only those with tons of time and resources to advocate for their passion projects--unfair </a:t>
            </a:r>
            <a:r>
              <a:rPr lang="en-US" sz="4400" i="1" dirty="0" smtClean="0">
                <a:solidFill>
                  <a:schemeClr val="tx2"/>
                </a:solidFill>
                <a:latin typeface="Tw Cen MT" panose="020B0602020104020603" pitchFamily="34" charset="0"/>
              </a:rPr>
              <a:t>to </a:t>
            </a:r>
            <a:r>
              <a:rPr lang="en-US" sz="4400" i="1" dirty="0">
                <a:solidFill>
                  <a:schemeClr val="tx2"/>
                </a:solidFill>
                <a:latin typeface="Tw Cen MT" panose="020B0602020104020603" pitchFamily="34" charset="0"/>
              </a:rPr>
              <a:t>those of us that care, but have very busy </a:t>
            </a:r>
            <a:r>
              <a:rPr lang="en-US" sz="4400" i="1" dirty="0" smtClean="0">
                <a:solidFill>
                  <a:schemeClr val="tx2"/>
                </a:solidFill>
                <a:latin typeface="Tw Cen MT" panose="020B0602020104020603" pitchFamily="34" charset="0"/>
              </a:rPr>
              <a:t>lives.</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health </a:t>
            </a:r>
            <a:r>
              <a:rPr lang="en-US" sz="4400" i="1" dirty="0">
                <a:solidFill>
                  <a:schemeClr val="tx2"/>
                </a:solidFill>
                <a:latin typeface="Tw Cen MT" panose="020B0602020104020603" pitchFamily="34" charset="0"/>
              </a:rPr>
              <a:t>issues, such as 9 surgeries over 30 living in town. Most have made it difficult to be aware from home and toilet facilities, </a:t>
            </a:r>
            <a:r>
              <a:rPr lang="en-US" sz="4400" i="1" dirty="0" smtClean="0">
                <a:solidFill>
                  <a:schemeClr val="tx2"/>
                </a:solidFill>
                <a:latin typeface="Tw Cen MT" panose="020B0602020104020603" pitchFamily="34" charset="0"/>
              </a:rPr>
              <a:t>especially </a:t>
            </a:r>
            <a:r>
              <a:rPr lang="en-US" sz="4400" i="1" dirty="0">
                <a:solidFill>
                  <a:schemeClr val="tx2"/>
                </a:solidFill>
                <a:latin typeface="Tw Cen MT" panose="020B0602020104020603" pitchFamily="34" charset="0"/>
              </a:rPr>
              <a:t>the  last 2 1/2 years ago  requiring a feeding tube. I  </a:t>
            </a:r>
            <a:r>
              <a:rPr lang="en-US" sz="4400" i="1" dirty="0" err="1">
                <a:solidFill>
                  <a:schemeClr val="tx2"/>
                </a:solidFill>
                <a:latin typeface="Tw Cen MT" panose="020B0602020104020603" pitchFamily="34" charset="0"/>
              </a:rPr>
              <a:t>I</a:t>
            </a:r>
            <a:r>
              <a:rPr lang="en-US" sz="4400" i="1" dirty="0">
                <a:solidFill>
                  <a:schemeClr val="tx2"/>
                </a:solidFill>
                <a:latin typeface="Tw Cen MT" panose="020B0602020104020603" pitchFamily="34" charset="0"/>
              </a:rPr>
              <a:t> rarely  leave  home, no </a:t>
            </a:r>
            <a:r>
              <a:rPr lang="en-US" sz="4400" i="1" dirty="0" err="1">
                <a:solidFill>
                  <a:schemeClr val="tx2"/>
                </a:solidFill>
                <a:latin typeface="Tw Cen MT" panose="020B0602020104020603" pitchFamily="34" charset="0"/>
              </a:rPr>
              <a:t>dinnerers</a:t>
            </a:r>
            <a:r>
              <a:rPr lang="en-US" sz="4400" i="1" dirty="0">
                <a:solidFill>
                  <a:schemeClr val="tx2"/>
                </a:solidFill>
                <a:latin typeface="Tw Cen MT" panose="020B0602020104020603" pitchFamily="34" charset="0"/>
              </a:rPr>
              <a:t> out etc. But I have always cared </a:t>
            </a:r>
            <a:r>
              <a:rPr lang="en-US" sz="4400" i="1" dirty="0" smtClean="0">
                <a:solidFill>
                  <a:schemeClr val="tx2"/>
                </a:solidFill>
                <a:latin typeface="Tw Cen MT" panose="020B0602020104020603" pitchFamily="34" charset="0"/>
              </a:rPr>
              <a:t>about </a:t>
            </a:r>
            <a:r>
              <a:rPr lang="en-US" sz="4400" i="1" dirty="0">
                <a:solidFill>
                  <a:schemeClr val="tx2"/>
                </a:solidFill>
                <a:latin typeface="Tw Cen MT" panose="020B0602020104020603" pitchFamily="34" charset="0"/>
              </a:rPr>
              <a:t>town and voted mailing yearly. I get frustrated have no voice at town meeting. My opinions would likely not have passed </a:t>
            </a:r>
            <a:r>
              <a:rPr lang="en-US" sz="4400" i="1" dirty="0" smtClean="0">
                <a:solidFill>
                  <a:schemeClr val="tx2"/>
                </a:solidFill>
                <a:latin typeface="Tw Cen MT" panose="020B0602020104020603" pitchFamily="34" charset="0"/>
              </a:rPr>
              <a:t>but </a:t>
            </a:r>
            <a:r>
              <a:rPr lang="en-US" sz="4400" i="1" dirty="0">
                <a:solidFill>
                  <a:schemeClr val="tx2"/>
                </a:solidFill>
                <a:latin typeface="Tw Cen MT" panose="020B0602020104020603" pitchFamily="34" charset="0"/>
              </a:rPr>
              <a:t>it is the  ability to participate that is </a:t>
            </a:r>
            <a:r>
              <a:rPr lang="en-US" sz="4400" i="1" dirty="0" smtClean="0">
                <a:solidFill>
                  <a:schemeClr val="tx2"/>
                </a:solidFill>
                <a:latin typeface="Tw Cen MT" panose="020B0602020104020603" pitchFamily="34" charset="0"/>
              </a:rPr>
              <a:t>important.</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Meeting </a:t>
            </a:r>
            <a:r>
              <a:rPr lang="en-US" sz="4400" i="1" dirty="0">
                <a:solidFill>
                  <a:schemeClr val="tx2"/>
                </a:solidFill>
                <a:latin typeface="Tw Cen MT" panose="020B0602020104020603" pitchFamily="34" charset="0"/>
              </a:rPr>
              <a:t>attended mostly by </a:t>
            </a:r>
            <a:r>
              <a:rPr lang="en-US" sz="4400" i="1" dirty="0" smtClean="0">
                <a:solidFill>
                  <a:schemeClr val="tx2"/>
                </a:solidFill>
                <a:latin typeface="Tw Cen MT" panose="020B0602020104020603" pitchFamily="34" charset="0"/>
              </a:rPr>
              <a:t>complainers.</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would </a:t>
            </a:r>
            <a:r>
              <a:rPr lang="en-US" sz="4400" i="1" dirty="0">
                <a:solidFill>
                  <a:schemeClr val="tx2"/>
                </a:solidFill>
                <a:latin typeface="Tw Cen MT" panose="020B0602020104020603" pitchFamily="34" charset="0"/>
              </a:rPr>
              <a:t>prefer to watch AND participate via web </a:t>
            </a:r>
            <a:r>
              <a:rPr lang="en-US" sz="4400" i="1" dirty="0" smtClean="0">
                <a:solidFill>
                  <a:schemeClr val="tx2"/>
                </a:solidFill>
                <a:latin typeface="Tw Cen MT" panose="020B0602020104020603" pitchFamily="34" charset="0"/>
              </a:rPr>
              <a:t>cast</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Not </a:t>
            </a:r>
            <a:r>
              <a:rPr lang="en-US" sz="4400" i="1" dirty="0">
                <a:solidFill>
                  <a:schemeClr val="tx2"/>
                </a:solidFill>
                <a:latin typeface="Tw Cen MT" panose="020B0602020104020603" pitchFamily="34" charset="0"/>
              </a:rPr>
              <a:t>representative of all </a:t>
            </a:r>
            <a:r>
              <a:rPr lang="en-US" sz="4400" i="1" dirty="0" smtClean="0">
                <a:solidFill>
                  <a:schemeClr val="tx2"/>
                </a:solidFill>
                <a:latin typeface="Tw Cen MT" panose="020B0602020104020603" pitchFamily="34" charset="0"/>
              </a:rPr>
              <a:t>residents.</a:t>
            </a:r>
          </a:p>
          <a:p>
            <a:pPr marL="0" indent="0">
              <a:buFont typeface="Wingdings" panose="05000000000000000000" pitchFamily="2" charset="2"/>
              <a:buChar char="§"/>
            </a:pPr>
            <a:endParaRPr lang="en-US" sz="4400" i="1"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a:solidFill>
                <a:schemeClr val="tx2"/>
              </a:solidFill>
              <a:latin typeface="Tw Cen MT" panose="020B0602020104020603" pitchFamily="34" charset="0"/>
            </a:endParaRP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I don't feel it's a good use of my time</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It </a:t>
            </a:r>
            <a:r>
              <a:rPr lang="en-US" sz="4400" i="1" dirty="0">
                <a:solidFill>
                  <a:schemeClr val="tx2"/>
                </a:solidFill>
                <a:latin typeface="Tw Cen MT" panose="020B0602020104020603" pitchFamily="34" charset="0"/>
              </a:rPr>
              <a:t>doesn't matter what residents think - small group in charge do whatever they want regardless of resident </a:t>
            </a:r>
            <a:r>
              <a:rPr lang="en-US" sz="4400" i="1" dirty="0" smtClean="0">
                <a:solidFill>
                  <a:schemeClr val="tx2"/>
                </a:solidFill>
                <a:latin typeface="Tw Cen MT" panose="020B0602020104020603" pitchFamily="34" charset="0"/>
              </a:rPr>
              <a:t>opinions</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Out </a:t>
            </a:r>
            <a:r>
              <a:rPr lang="en-US" sz="4400" i="1" dirty="0">
                <a:solidFill>
                  <a:schemeClr val="tx2"/>
                </a:solidFill>
                <a:latin typeface="Tw Cen MT" panose="020B0602020104020603" pitchFamily="34" charset="0"/>
              </a:rPr>
              <a:t>of date and </a:t>
            </a:r>
            <a:r>
              <a:rPr lang="en-US" sz="4400" i="1" dirty="0" smtClean="0">
                <a:solidFill>
                  <a:schemeClr val="tx2"/>
                </a:solidFill>
                <a:latin typeface="Tw Cen MT" panose="020B0602020104020603" pitchFamily="34" charset="0"/>
              </a:rPr>
              <a:t>biased</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To </a:t>
            </a:r>
            <a:r>
              <a:rPr lang="en-US" sz="4400" i="1" dirty="0">
                <a:solidFill>
                  <a:schemeClr val="tx2"/>
                </a:solidFill>
                <a:latin typeface="Tw Cen MT" panose="020B0602020104020603" pitchFamily="34" charset="0"/>
              </a:rPr>
              <a:t>dream out. Lots of </a:t>
            </a:r>
            <a:r>
              <a:rPr lang="en-US" sz="4400" i="1" dirty="0" err="1">
                <a:solidFill>
                  <a:schemeClr val="tx2"/>
                </a:solidFill>
                <a:latin typeface="Tw Cen MT" panose="020B0602020104020603" pitchFamily="34" charset="0"/>
              </a:rPr>
              <a:t>waisted</a:t>
            </a:r>
            <a:r>
              <a:rPr lang="en-US" sz="4400" i="1" dirty="0">
                <a:solidFill>
                  <a:schemeClr val="tx2"/>
                </a:solidFill>
                <a:latin typeface="Tw Cen MT" panose="020B0602020104020603" pitchFamily="34" charset="0"/>
              </a:rPr>
              <a:t> </a:t>
            </a:r>
            <a:r>
              <a:rPr lang="en-US" sz="4400" i="1" dirty="0" smtClean="0">
                <a:solidFill>
                  <a:schemeClr val="tx2"/>
                </a:solidFill>
                <a:latin typeface="Tw Cen MT" panose="020B0602020104020603" pitchFamily="34" charset="0"/>
              </a:rPr>
              <a:t>time.</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Knowing </a:t>
            </a:r>
            <a:r>
              <a:rPr lang="en-US" sz="4400" i="1" dirty="0">
                <a:solidFill>
                  <a:schemeClr val="tx2"/>
                </a:solidFill>
                <a:latin typeface="Tw Cen MT" panose="020B0602020104020603" pitchFamily="34" charset="0"/>
              </a:rPr>
              <a:t>that I potentially have to go to 2, 3, 4 nights of meetings to get through the agenda is not a good use of my time, with </a:t>
            </a:r>
            <a:r>
              <a:rPr lang="en-US" sz="4400" i="1" dirty="0" smtClean="0">
                <a:solidFill>
                  <a:schemeClr val="tx2"/>
                </a:solidFill>
                <a:latin typeface="Tw Cen MT" panose="020B0602020104020603" pitchFamily="34" charset="0"/>
              </a:rPr>
              <a:t>family and </a:t>
            </a:r>
            <a:r>
              <a:rPr lang="en-US" sz="4400" i="1" dirty="0">
                <a:solidFill>
                  <a:schemeClr val="tx2"/>
                </a:solidFill>
                <a:latin typeface="Tw Cen MT" panose="020B0602020104020603" pitchFamily="34" charset="0"/>
              </a:rPr>
              <a:t>other commitments.  I </a:t>
            </a:r>
            <a:r>
              <a:rPr lang="en-US" sz="4400" i="1" dirty="0" err="1">
                <a:solidFill>
                  <a:schemeClr val="tx2"/>
                </a:solidFill>
                <a:latin typeface="Tw Cen MT" panose="020B0602020104020603" pitchFamily="34" charset="0"/>
              </a:rPr>
              <a:t>dont</a:t>
            </a:r>
            <a:r>
              <a:rPr lang="en-US" sz="4400" i="1" dirty="0">
                <a:solidFill>
                  <a:schemeClr val="tx2"/>
                </a:solidFill>
                <a:latin typeface="Tw Cen MT" panose="020B0602020104020603" pitchFamily="34" charset="0"/>
              </a:rPr>
              <a:t> want to listen to every person's comments on every matter on the </a:t>
            </a:r>
            <a:r>
              <a:rPr lang="en-US" sz="4400" i="1" dirty="0" smtClean="0">
                <a:solidFill>
                  <a:schemeClr val="tx2"/>
                </a:solidFill>
                <a:latin typeface="Tw Cen MT" panose="020B0602020104020603" pitchFamily="34" charset="0"/>
              </a:rPr>
              <a:t>warrant.</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Feel </a:t>
            </a:r>
            <a:r>
              <a:rPr lang="en-US" sz="4400" i="1" dirty="0">
                <a:solidFill>
                  <a:schemeClr val="tx2"/>
                </a:solidFill>
                <a:latin typeface="Tw Cen MT" panose="020B0602020104020603" pitchFamily="34" charset="0"/>
              </a:rPr>
              <a:t>that my vote is useless. The one who is the most loud always win </a:t>
            </a:r>
            <a:endParaRPr lang="en-US" sz="4400" i="1" dirty="0" smtClean="0">
              <a:solidFill>
                <a:schemeClr val="tx2"/>
              </a:solidFill>
              <a:latin typeface="Tw Cen MT" panose="020B0602020104020603" pitchFamily="34" charset="0"/>
            </a:endParaRP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Waste </a:t>
            </a:r>
            <a:r>
              <a:rPr lang="en-US" sz="4400" i="1" dirty="0">
                <a:solidFill>
                  <a:schemeClr val="tx2"/>
                </a:solidFill>
                <a:latin typeface="Tw Cen MT" panose="020B0602020104020603" pitchFamily="34" charset="0"/>
              </a:rPr>
              <a:t>of </a:t>
            </a:r>
            <a:r>
              <a:rPr lang="en-US" sz="4400" i="1" dirty="0" smtClean="0">
                <a:solidFill>
                  <a:schemeClr val="tx2"/>
                </a:solidFill>
                <a:latin typeface="Tw Cen MT" panose="020B0602020104020603" pitchFamily="34" charset="0"/>
              </a:rPr>
              <a:t>time</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Work</a:t>
            </a:r>
            <a:r>
              <a:rPr lang="en-US" sz="4400" i="1" dirty="0">
                <a:solidFill>
                  <a:schemeClr val="tx2"/>
                </a:solidFill>
                <a:latin typeface="Tw Cen MT" panose="020B0602020104020603" pitchFamily="34" charset="0"/>
              </a:rPr>
              <a:t>, and meetings not widely </a:t>
            </a:r>
            <a:r>
              <a:rPr lang="en-US" sz="4400" i="1" dirty="0" smtClean="0">
                <a:solidFill>
                  <a:schemeClr val="tx2"/>
                </a:solidFill>
                <a:latin typeface="Tw Cen MT" panose="020B0602020104020603" pitchFamily="34" charset="0"/>
              </a:rPr>
              <a:t>promoted</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Takes </a:t>
            </a:r>
            <a:r>
              <a:rPr lang="en-US" sz="4400" i="1" dirty="0">
                <a:solidFill>
                  <a:schemeClr val="tx2"/>
                </a:solidFill>
                <a:latin typeface="Tw Cen MT" panose="020B0602020104020603" pitchFamily="34" charset="0"/>
              </a:rPr>
              <a:t>too </a:t>
            </a:r>
            <a:r>
              <a:rPr lang="en-US" sz="4400" i="1" dirty="0" smtClean="0">
                <a:solidFill>
                  <a:schemeClr val="tx2"/>
                </a:solidFill>
                <a:latin typeface="Tw Cen MT" panose="020B0602020104020603" pitchFamily="34" charset="0"/>
              </a:rPr>
              <a:t>long</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Takes </a:t>
            </a:r>
            <a:r>
              <a:rPr lang="en-US" sz="4400" i="1" dirty="0">
                <a:solidFill>
                  <a:schemeClr val="tx2"/>
                </a:solidFill>
                <a:latin typeface="Tw Cen MT" panose="020B0602020104020603" pitchFamily="34" charset="0"/>
              </a:rPr>
              <a:t>way too much time </a:t>
            </a:r>
            <a:endParaRPr lang="en-US" sz="4400" i="1" dirty="0" smtClean="0">
              <a:solidFill>
                <a:schemeClr val="tx2"/>
              </a:solidFill>
              <a:latin typeface="Tw Cen MT" panose="020B0602020104020603" pitchFamily="34" charset="0"/>
            </a:endParaRP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I </a:t>
            </a:r>
            <a:r>
              <a:rPr lang="en-US" sz="4400" i="1" dirty="0">
                <a:solidFill>
                  <a:schemeClr val="tx2"/>
                </a:solidFill>
                <a:latin typeface="Tw Cen MT" panose="020B0602020104020603" pitchFamily="34" charset="0"/>
              </a:rPr>
              <a:t>used to go all the time.  But speakers have become angry, nasty and (too often) personal.  It's hard to listen </a:t>
            </a:r>
            <a:r>
              <a:rPr lang="en-US" sz="4400" i="1" dirty="0" smtClean="0">
                <a:solidFill>
                  <a:schemeClr val="tx2"/>
                </a:solidFill>
                <a:latin typeface="Tw Cen MT" panose="020B0602020104020603" pitchFamily="34" charset="0"/>
              </a:rPr>
              <a:t>to.</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Not </a:t>
            </a:r>
            <a:r>
              <a:rPr lang="en-US" sz="4400" i="1" dirty="0">
                <a:solidFill>
                  <a:schemeClr val="tx2"/>
                </a:solidFill>
                <a:latin typeface="Tw Cen MT" panose="020B0602020104020603" pitchFamily="34" charset="0"/>
              </a:rPr>
              <a:t>Prominently </a:t>
            </a:r>
            <a:r>
              <a:rPr lang="en-US" sz="4400" i="1" dirty="0" smtClean="0">
                <a:solidFill>
                  <a:schemeClr val="tx2"/>
                </a:solidFill>
                <a:latin typeface="Tw Cen MT" panose="020B0602020104020603" pitchFamily="34" charset="0"/>
              </a:rPr>
              <a:t>Advertised</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Time constraints</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Limited </a:t>
            </a:r>
            <a:r>
              <a:rPr lang="en-US" sz="4400" i="1" dirty="0">
                <a:solidFill>
                  <a:schemeClr val="tx2"/>
                </a:solidFill>
                <a:latin typeface="Tw Cen MT" panose="020B0602020104020603" pitchFamily="34" charset="0"/>
              </a:rPr>
              <a:t>awareness </a:t>
            </a:r>
            <a:endParaRPr lang="en-US" sz="4400" i="1" dirty="0" smtClean="0">
              <a:solidFill>
                <a:schemeClr val="tx2"/>
              </a:solidFill>
              <a:latin typeface="Tw Cen MT" panose="020B0602020104020603" pitchFamily="34" charset="0"/>
            </a:endParaRP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Unacceptable </a:t>
            </a:r>
            <a:r>
              <a:rPr lang="en-US" sz="4400" i="1" dirty="0">
                <a:solidFill>
                  <a:schemeClr val="tx2"/>
                </a:solidFill>
                <a:latin typeface="Tw Cen MT" panose="020B0602020104020603" pitchFamily="34" charset="0"/>
              </a:rPr>
              <a:t>time commitment (long and late at </a:t>
            </a:r>
            <a:r>
              <a:rPr lang="en-US" sz="4400" i="1" dirty="0" smtClean="0">
                <a:solidFill>
                  <a:schemeClr val="tx2"/>
                </a:solidFill>
                <a:latin typeface="Tw Cen MT" panose="020B0602020104020603" pitchFamily="34" charset="0"/>
              </a:rPr>
              <a:t>night)</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Kids activities</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Too </a:t>
            </a:r>
            <a:r>
              <a:rPr lang="en-US" sz="4400" i="1" dirty="0">
                <a:solidFill>
                  <a:schemeClr val="tx2"/>
                </a:solidFill>
                <a:latin typeface="Tw Cen MT" panose="020B0602020104020603" pitchFamily="34" charset="0"/>
              </a:rPr>
              <a:t>late in the evening for my schedule and very </a:t>
            </a:r>
            <a:r>
              <a:rPr lang="en-US" sz="4400" i="1" dirty="0" smtClean="0">
                <a:solidFill>
                  <a:schemeClr val="tx2"/>
                </a:solidFill>
                <a:latin typeface="Tw Cen MT" panose="020B0602020104020603" pitchFamily="34" charset="0"/>
              </a:rPr>
              <a:t>inefficient</a:t>
            </a:r>
            <a:endParaRPr lang="en-US" sz="4400" i="1" dirty="0">
              <a:solidFill>
                <a:schemeClr val="tx2"/>
              </a:solidFill>
              <a:latin typeface="Tw Cen MT" panose="020B0602020104020603" pitchFamily="34" charset="0"/>
            </a:endParaRPr>
          </a:p>
          <a:p>
            <a:pPr marL="0" indent="0">
              <a:buNone/>
            </a:pPr>
            <a:endParaRPr sz="4000" dirty="0"/>
          </a:p>
        </p:txBody>
      </p:sp>
      <p:sp>
        <p:nvSpPr>
          <p:cNvPr id="13" name="Slide Number Placeholder 12"/>
          <p:cNvSpPr>
            <a:spLocks noGrp="1"/>
          </p:cNvSpPr>
          <p:nvPr>
            <p:ph type="sldNum" sz="quarter" idx="12"/>
          </p:nvPr>
        </p:nvSpPr>
        <p:spPr/>
        <p:txBody>
          <a:bodyPr/>
          <a:lstStyle/>
          <a:p>
            <a:fld id="{C2D1B6C8-B9A7-4738-9A33-179B1E266EC0}" type="slidenum">
              <a:rPr lang="en-US" smtClean="0"/>
              <a:pPr/>
              <a:t>12</a:t>
            </a:fld>
            <a:endParaRPr lang="en-US" dirty="0"/>
          </a:p>
        </p:txBody>
      </p:sp>
      <p:sp>
        <p:nvSpPr>
          <p:cNvPr id="4" name="TextBox 3"/>
          <p:cNvSpPr txBox="1"/>
          <p:nvPr/>
        </p:nvSpPr>
        <p:spPr>
          <a:xfrm>
            <a:off x="2819400" y="1600200"/>
            <a:ext cx="1937331" cy="369332"/>
          </a:xfrm>
          <a:prstGeom prst="rect">
            <a:avLst/>
          </a:prstGeom>
          <a:noFill/>
        </p:spPr>
        <p:txBody>
          <a:bodyPr wrap="square" rtlCol="0">
            <a:spAutoFit/>
          </a:bodyPr>
          <a:lstStyle/>
          <a:p>
            <a:pPr algn="ctr"/>
            <a:endParaRPr lang="en-US" dirty="0"/>
          </a:p>
        </p:txBody>
      </p:sp>
      <p:pic>
        <p:nvPicPr>
          <p:cNvPr id="12" name="Picture 11" descr="C:\Users\zivandzav\Documents\image007.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3109" y="1765984"/>
            <a:ext cx="1897781" cy="1141907"/>
          </a:xfrm>
          <a:prstGeom prst="rect">
            <a:avLst/>
          </a:prstGeom>
          <a:noFill/>
          <a:ln>
            <a:noFill/>
          </a:ln>
        </p:spPr>
      </p:pic>
    </p:spTree>
    <p:extLst>
      <p:ext uri="{BB962C8B-B14F-4D97-AF65-F5344CB8AC3E}">
        <p14:creationId xmlns:p14="http://schemas.microsoft.com/office/powerpoint/2010/main" val="3877753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4800" y="228600"/>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lvl="0" algn="ctr">
              <a:spcBef>
                <a:spcPct val="0"/>
              </a:spcBef>
              <a:defRPr/>
            </a:pPr>
            <a:r>
              <a:rPr lang="en-US" sz="2800" dirty="0">
                <a:solidFill>
                  <a:srgbClr val="1F497D"/>
                </a:solidFill>
                <a:latin typeface="Tw Cen MT" pitchFamily="34" charset="0"/>
              </a:rPr>
              <a:t>Annual Town Meeting (OTM)</a:t>
            </a:r>
          </a:p>
          <a:p>
            <a:pPr lvl="0" algn="ctr">
              <a:spcBef>
                <a:spcPct val="0"/>
              </a:spcBef>
              <a:defRPr/>
            </a:pPr>
            <a:r>
              <a:rPr lang="en-US" sz="1400" dirty="0" smtClean="0">
                <a:solidFill>
                  <a:srgbClr val="1F497D"/>
                </a:solidFill>
                <a:latin typeface="Tw Cen MT" pitchFamily="34" charset="0"/>
              </a:rPr>
              <a:t>(“RARELY/NEVER”)</a:t>
            </a:r>
            <a:endParaRPr lang="en-US" sz="1400" dirty="0">
              <a:solidFill>
                <a:srgbClr val="1F497D"/>
              </a:solidFill>
              <a:latin typeface="Tw Cen MT"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18" name="Title 1"/>
          <p:cNvSpPr>
            <a:spLocks noGrp="1"/>
          </p:cNvSpPr>
          <p:nvPr>
            <p:ph idx="1"/>
          </p:nvPr>
        </p:nvSpPr>
        <p:spPr>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numCol="3">
            <a:normAutofit fontScale="25000" lnSpcReduction="20000"/>
          </a:bodyPr>
          <a:lstStyle/>
          <a:p>
            <a:pPr marL="0" indent="0">
              <a:buNone/>
            </a:pPr>
            <a:r>
              <a:rPr lang="en-US" sz="7200" dirty="0" smtClean="0">
                <a:solidFill>
                  <a:schemeClr val="tx2"/>
                </a:solidFill>
                <a:latin typeface="Tw Cen MT" panose="020B0602020104020603" pitchFamily="34" charset="0"/>
              </a:rPr>
              <a:t>Q:  What would make the </a:t>
            </a:r>
            <a:r>
              <a:rPr lang="en-US" sz="7200" b="1" dirty="0" smtClean="0">
                <a:solidFill>
                  <a:schemeClr val="tx2"/>
                </a:solidFill>
                <a:latin typeface="Tw Cen MT" panose="020B0602020104020603" pitchFamily="34" charset="0"/>
              </a:rPr>
              <a:t>“rarely/never” </a:t>
            </a:r>
            <a:r>
              <a:rPr lang="en-US" sz="7200" dirty="0" smtClean="0">
                <a:solidFill>
                  <a:schemeClr val="tx2"/>
                </a:solidFill>
                <a:latin typeface="Tw Cen MT" panose="020B0602020104020603" pitchFamily="34" charset="0"/>
              </a:rPr>
              <a:t>more likely to attend?</a:t>
            </a:r>
            <a:endParaRPr lang="en-US" sz="4400"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dirty="0" smtClean="0">
              <a:solidFill>
                <a:schemeClr val="tx2"/>
              </a:solidFill>
              <a:latin typeface="Tw Cen MT" panose="020B0602020104020603" pitchFamily="34" charset="0"/>
            </a:endParaRPr>
          </a:p>
          <a:p>
            <a:pPr marL="0" indent="0">
              <a:buFont typeface="Wingdings" panose="05000000000000000000" pitchFamily="2" charset="2"/>
              <a:buChar char="§"/>
            </a:pPr>
            <a:r>
              <a:rPr lang="en-US" sz="4400" dirty="0" smtClean="0">
                <a:solidFill>
                  <a:schemeClr val="tx2"/>
                </a:solidFill>
                <a:latin typeface="Tw Cen MT" panose="020B0602020104020603" pitchFamily="34" charset="0"/>
              </a:rPr>
              <a:t>More </a:t>
            </a:r>
            <a:r>
              <a:rPr lang="en-US" sz="4400" dirty="0">
                <a:solidFill>
                  <a:schemeClr val="tx2"/>
                </a:solidFill>
                <a:latin typeface="Tw Cen MT" panose="020B0602020104020603" pitchFamily="34" charset="0"/>
              </a:rPr>
              <a:t>publicized meeting times, a clearer agenda</a:t>
            </a:r>
          </a:p>
          <a:p>
            <a:pPr marL="0" indent="0">
              <a:buFont typeface="Wingdings" panose="05000000000000000000" pitchFamily="2" charset="2"/>
              <a:buChar char="§"/>
            </a:pPr>
            <a:r>
              <a:rPr lang="en-US" sz="4400" dirty="0">
                <a:solidFill>
                  <a:schemeClr val="tx2"/>
                </a:solidFill>
                <a:latin typeface="Tw Cen MT" panose="020B0602020104020603" pitchFamily="34" charset="0"/>
              </a:rPr>
              <a:t>A vote to abolish the 'town meeting' style of governing.  Very archaic and ineffective.</a:t>
            </a:r>
          </a:p>
          <a:p>
            <a:pPr marL="0" indent="0">
              <a:buFont typeface="Wingdings" panose="05000000000000000000" pitchFamily="2" charset="2"/>
              <a:buChar char="§"/>
            </a:pPr>
            <a:r>
              <a:rPr lang="en-US" sz="4400" dirty="0">
                <a:solidFill>
                  <a:schemeClr val="tx2"/>
                </a:solidFill>
                <a:latin typeface="Tw Cen MT" panose="020B0602020104020603" pitchFamily="34" charset="0"/>
              </a:rPr>
              <a:t>Topic</a:t>
            </a:r>
          </a:p>
          <a:p>
            <a:pPr marL="0" indent="0">
              <a:buFont typeface="Wingdings" panose="05000000000000000000" pitchFamily="2" charset="2"/>
              <a:buChar char="§"/>
            </a:pPr>
            <a:r>
              <a:rPr lang="en-US" sz="4400" dirty="0">
                <a:solidFill>
                  <a:schemeClr val="tx2"/>
                </a:solidFill>
                <a:latin typeface="Tw Cen MT" panose="020B0602020104020603" pitchFamily="34" charset="0"/>
              </a:rPr>
              <a:t>Childcare, time commitment</a:t>
            </a:r>
          </a:p>
          <a:p>
            <a:pPr marL="0" indent="0">
              <a:buFont typeface="Wingdings" panose="05000000000000000000" pitchFamily="2" charset="2"/>
              <a:buChar char="§"/>
            </a:pPr>
            <a:r>
              <a:rPr lang="en-US" sz="4400" dirty="0">
                <a:solidFill>
                  <a:schemeClr val="tx2"/>
                </a:solidFill>
                <a:latin typeface="Tw Cen MT" panose="020B0602020104020603" pitchFamily="34" charset="0"/>
              </a:rPr>
              <a:t>Change the time </a:t>
            </a:r>
          </a:p>
          <a:p>
            <a:pPr marL="0" indent="0">
              <a:buFont typeface="Wingdings" panose="05000000000000000000" pitchFamily="2" charset="2"/>
              <a:buChar char="§"/>
            </a:pPr>
            <a:r>
              <a:rPr lang="en-US" sz="4400" dirty="0">
                <a:solidFill>
                  <a:schemeClr val="tx2"/>
                </a:solidFill>
                <a:latin typeface="Tw Cen MT" panose="020B0602020104020603" pitchFamily="34" charset="0"/>
              </a:rPr>
              <a:t>Smoother Presentation</a:t>
            </a:r>
          </a:p>
          <a:p>
            <a:pPr marL="0" indent="0">
              <a:buFont typeface="Wingdings" panose="05000000000000000000" pitchFamily="2" charset="2"/>
              <a:buChar char="§"/>
            </a:pPr>
            <a:r>
              <a:rPr lang="en-US" sz="4400" dirty="0">
                <a:solidFill>
                  <a:schemeClr val="tx2"/>
                </a:solidFill>
                <a:latin typeface="Tw Cen MT" panose="020B0602020104020603" pitchFamily="34" charset="0"/>
              </a:rPr>
              <a:t>More awareness, concise schedule </a:t>
            </a:r>
          </a:p>
          <a:p>
            <a:pPr marL="0" indent="0">
              <a:buFont typeface="Wingdings" panose="05000000000000000000" pitchFamily="2" charset="2"/>
              <a:buChar char="§"/>
            </a:pPr>
            <a:r>
              <a:rPr lang="en-US" sz="4400" dirty="0">
                <a:solidFill>
                  <a:schemeClr val="tx2"/>
                </a:solidFill>
                <a:latin typeface="Tw Cen MT" panose="020B0602020104020603" pitchFamily="34" charset="0"/>
              </a:rPr>
              <a:t>Better voting process, shorter meetings</a:t>
            </a:r>
          </a:p>
          <a:p>
            <a:pPr marL="0" indent="0">
              <a:buFont typeface="Wingdings" panose="05000000000000000000" pitchFamily="2" charset="2"/>
              <a:buChar char="§"/>
            </a:pPr>
            <a:r>
              <a:rPr lang="en-US" sz="4400" dirty="0">
                <a:solidFill>
                  <a:schemeClr val="tx2"/>
                </a:solidFill>
                <a:latin typeface="Tw Cen MT" panose="020B0602020104020603" pitchFamily="34" charset="0"/>
              </a:rPr>
              <a:t>If it was for voting only, so that it was a reasonable duration (under 1 hour)</a:t>
            </a:r>
          </a:p>
          <a:p>
            <a:pPr marL="0" indent="0">
              <a:buFont typeface="Wingdings" panose="05000000000000000000" pitchFamily="2" charset="2"/>
              <a:buChar char="§"/>
            </a:pPr>
            <a:r>
              <a:rPr lang="en-US" sz="4400" dirty="0">
                <a:solidFill>
                  <a:schemeClr val="tx2"/>
                </a:solidFill>
                <a:latin typeface="Tw Cen MT" panose="020B0602020104020603" pitchFamily="34" charset="0"/>
              </a:rPr>
              <a:t>Being required to attend to vote IS 100% DISENFRANCHISEMENT</a:t>
            </a:r>
          </a:p>
          <a:p>
            <a:pPr marL="0" indent="0">
              <a:buFont typeface="Wingdings" panose="05000000000000000000" pitchFamily="2" charset="2"/>
              <a:buChar char="§"/>
            </a:pPr>
            <a:r>
              <a:rPr lang="en-US" sz="4400" dirty="0">
                <a:solidFill>
                  <a:schemeClr val="tx2"/>
                </a:solidFill>
                <a:latin typeface="Tw Cen MT" panose="020B0602020104020603" pitchFamily="34" charset="0"/>
              </a:rPr>
              <a:t>If you could vote while NOT in attendance.</a:t>
            </a:r>
          </a:p>
          <a:p>
            <a:pPr marL="0" indent="0">
              <a:buFont typeface="Wingdings" panose="05000000000000000000" pitchFamily="2" charset="2"/>
              <a:buChar char="§"/>
            </a:pPr>
            <a:r>
              <a:rPr lang="en-US" sz="4400" dirty="0">
                <a:solidFill>
                  <a:schemeClr val="tx2"/>
                </a:solidFill>
                <a:latin typeface="Tw Cen MT" panose="020B0602020104020603" pitchFamily="34" charset="0"/>
              </a:rPr>
              <a:t>understanding the process; resolving the dilemma that the small percentage of overly vocal folks don't represent the vast majority </a:t>
            </a:r>
          </a:p>
          <a:p>
            <a:pPr marL="0" indent="0">
              <a:buNone/>
            </a:pPr>
            <a:r>
              <a:rPr lang="en-US" sz="4400" dirty="0" smtClean="0">
                <a:solidFill>
                  <a:schemeClr val="tx2"/>
                </a:solidFill>
                <a:latin typeface="Tw Cen MT" panose="020B0602020104020603" pitchFamily="34" charset="0"/>
              </a:rPr>
              <a:t>of </a:t>
            </a:r>
            <a:r>
              <a:rPr lang="en-US" sz="4400" dirty="0">
                <a:solidFill>
                  <a:schemeClr val="tx2"/>
                </a:solidFill>
                <a:latin typeface="Tw Cen MT" panose="020B0602020104020603" pitchFamily="34" charset="0"/>
              </a:rPr>
              <a:t>opinions; streamline the process to be less tedious, cumbersome, and time consuming</a:t>
            </a:r>
          </a:p>
          <a:p>
            <a:pPr marL="0" indent="0">
              <a:buFont typeface="Wingdings" panose="05000000000000000000" pitchFamily="2" charset="2"/>
              <a:buChar char="§"/>
            </a:pPr>
            <a:r>
              <a:rPr lang="en-US" sz="4400" dirty="0">
                <a:solidFill>
                  <a:schemeClr val="tx2"/>
                </a:solidFill>
                <a:latin typeface="Tw Cen MT" panose="020B0602020104020603" pitchFamily="34" charset="0"/>
              </a:rPr>
              <a:t>Weekend meetings </a:t>
            </a:r>
          </a:p>
          <a:p>
            <a:pPr marL="0" indent="0">
              <a:buFont typeface="Wingdings" panose="05000000000000000000" pitchFamily="2" charset="2"/>
              <a:buChar char="§"/>
            </a:pPr>
            <a:r>
              <a:rPr lang="en-US" sz="4400" dirty="0">
                <a:solidFill>
                  <a:schemeClr val="tx2"/>
                </a:solidFill>
                <a:latin typeface="Tw Cen MT" panose="020B0602020104020603" pitchFamily="34" charset="0"/>
              </a:rPr>
              <a:t>Internet voting</a:t>
            </a:r>
          </a:p>
          <a:p>
            <a:pPr marL="0" indent="0">
              <a:buFont typeface="Wingdings" panose="05000000000000000000" pitchFamily="2" charset="2"/>
              <a:buChar char="§"/>
            </a:pPr>
            <a:r>
              <a:rPr lang="en-US" sz="4400" dirty="0" smtClean="0">
                <a:solidFill>
                  <a:schemeClr val="tx2"/>
                </a:solidFill>
                <a:latin typeface="Tw Cen MT" panose="020B0602020104020603" pitchFamily="34" charset="0"/>
              </a:rPr>
              <a:t>I </a:t>
            </a:r>
            <a:r>
              <a:rPr lang="en-US" sz="4400" dirty="0">
                <a:solidFill>
                  <a:schemeClr val="tx2"/>
                </a:solidFill>
                <a:latin typeface="Tw Cen MT" panose="020B0602020104020603" pitchFamily="34" charset="0"/>
              </a:rPr>
              <a:t>would prefer not to attend in person.</a:t>
            </a:r>
          </a:p>
          <a:p>
            <a:pPr marL="0" indent="0">
              <a:buFont typeface="Wingdings" panose="05000000000000000000" pitchFamily="2" charset="2"/>
              <a:buChar char="§"/>
            </a:pPr>
            <a:endParaRPr lang="en-US" sz="4400"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dirty="0" smtClean="0">
              <a:solidFill>
                <a:schemeClr val="tx2"/>
              </a:solidFill>
              <a:latin typeface="Tw Cen MT" panose="020B0602020104020603" pitchFamily="34" charset="0"/>
            </a:endParaRPr>
          </a:p>
          <a:p>
            <a:pPr marL="0" indent="0">
              <a:buFont typeface="Wingdings" panose="05000000000000000000" pitchFamily="2" charset="2"/>
              <a:buChar char="§"/>
            </a:pPr>
            <a:r>
              <a:rPr lang="en-US" sz="4400" dirty="0" smtClean="0">
                <a:solidFill>
                  <a:schemeClr val="tx2"/>
                </a:solidFill>
                <a:latin typeface="Tw Cen MT" panose="020B0602020104020603" pitchFamily="34" charset="0"/>
              </a:rPr>
              <a:t>Remote access or absentee ballot</a:t>
            </a:r>
          </a:p>
          <a:p>
            <a:pPr marL="0" indent="0">
              <a:buFont typeface="Wingdings" panose="05000000000000000000" pitchFamily="2" charset="2"/>
              <a:buChar char="§"/>
            </a:pPr>
            <a:r>
              <a:rPr lang="en-US" sz="4400" dirty="0" smtClean="0">
                <a:solidFill>
                  <a:schemeClr val="tx2"/>
                </a:solidFill>
                <a:latin typeface="Tw Cen MT" panose="020B0602020104020603" pitchFamily="34" charset="0"/>
              </a:rPr>
              <a:t>2+ nights is unacceptable. Online/remote voting would be amazing </a:t>
            </a:r>
          </a:p>
          <a:p>
            <a:pPr marL="0" indent="0">
              <a:buFont typeface="Wingdings" panose="05000000000000000000" pitchFamily="2" charset="2"/>
              <a:buChar char="§"/>
            </a:pPr>
            <a:r>
              <a:rPr lang="en-US" sz="4400" dirty="0" smtClean="0">
                <a:solidFill>
                  <a:schemeClr val="tx2"/>
                </a:solidFill>
                <a:latin typeface="Tw Cen MT" panose="020B0602020104020603" pitchFamily="34" charset="0"/>
              </a:rPr>
              <a:t>It would need to be much, much shorter.</a:t>
            </a:r>
          </a:p>
          <a:p>
            <a:pPr marL="0" indent="0">
              <a:buFont typeface="Wingdings" panose="05000000000000000000" pitchFamily="2" charset="2"/>
              <a:buChar char="§"/>
            </a:pPr>
            <a:r>
              <a:rPr lang="en-US" sz="4400" dirty="0" smtClean="0">
                <a:solidFill>
                  <a:schemeClr val="tx2"/>
                </a:solidFill>
                <a:latin typeface="Tw Cen MT" panose="020B0602020104020603" pitchFamily="34" charset="0"/>
              </a:rPr>
              <a:t>Weekend Town Meeting </a:t>
            </a:r>
          </a:p>
          <a:p>
            <a:pPr marL="0" indent="0">
              <a:buFont typeface="Wingdings" panose="05000000000000000000" pitchFamily="2" charset="2"/>
              <a:buChar char="§"/>
            </a:pPr>
            <a:r>
              <a:rPr lang="en-US" sz="4400" dirty="0" smtClean="0">
                <a:solidFill>
                  <a:schemeClr val="tx2"/>
                </a:solidFill>
                <a:latin typeface="Tw Cen MT" panose="020B0602020104020603" pitchFamily="34" charset="0"/>
              </a:rPr>
              <a:t>Start time early and school issues are voted on last. </a:t>
            </a:r>
          </a:p>
          <a:p>
            <a:pPr marL="0" indent="0">
              <a:buFont typeface="Wingdings" panose="05000000000000000000" pitchFamily="2" charset="2"/>
              <a:buChar char="§"/>
            </a:pPr>
            <a:r>
              <a:rPr lang="en-US" sz="4400" dirty="0" smtClean="0">
                <a:solidFill>
                  <a:schemeClr val="tx2"/>
                </a:solidFill>
                <a:latin typeface="Tw Cen MT" panose="020B0602020104020603" pitchFamily="34" charset="0"/>
              </a:rPr>
              <a:t>If I saw more action take place after voting</a:t>
            </a:r>
          </a:p>
          <a:p>
            <a:pPr marL="0" indent="0">
              <a:buFont typeface="Wingdings" panose="05000000000000000000" pitchFamily="2" charset="2"/>
              <a:buChar char="§"/>
            </a:pPr>
            <a:r>
              <a:rPr lang="en-US" sz="4400" dirty="0" smtClean="0">
                <a:solidFill>
                  <a:schemeClr val="tx2"/>
                </a:solidFill>
                <a:latin typeface="Tw Cen MT" panose="020B0602020104020603" pitchFamily="34" charset="0"/>
              </a:rPr>
              <a:t>alternate meeting times</a:t>
            </a:r>
          </a:p>
          <a:p>
            <a:pPr marL="0" indent="0">
              <a:buFont typeface="Wingdings" panose="05000000000000000000" pitchFamily="2" charset="2"/>
              <a:buChar char="§"/>
            </a:pPr>
            <a:r>
              <a:rPr lang="en-US" sz="4400" dirty="0" smtClean="0">
                <a:solidFill>
                  <a:schemeClr val="tx2"/>
                </a:solidFill>
                <a:latin typeface="Tw Cen MT" panose="020B0602020104020603" pitchFamily="34" charset="0"/>
              </a:rPr>
              <a:t>Communication/awareness </a:t>
            </a:r>
          </a:p>
          <a:p>
            <a:pPr marL="0" indent="0">
              <a:buFont typeface="Wingdings" panose="05000000000000000000" pitchFamily="2" charset="2"/>
              <a:buChar char="§"/>
            </a:pPr>
            <a:r>
              <a:rPr lang="en-US" sz="4400" dirty="0" smtClean="0">
                <a:solidFill>
                  <a:schemeClr val="tx2"/>
                </a:solidFill>
                <a:latin typeface="Tw Cen MT" panose="020B0602020104020603" pitchFamily="34" charset="0"/>
              </a:rPr>
              <a:t>Remote voting </a:t>
            </a:r>
          </a:p>
          <a:p>
            <a:pPr marL="0" indent="0">
              <a:buFont typeface="Wingdings" panose="05000000000000000000" pitchFamily="2" charset="2"/>
              <a:buChar char="§"/>
            </a:pPr>
            <a:endParaRPr lang="en-US" sz="4400" dirty="0" smtClean="0">
              <a:solidFill>
                <a:schemeClr val="tx2"/>
              </a:solidFill>
              <a:latin typeface="Tw Cen MT" panose="020B0602020104020603" pitchFamily="34" charset="0"/>
            </a:endParaRPr>
          </a:p>
          <a:p>
            <a:pPr marL="0" indent="0">
              <a:buFont typeface="Wingdings" panose="05000000000000000000" pitchFamily="2" charset="2"/>
              <a:buChar char="§"/>
            </a:pPr>
            <a:r>
              <a:rPr lang="en-US" sz="4400" dirty="0" smtClean="0">
                <a:solidFill>
                  <a:schemeClr val="tx2"/>
                </a:solidFill>
                <a:latin typeface="Tw Cen MT" panose="020B0602020104020603" pitchFamily="34" charset="0"/>
              </a:rPr>
              <a:t>Nothing would make me attend.  The format has outlived its </a:t>
            </a:r>
            <a:r>
              <a:rPr lang="en-US" sz="4400" dirty="0" err="1" smtClean="0">
                <a:solidFill>
                  <a:schemeClr val="tx2"/>
                </a:solidFill>
                <a:latin typeface="Tw Cen MT" panose="020B0602020104020603" pitchFamily="34" charset="0"/>
              </a:rPr>
              <a:t>usefullness</a:t>
            </a:r>
            <a:r>
              <a:rPr lang="en-US" sz="4400" dirty="0" smtClean="0">
                <a:solidFill>
                  <a:schemeClr val="tx2"/>
                </a:solidFill>
                <a:latin typeface="Tw Cen MT" panose="020B0602020104020603" pitchFamily="34" charset="0"/>
              </a:rPr>
              <a:t>.  </a:t>
            </a:r>
          </a:p>
          <a:p>
            <a:pPr marL="0" indent="0">
              <a:buFont typeface="Wingdings" panose="05000000000000000000" pitchFamily="2" charset="2"/>
              <a:buChar char="§"/>
            </a:pPr>
            <a:r>
              <a:rPr lang="en-US" sz="4400" dirty="0" smtClean="0">
                <a:solidFill>
                  <a:schemeClr val="tx2"/>
                </a:solidFill>
                <a:latin typeface="Tw Cen MT" panose="020B0602020104020603" pitchFamily="34" charset="0"/>
              </a:rPr>
              <a:t>An agenda that was firmly adhered to (e.g. each issue will get 20 mins). A website dedicated to the issues that clearly explained </a:t>
            </a:r>
          </a:p>
          <a:p>
            <a:pPr marL="0" indent="0">
              <a:buNone/>
            </a:pPr>
            <a:r>
              <a:rPr lang="en-US" sz="4400" dirty="0" smtClean="0">
                <a:solidFill>
                  <a:schemeClr val="tx2"/>
                </a:solidFill>
                <a:latin typeface="Tw Cen MT" panose="020B0602020104020603" pitchFamily="34" charset="0"/>
              </a:rPr>
              <a:t>both sides, that was updated regularly, so you could inform yourself in advance</a:t>
            </a:r>
          </a:p>
          <a:p>
            <a:pPr marL="0" indent="0">
              <a:buFont typeface="Wingdings" panose="05000000000000000000" pitchFamily="2" charset="2"/>
              <a:buChar char="§"/>
            </a:pPr>
            <a:r>
              <a:rPr lang="en-US" sz="4400" dirty="0" smtClean="0">
                <a:solidFill>
                  <a:schemeClr val="tx2"/>
                </a:solidFill>
                <a:latin typeface="Tw Cen MT" panose="020B0602020104020603" pitchFamily="34" charset="0"/>
              </a:rPr>
              <a:t>I doubt I would ever physically attend unless I was retired/semi-retired</a:t>
            </a:r>
          </a:p>
          <a:p>
            <a:pPr marL="0" indent="0">
              <a:buFont typeface="Wingdings" panose="05000000000000000000" pitchFamily="2" charset="2"/>
              <a:buChar char="§"/>
            </a:pPr>
            <a:r>
              <a:rPr lang="en-US" sz="4400" dirty="0" smtClean="0">
                <a:solidFill>
                  <a:schemeClr val="tx2"/>
                </a:solidFill>
                <a:latin typeface="Tw Cen MT" panose="020B0602020104020603" pitchFamily="34" charset="0"/>
              </a:rPr>
              <a:t>More convenient scheduling.</a:t>
            </a:r>
          </a:p>
          <a:p>
            <a:pPr marL="0" indent="0">
              <a:buFont typeface="Wingdings" panose="05000000000000000000" pitchFamily="2" charset="2"/>
              <a:buChar char="§"/>
            </a:pPr>
            <a:r>
              <a:rPr lang="en-US" sz="4400" dirty="0" smtClean="0">
                <a:solidFill>
                  <a:schemeClr val="tx2"/>
                </a:solidFill>
                <a:latin typeface="Tw Cen MT" panose="020B0602020104020603" pitchFamily="34" charset="0"/>
              </a:rPr>
              <a:t>Remove viewing/voting options</a:t>
            </a:r>
          </a:p>
          <a:p>
            <a:pPr marL="0" indent="0">
              <a:buFont typeface="Wingdings" panose="05000000000000000000" pitchFamily="2" charset="2"/>
              <a:buChar char="§"/>
            </a:pPr>
            <a:r>
              <a:rPr lang="en-US" sz="4400" dirty="0" smtClean="0">
                <a:solidFill>
                  <a:schemeClr val="tx2"/>
                </a:solidFill>
                <a:latin typeface="Tw Cen MT" panose="020B0602020104020603" pitchFamily="34" charset="0"/>
              </a:rPr>
              <a:t>In my case, not really an option.</a:t>
            </a:r>
          </a:p>
          <a:p>
            <a:pPr marL="0" indent="0">
              <a:buFont typeface="Wingdings" panose="05000000000000000000" pitchFamily="2" charset="2"/>
              <a:buChar char="§"/>
            </a:pPr>
            <a:r>
              <a:rPr lang="en-US" sz="4400" dirty="0" smtClean="0">
                <a:solidFill>
                  <a:schemeClr val="tx2"/>
                </a:solidFill>
                <a:latin typeface="Tw Cen MT" panose="020B0602020104020603" pitchFamily="34" charset="0"/>
              </a:rPr>
              <a:t>Less open microphone time.</a:t>
            </a:r>
          </a:p>
          <a:p>
            <a:pPr marL="0" indent="0">
              <a:buFont typeface="Wingdings" panose="05000000000000000000" pitchFamily="2" charset="2"/>
              <a:buChar char="§"/>
            </a:pPr>
            <a:r>
              <a:rPr lang="en-US" sz="4400" dirty="0" smtClean="0">
                <a:solidFill>
                  <a:schemeClr val="tx2"/>
                </a:solidFill>
                <a:latin typeface="Tw Cen MT" panose="020B0602020104020603" pitchFamily="34" charset="0"/>
              </a:rPr>
              <a:t>The town meeting needs to move more quickly and decisions should not be made by the very few that do attend.</a:t>
            </a:r>
          </a:p>
          <a:p>
            <a:pPr marL="0" indent="0">
              <a:buFont typeface="Wingdings" panose="05000000000000000000" pitchFamily="2" charset="2"/>
              <a:buChar char="§"/>
            </a:pPr>
            <a:r>
              <a:rPr lang="en-US" sz="4400" dirty="0" smtClean="0">
                <a:solidFill>
                  <a:schemeClr val="tx2"/>
                </a:solidFill>
                <a:latin typeface="Tw Cen MT" panose="020B0602020104020603" pitchFamily="34" charset="0"/>
              </a:rPr>
              <a:t>Shorter duration and scheduled at convenient time for working parents. </a:t>
            </a:r>
          </a:p>
          <a:p>
            <a:pPr marL="0" indent="0">
              <a:buFont typeface="Wingdings" panose="05000000000000000000" pitchFamily="2" charset="2"/>
              <a:buChar char="§"/>
            </a:pPr>
            <a:r>
              <a:rPr lang="en-US" sz="4400" dirty="0" smtClean="0">
                <a:solidFill>
                  <a:schemeClr val="tx2"/>
                </a:solidFill>
                <a:latin typeface="Tw Cen MT" panose="020B0602020104020603" pitchFamily="34" charset="0"/>
              </a:rPr>
              <a:t>Nothing, that's why this type of </a:t>
            </a:r>
            <a:r>
              <a:rPr lang="en-US" sz="4400" dirty="0" err="1" smtClean="0">
                <a:solidFill>
                  <a:schemeClr val="tx2"/>
                </a:solidFill>
                <a:latin typeface="Tw Cen MT" panose="020B0602020104020603" pitchFamily="34" charset="0"/>
              </a:rPr>
              <a:t>gov</a:t>
            </a:r>
            <a:r>
              <a:rPr lang="en-US" sz="4400" dirty="0" smtClean="0">
                <a:solidFill>
                  <a:schemeClr val="tx2"/>
                </a:solidFill>
                <a:latin typeface="Tw Cen MT" panose="020B0602020104020603" pitchFamily="34" charset="0"/>
              </a:rPr>
              <a:t> needs to be eliminated.  As a busy professional with a young family, it is virtually impossible.</a:t>
            </a:r>
          </a:p>
          <a:p>
            <a:pPr marL="0" indent="0">
              <a:buFont typeface="Wingdings" panose="05000000000000000000" pitchFamily="2" charset="2"/>
              <a:buChar char="§"/>
            </a:pPr>
            <a:r>
              <a:rPr lang="en-US" sz="4400" dirty="0" smtClean="0">
                <a:solidFill>
                  <a:schemeClr val="tx2"/>
                </a:solidFill>
                <a:latin typeface="Tw Cen MT" panose="020B0602020104020603" pitchFamily="34" charset="0"/>
              </a:rPr>
              <a:t>Don't know.</a:t>
            </a:r>
          </a:p>
          <a:p>
            <a:pPr marL="0" indent="0">
              <a:buFont typeface="Wingdings" panose="05000000000000000000" pitchFamily="2" charset="2"/>
              <a:buChar char="§"/>
            </a:pPr>
            <a:r>
              <a:rPr lang="en-US" sz="4400" dirty="0" smtClean="0">
                <a:solidFill>
                  <a:schemeClr val="tx2"/>
                </a:solidFill>
                <a:latin typeface="Tw Cen MT" panose="020B0602020104020603" pitchFamily="34" charset="0"/>
              </a:rPr>
              <a:t>1. If it wasn't on Monday night. 2. If it wasn't so long 3. If people didn't use it as their personal soapbox</a:t>
            </a:r>
          </a:p>
          <a:p>
            <a:pPr marL="0" indent="0">
              <a:buFont typeface="Wingdings" panose="05000000000000000000" pitchFamily="2" charset="2"/>
              <a:buChar char="§"/>
            </a:pPr>
            <a:r>
              <a:rPr lang="en-US" sz="4400" dirty="0" smtClean="0">
                <a:solidFill>
                  <a:schemeClr val="tx2"/>
                </a:solidFill>
                <a:latin typeface="Tw Cen MT" panose="020B0602020104020603" pitchFamily="34" charset="0"/>
              </a:rPr>
              <a:t>When children are grown </a:t>
            </a:r>
          </a:p>
          <a:p>
            <a:pPr marL="0" indent="0">
              <a:buFont typeface="Wingdings" panose="05000000000000000000" pitchFamily="2" charset="2"/>
              <a:buChar char="§"/>
            </a:pPr>
            <a:r>
              <a:rPr lang="en-US" sz="4400" dirty="0" smtClean="0">
                <a:solidFill>
                  <a:schemeClr val="tx2"/>
                </a:solidFill>
                <a:latin typeface="Tw Cen MT" panose="020B0602020104020603" pitchFamily="34" charset="0"/>
              </a:rPr>
              <a:t>Why </a:t>
            </a:r>
            <a:r>
              <a:rPr lang="en-US" sz="4400" dirty="0">
                <a:solidFill>
                  <a:schemeClr val="tx2"/>
                </a:solidFill>
                <a:latin typeface="Tw Cen MT" panose="020B0602020104020603" pitchFamily="34" charset="0"/>
              </a:rPr>
              <a:t>bother</a:t>
            </a:r>
          </a:p>
          <a:p>
            <a:pPr marL="0" indent="0">
              <a:buNone/>
            </a:pPr>
            <a:endParaRPr lang="en-US" sz="4000" b="1" dirty="0" smtClean="0">
              <a:solidFill>
                <a:schemeClr val="tx2"/>
              </a:solidFill>
              <a:latin typeface="Tw Cen MT" panose="020B0602020104020603" pitchFamily="34" charset="0"/>
            </a:endParaRPr>
          </a:p>
          <a:p>
            <a:pPr marL="0" indent="0">
              <a:buNone/>
            </a:pPr>
            <a:r>
              <a:rPr lang="en-US" sz="4000" b="1" dirty="0" smtClean="0">
                <a:solidFill>
                  <a:schemeClr val="tx2"/>
                </a:solidFill>
                <a:latin typeface="Tw Cen MT" panose="020B0602020104020603" pitchFamily="34" charset="0"/>
              </a:rPr>
              <a:t>CONTINUED…</a:t>
            </a:r>
            <a:endParaRPr sz="4000" b="1" dirty="0">
              <a:solidFill>
                <a:schemeClr val="tx2"/>
              </a:solidFill>
              <a:latin typeface="Tw Cen MT" panose="020B0602020104020603" pitchFamily="34" charset="0"/>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456" y="1773669"/>
            <a:ext cx="1568288" cy="1109033"/>
          </a:xfrm>
          <a:prstGeom prst="rect">
            <a:avLst/>
          </a:prstGeom>
          <a:solidFill>
            <a:schemeClr val="accent1"/>
          </a:solidFill>
          <a:ln>
            <a:noFill/>
          </a:ln>
          <a:effectLst/>
          <a:extLst/>
        </p:spPr>
      </p:pic>
      <p:sp>
        <p:nvSpPr>
          <p:cNvPr id="13" name="Slide Number Placeholder 12"/>
          <p:cNvSpPr>
            <a:spLocks noGrp="1"/>
          </p:cNvSpPr>
          <p:nvPr>
            <p:ph type="sldNum" sz="quarter" idx="12"/>
          </p:nvPr>
        </p:nvSpPr>
        <p:spPr/>
        <p:txBody>
          <a:bodyPr/>
          <a:lstStyle/>
          <a:p>
            <a:fld id="{C2D1B6C8-B9A7-4738-9A33-179B1E266EC0}" type="slidenum">
              <a:rPr lang="en-US" smtClean="0"/>
              <a:pPr/>
              <a:t>13</a:t>
            </a:fld>
            <a:endParaRPr lang="en-US" dirty="0"/>
          </a:p>
        </p:txBody>
      </p:sp>
      <p:pic>
        <p:nvPicPr>
          <p:cNvPr id="2" name="Picture 1"/>
          <p:cNvPicPr>
            <a:picLocks noChangeAspect="1"/>
          </p:cNvPicPr>
          <p:nvPr/>
        </p:nvPicPr>
        <p:blipFill>
          <a:blip r:embed="rId6"/>
          <a:stretch>
            <a:fillRect/>
          </a:stretch>
        </p:blipFill>
        <p:spPr>
          <a:xfrm>
            <a:off x="3886200" y="3100561"/>
            <a:ext cx="1066800" cy="1071562"/>
          </a:xfrm>
          <a:prstGeom prst="rect">
            <a:avLst/>
          </a:prstGeom>
        </p:spPr>
      </p:pic>
      <p:sp>
        <p:nvSpPr>
          <p:cNvPr id="4" name="Cloud 3"/>
          <p:cNvSpPr/>
          <p:nvPr/>
        </p:nvSpPr>
        <p:spPr>
          <a:xfrm>
            <a:off x="3352800" y="1752600"/>
            <a:ext cx="2057400" cy="1295400"/>
          </a:xfrm>
          <a:prstGeom prst="cloud">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5821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4800" y="228600"/>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2"/>
                </a:solidFill>
                <a:effectLst/>
                <a:uLnTx/>
                <a:uFillTx/>
                <a:latin typeface="Tw Cen MT" pitchFamily="34" charset="0"/>
                <a:ea typeface="+mj-ea"/>
                <a:cs typeface="+mj-cs"/>
              </a:rPr>
              <a:t>Annual Town </a:t>
            </a:r>
            <a:r>
              <a:rPr lang="en-US" sz="2800" dirty="0" smtClean="0">
                <a:solidFill>
                  <a:schemeClr val="tx2"/>
                </a:solidFill>
                <a:latin typeface="Tw Cen MT" pitchFamily="34" charset="0"/>
                <a:ea typeface="+mj-ea"/>
                <a:cs typeface="+mj-cs"/>
              </a:rPr>
              <a:t>Meeting (OTM)</a:t>
            </a:r>
          </a:p>
          <a:p>
            <a:pPr lvl="0" algn="ctr">
              <a:spcBef>
                <a:spcPct val="0"/>
              </a:spcBef>
              <a:defRPr/>
            </a:pPr>
            <a:r>
              <a:rPr lang="en-US" sz="1400" dirty="0">
                <a:solidFill>
                  <a:srgbClr val="1F497D"/>
                </a:solidFill>
                <a:latin typeface="Tw Cen MT" pitchFamily="34" charset="0"/>
              </a:rPr>
              <a:t>(“RARELY/NEVER”)</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18" name="Title 1"/>
          <p:cNvSpPr>
            <a:spLocks noGrp="1"/>
          </p:cNvSpPr>
          <p:nvPr>
            <p:ph idx="1"/>
          </p:nvPr>
        </p:nvSpPr>
        <p:spPr>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numCol="3">
            <a:normAutofit fontScale="25000" lnSpcReduction="20000"/>
          </a:bodyPr>
          <a:lstStyle/>
          <a:p>
            <a:pPr marL="0" lvl="0" indent="0">
              <a:buNone/>
            </a:pPr>
            <a:endParaRPr lang="en-US" sz="4400" b="1" dirty="0" smtClean="0">
              <a:solidFill>
                <a:srgbClr val="1F497D"/>
              </a:solidFill>
              <a:latin typeface="Tw Cen MT" panose="020B0602020104020603" pitchFamily="34" charset="0"/>
            </a:endParaRPr>
          </a:p>
          <a:p>
            <a:pPr marL="0" lvl="0" indent="0">
              <a:buNone/>
            </a:pPr>
            <a:r>
              <a:rPr lang="en-US" sz="4400" b="1" dirty="0" smtClean="0">
                <a:solidFill>
                  <a:srgbClr val="1F497D"/>
                </a:solidFill>
                <a:latin typeface="Tw Cen MT" panose="020B0602020104020603" pitchFamily="34" charset="0"/>
              </a:rPr>
              <a:t>…</a:t>
            </a:r>
            <a:r>
              <a:rPr lang="en-US" sz="4400" b="1" dirty="0">
                <a:solidFill>
                  <a:srgbClr val="1F497D"/>
                </a:solidFill>
                <a:latin typeface="Tw Cen MT" panose="020B0602020104020603" pitchFamily="34" charset="0"/>
              </a:rPr>
              <a:t>CONTINUED</a:t>
            </a:r>
          </a:p>
          <a:p>
            <a:pPr marL="0" indent="0">
              <a:buNone/>
            </a:pPr>
            <a:endParaRPr lang="en-US" sz="7200" dirty="0" smtClean="0">
              <a:solidFill>
                <a:schemeClr val="tx2"/>
              </a:solidFill>
              <a:latin typeface="Tw Cen MT" panose="020B0602020104020603" pitchFamily="34" charset="0"/>
            </a:endParaRPr>
          </a:p>
          <a:p>
            <a:pPr marL="0" indent="0">
              <a:buNone/>
            </a:pPr>
            <a:r>
              <a:rPr lang="en-US" sz="7200" dirty="0" smtClean="0">
                <a:solidFill>
                  <a:schemeClr val="tx2"/>
                </a:solidFill>
                <a:latin typeface="Tw Cen MT" panose="020B0602020104020603" pitchFamily="34" charset="0"/>
              </a:rPr>
              <a:t>What would make the </a:t>
            </a:r>
            <a:r>
              <a:rPr lang="en-US" sz="7200" b="1" dirty="0" smtClean="0">
                <a:solidFill>
                  <a:schemeClr val="tx2"/>
                </a:solidFill>
                <a:latin typeface="Tw Cen MT" panose="020B0602020104020603" pitchFamily="34" charset="0"/>
              </a:rPr>
              <a:t>“rarely/never” </a:t>
            </a:r>
            <a:r>
              <a:rPr lang="en-US" sz="7200" dirty="0" smtClean="0">
                <a:solidFill>
                  <a:schemeClr val="tx2"/>
                </a:solidFill>
                <a:latin typeface="Tw Cen MT" panose="020B0602020104020603" pitchFamily="34" charset="0"/>
              </a:rPr>
              <a:t>more likely to attend?</a:t>
            </a:r>
            <a:endParaRPr lang="en-US" sz="4400" dirty="0" smtClean="0">
              <a:solidFill>
                <a:schemeClr val="tx2"/>
              </a:solidFill>
              <a:latin typeface="Tw Cen MT" panose="020B0602020104020603" pitchFamily="34" charset="0"/>
            </a:endParaRPr>
          </a:p>
          <a:p>
            <a:pPr marL="0" indent="0">
              <a:buNone/>
            </a:pPr>
            <a:endParaRPr lang="en-US" sz="4400" dirty="0" smtClean="0">
              <a:solidFill>
                <a:schemeClr val="tx2"/>
              </a:solidFill>
              <a:latin typeface="Tw Cen MT" panose="020B0602020104020603" pitchFamily="34" charset="0"/>
            </a:endParaRP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Work and child schedule prohibits participation</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More efficient use of time</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1 night</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set schedule (we know when it will end) and my vote actually means something</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end the scripting. officials are prepped and things go by the script</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More notice, weekend meetings</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Knowing that town meeting wouldn’t last more than one night </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Weekend time or shorter weeknight meetings with a deadline of 2 hours</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Shorter, not during the evening. </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Nothing. </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make it shorter, just vote.  Have pre-reads available.</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If it were better advertised </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Remote meetings</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More decorum.</a:t>
            </a:r>
          </a:p>
          <a:p>
            <a:pPr marL="0" indent="0">
              <a:buFont typeface="Wingdings" panose="05000000000000000000" pitchFamily="2" charset="2"/>
              <a:buChar char="§"/>
            </a:pPr>
            <a:endParaRPr lang="en-US" sz="4400" i="1"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smtClean="0">
              <a:solidFill>
                <a:schemeClr val="tx2"/>
              </a:solidFill>
              <a:latin typeface="Tw Cen MT" panose="020B0602020104020603" pitchFamily="34" charset="0"/>
            </a:endParaRPr>
          </a:p>
          <a:p>
            <a:pPr marL="0" indent="0">
              <a:buNone/>
            </a:pPr>
            <a:endParaRPr lang="en-US" sz="4400" i="1"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smtClean="0">
              <a:solidFill>
                <a:schemeClr val="tx2"/>
              </a:solidFill>
              <a:latin typeface="Tw Cen MT" panose="020B0602020104020603" pitchFamily="34" charset="0"/>
            </a:endParaRPr>
          </a:p>
          <a:p>
            <a:pPr marL="0" indent="0" algn="ctr">
              <a:buFont typeface="Wingdings" panose="05000000000000000000" pitchFamily="2" charset="2"/>
              <a:buChar char="§"/>
            </a:pPr>
            <a:endParaRPr lang="en-US" sz="4400" i="1"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smtClean="0">
              <a:solidFill>
                <a:schemeClr val="tx2"/>
              </a:solidFill>
              <a:latin typeface="Tw Cen MT" panose="020B0602020104020603" pitchFamily="34" charset="0"/>
            </a:endParaRP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Issues that affected my family</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I </a:t>
            </a:r>
            <a:r>
              <a:rPr lang="en-US" sz="4400" i="1" dirty="0">
                <a:solidFill>
                  <a:schemeClr val="tx2"/>
                </a:solidFill>
                <a:latin typeface="Tw Cen MT" panose="020B0602020104020603" pitchFamily="34" charset="0"/>
              </a:rPr>
              <a:t>would watch a stream online </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Saturday meeting, faster meeting (less nights), or </a:t>
            </a:r>
            <a:r>
              <a:rPr lang="en-US" sz="4400" i="1" dirty="0" err="1">
                <a:solidFill>
                  <a:schemeClr val="tx2"/>
                </a:solidFill>
                <a:latin typeface="Tw Cen MT" panose="020B0602020104020603" pitchFamily="34" charset="0"/>
              </a:rPr>
              <a:t>eVoting</a:t>
            </a:r>
            <a:endParaRPr lang="en-US" sz="4400" i="1" dirty="0">
              <a:solidFill>
                <a:schemeClr val="tx2"/>
              </a:solidFill>
              <a:latin typeface="Tw Cen MT" panose="020B0602020104020603" pitchFamily="34" charset="0"/>
            </a:endParaRPr>
          </a:p>
          <a:p>
            <a:pPr marL="0" indent="0">
              <a:buFont typeface="Wingdings" panose="05000000000000000000" pitchFamily="2" charset="2"/>
              <a:buChar char="§"/>
            </a:pPr>
            <a:r>
              <a:rPr lang="en-US" sz="4400" i="1" dirty="0">
                <a:solidFill>
                  <a:schemeClr val="tx2"/>
                </a:solidFill>
                <a:latin typeface="Tw Cen MT" panose="020B0602020104020603" pitchFamily="34" charset="0"/>
              </a:rPr>
              <a:t>I'm not sure my attendance has any value to the town meeting, that me being their has any </a:t>
            </a:r>
            <a:endParaRPr lang="en-US" sz="4400" i="1" dirty="0" smtClean="0">
              <a:solidFill>
                <a:schemeClr val="tx2"/>
              </a:solidFill>
              <a:latin typeface="Tw Cen MT" panose="020B0602020104020603" pitchFamily="34" charset="0"/>
            </a:endParaRPr>
          </a:p>
          <a:p>
            <a:pPr marL="0" indent="0">
              <a:buNone/>
            </a:pPr>
            <a:r>
              <a:rPr lang="en-US" sz="4400" i="1" dirty="0" smtClean="0">
                <a:solidFill>
                  <a:schemeClr val="tx2"/>
                </a:solidFill>
                <a:latin typeface="Tw Cen MT" panose="020B0602020104020603" pitchFamily="34" charset="0"/>
              </a:rPr>
              <a:t>effect </a:t>
            </a:r>
            <a:r>
              <a:rPr lang="en-US" sz="4400" i="1" dirty="0">
                <a:solidFill>
                  <a:schemeClr val="tx2"/>
                </a:solidFill>
                <a:latin typeface="Tw Cen MT" panose="020B0602020104020603" pitchFamily="34" charset="0"/>
              </a:rPr>
              <a:t>on the running of the town. </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I </a:t>
            </a:r>
            <a:r>
              <a:rPr lang="en-US" sz="4400" i="1" dirty="0">
                <a:solidFill>
                  <a:schemeClr val="tx2"/>
                </a:solidFill>
                <a:latin typeface="Tw Cen MT" panose="020B0602020104020603" pitchFamily="34" charset="0"/>
              </a:rPr>
              <a:t>know this is unpopular, but I'd give up a Sat or Sun morning for town meeting.</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If they were shorter then I'd be more likely to hire a babysitter.   There have to be ways to make it more efficient.  Distribute </a:t>
            </a:r>
            <a:r>
              <a:rPr lang="en-US" sz="4400" i="1" dirty="0" err="1" smtClean="0">
                <a:solidFill>
                  <a:schemeClr val="tx2"/>
                </a:solidFill>
                <a:latin typeface="Tw Cen MT" panose="020B0602020104020603" pitchFamily="34" charset="0"/>
              </a:rPr>
              <a:t>infoonline</a:t>
            </a:r>
            <a:r>
              <a:rPr lang="en-US" sz="4400" i="1" dirty="0">
                <a:solidFill>
                  <a:schemeClr val="tx2"/>
                </a:solidFill>
                <a:latin typeface="Tw Cen MT" panose="020B0602020104020603" pitchFamily="34" charset="0"/>
              </a:rPr>
              <a:t>; give the opportunity for online comments; make the meeting about voting only or something like that</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Open minded forums</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Ability to attend remotely </a:t>
            </a:r>
          </a:p>
          <a:p>
            <a:pPr marL="0" indent="0">
              <a:buFont typeface="Wingdings" panose="05000000000000000000" pitchFamily="2" charset="2"/>
              <a:buChar char="§"/>
            </a:pPr>
            <a:endParaRPr lang="en-US" sz="4400" i="1"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smtClean="0">
              <a:solidFill>
                <a:schemeClr val="tx2"/>
              </a:solidFill>
              <a:latin typeface="Tw Cen MT" panose="020B0602020104020603" pitchFamily="34" charset="0"/>
            </a:endParaRP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Child </a:t>
            </a:r>
            <a:r>
              <a:rPr lang="en-US" sz="4400" i="1" dirty="0" err="1" smtClean="0">
                <a:solidFill>
                  <a:schemeClr val="tx2"/>
                </a:solidFill>
                <a:latin typeface="Tw Cen MT" panose="020B0602020104020603" pitchFamily="34" charset="0"/>
              </a:rPr>
              <a:t>care;high</a:t>
            </a:r>
            <a:r>
              <a:rPr lang="en-US" sz="4400" i="1" dirty="0" smtClean="0">
                <a:solidFill>
                  <a:schemeClr val="tx2"/>
                </a:solidFill>
                <a:latin typeface="Tw Cen MT" panose="020B0602020104020603" pitchFamily="34" charset="0"/>
              </a:rPr>
              <a:t> school students could earn community service credits if they hosted care for kids. </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Child care</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A vote on an issue that I feel strongly about</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More info</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If I could afford to pay for childcare to attend live, if residents could have a time limit on their statements or be held to asking questions only </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I </a:t>
            </a:r>
            <a:r>
              <a:rPr lang="en-US" sz="4400" i="1" dirty="0">
                <a:solidFill>
                  <a:schemeClr val="tx2"/>
                </a:solidFill>
                <a:latin typeface="Tw Cen MT" panose="020B0602020104020603" pitchFamily="34" charset="0"/>
              </a:rPr>
              <a:t>just want to vote.  I don't want to listen to hours of arguments.  </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The </a:t>
            </a:r>
            <a:r>
              <a:rPr lang="en-US" sz="4400" i="1" dirty="0">
                <a:solidFill>
                  <a:schemeClr val="tx2"/>
                </a:solidFill>
                <a:latin typeface="Tw Cen MT" panose="020B0602020104020603" pitchFamily="34" charset="0"/>
              </a:rPr>
              <a:t>timing just never works and they run for hours.  Keep separate meetings for discussion and voting if this antiquated form must stay.</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Not sure</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IDK, the timing is awful for me, but probably better for most</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Nothing. It is an antiquated form of town </a:t>
            </a:r>
            <a:r>
              <a:rPr lang="en-US" sz="4400" i="1" dirty="0" err="1">
                <a:solidFill>
                  <a:schemeClr val="tx2"/>
                </a:solidFill>
                <a:latin typeface="Tw Cen MT" panose="020B0602020104020603" pitchFamily="34" charset="0"/>
              </a:rPr>
              <a:t>govt</a:t>
            </a:r>
            <a:r>
              <a:rPr lang="en-US" sz="4400" i="1" dirty="0">
                <a:solidFill>
                  <a:schemeClr val="tx2"/>
                </a:solidFill>
                <a:latin typeface="Tw Cen MT" panose="020B0602020104020603" pitchFamily="34" charset="0"/>
              </a:rPr>
              <a:t> and disproportionately effects working parents, caretakers, travelers, </a:t>
            </a:r>
            <a:r>
              <a:rPr lang="en-US" sz="4400" i="1" dirty="0" err="1">
                <a:solidFill>
                  <a:schemeClr val="tx2"/>
                </a:solidFill>
                <a:latin typeface="Tw Cen MT" panose="020B0602020104020603" pitchFamily="34" charset="0"/>
              </a:rPr>
              <a:t>etc</a:t>
            </a:r>
            <a:endParaRPr lang="en-US" sz="4400" i="1" dirty="0">
              <a:solidFill>
                <a:schemeClr val="tx2"/>
              </a:solidFill>
              <a:latin typeface="Tw Cen MT" panose="020B0602020104020603" pitchFamily="34" charset="0"/>
            </a:endParaRPr>
          </a:p>
          <a:p>
            <a:pPr marL="0" indent="0">
              <a:buFont typeface="Wingdings" panose="05000000000000000000" pitchFamily="2" charset="2"/>
              <a:buChar char="§"/>
            </a:pPr>
            <a:r>
              <a:rPr lang="en-US" sz="4400" i="1" dirty="0">
                <a:solidFill>
                  <a:schemeClr val="tx2"/>
                </a:solidFill>
                <a:latin typeface="Tw Cen MT" panose="020B0602020104020603" pitchFamily="34" charset="0"/>
              </a:rPr>
              <a:t>online voting watching meeting on </a:t>
            </a:r>
            <a:r>
              <a:rPr lang="en-US" sz="4400" i="1" dirty="0" err="1">
                <a:solidFill>
                  <a:schemeClr val="tx2"/>
                </a:solidFill>
                <a:latin typeface="Tw Cen MT" panose="020B0602020104020603" pitchFamily="34" charset="0"/>
              </a:rPr>
              <a:t>tv</a:t>
            </a:r>
            <a:endParaRPr lang="en-US" sz="4400" i="1" dirty="0">
              <a:solidFill>
                <a:schemeClr val="tx2"/>
              </a:solidFill>
              <a:latin typeface="Tw Cen MT" panose="020B0602020104020603" pitchFamily="34" charset="0"/>
            </a:endParaRPr>
          </a:p>
          <a:p>
            <a:pPr marL="0" indent="0">
              <a:buFont typeface="Wingdings" panose="05000000000000000000" pitchFamily="2" charset="2"/>
              <a:buChar char="§"/>
            </a:pPr>
            <a:r>
              <a:rPr lang="en-US" sz="4400" i="1" dirty="0">
                <a:solidFill>
                  <a:schemeClr val="tx2"/>
                </a:solidFill>
                <a:latin typeface="Tw Cen MT" panose="020B0602020104020603" pitchFamily="34" charset="0"/>
              </a:rPr>
              <a:t>Important vote relating to the budget or schools</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remote voting. better yet, move to representative town meeting....</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Knowing the agenda ahead of time, plenty of notice, reminders on social media </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knowing when and what they were about</a:t>
            </a:r>
          </a:p>
          <a:p>
            <a:pPr marL="0" indent="0">
              <a:buNone/>
            </a:pPr>
            <a:endParaRPr lang="en-US" sz="4000" dirty="0"/>
          </a:p>
          <a:p>
            <a:pPr marL="0" indent="0">
              <a:buNone/>
            </a:pPr>
            <a:endParaRPr lang="en-US" sz="4400" dirty="0">
              <a:latin typeface="Tw Cen MT" panose="020B0602020104020603" pitchFamily="34" charset="0"/>
            </a:endParaRPr>
          </a:p>
        </p:txBody>
      </p:sp>
      <p:sp>
        <p:nvSpPr>
          <p:cNvPr id="13" name="Slide Number Placeholder 12"/>
          <p:cNvSpPr>
            <a:spLocks noGrp="1"/>
          </p:cNvSpPr>
          <p:nvPr>
            <p:ph type="sldNum" sz="quarter" idx="12"/>
          </p:nvPr>
        </p:nvSpPr>
        <p:spPr/>
        <p:txBody>
          <a:bodyPr/>
          <a:lstStyle/>
          <a:p>
            <a:fld id="{C2D1B6C8-B9A7-4738-9A33-179B1E266EC0}" type="slidenum">
              <a:rPr lang="en-US" smtClean="0"/>
              <a:pPr/>
              <a:t>14</a:t>
            </a:fld>
            <a:endParaRPr lang="en-US" dirty="0"/>
          </a:p>
        </p:txBody>
      </p:sp>
      <p:pic>
        <p:nvPicPr>
          <p:cNvPr id="614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2057400"/>
            <a:ext cx="174307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1708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4800" y="228600"/>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2"/>
                </a:solidFill>
                <a:effectLst/>
                <a:uLnTx/>
                <a:uFillTx/>
                <a:latin typeface="Tw Cen MT" pitchFamily="34" charset="0"/>
                <a:ea typeface="+mj-ea"/>
                <a:cs typeface="+mj-cs"/>
              </a:rPr>
              <a:t>Annual Town </a:t>
            </a:r>
            <a:r>
              <a:rPr lang="en-US" sz="2800" dirty="0" smtClean="0">
                <a:solidFill>
                  <a:schemeClr val="tx2"/>
                </a:solidFill>
                <a:latin typeface="Tw Cen MT" pitchFamily="34" charset="0"/>
                <a:ea typeface="+mj-ea"/>
                <a:cs typeface="+mj-cs"/>
              </a:rPr>
              <a:t>Meeting (OTM)</a:t>
            </a:r>
          </a:p>
          <a:p>
            <a:pPr lvl="0" algn="ctr">
              <a:spcBef>
                <a:spcPct val="0"/>
              </a:spcBef>
              <a:defRPr/>
            </a:pPr>
            <a:r>
              <a:rPr lang="en-US" sz="1400" dirty="0" smtClean="0">
                <a:solidFill>
                  <a:srgbClr val="1F497D"/>
                </a:solidFill>
                <a:latin typeface="Tw Cen MT" pitchFamily="34" charset="0"/>
              </a:rPr>
              <a:t>(ALL EXCEPT “RARELY/NEVER”)</a:t>
            </a:r>
            <a:endParaRPr lang="en-US" sz="1400" dirty="0">
              <a:solidFill>
                <a:srgbClr val="1F497D"/>
              </a:solidFill>
              <a:latin typeface="Tw Cen MT"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18" name="Title 1"/>
          <p:cNvSpPr>
            <a:spLocks noGrp="1"/>
          </p:cNvSpPr>
          <p:nvPr>
            <p:ph idx="1"/>
          </p:nvPr>
        </p:nvSpPr>
        <p:spPr>
          <a:xfrm>
            <a:off x="304800" y="1600200"/>
            <a:ext cx="8229600" cy="4525963"/>
          </a:xfrm>
        </p:spPr>
        <p:txBody>
          <a:bodyPr>
            <a:normAutofit/>
          </a:bodyPr>
          <a:lstStyle/>
          <a:p>
            <a:pPr marL="0" indent="0">
              <a:buNone/>
            </a:pPr>
            <a:r>
              <a:rPr lang="en-US" sz="2000" dirty="0" smtClean="0">
                <a:solidFill>
                  <a:schemeClr val="tx2"/>
                </a:solidFill>
                <a:latin typeface="Tw Cen MT" panose="020B0602020104020603" pitchFamily="34" charset="0"/>
              </a:rPr>
              <a:t>Q. If you miss attending Town Meeting in person, what are the reasons</a:t>
            </a:r>
            <a:r>
              <a:rPr lang="en-US" sz="2000" dirty="0">
                <a:solidFill>
                  <a:schemeClr val="tx2"/>
                </a:solidFill>
                <a:latin typeface="Tw Cen MT" panose="020B0602020104020603" pitchFamily="34" charset="0"/>
              </a:rPr>
              <a:t>? </a:t>
            </a:r>
            <a:endParaRPr lang="en-US" sz="2000" dirty="0" smtClean="0">
              <a:solidFill>
                <a:schemeClr val="tx2"/>
              </a:solidFill>
              <a:latin typeface="Tw Cen MT" panose="020B0602020104020603" pitchFamily="34" charset="0"/>
            </a:endParaRPr>
          </a:p>
          <a:p>
            <a:pPr marL="0" indent="0">
              <a:buNone/>
            </a:pPr>
            <a:r>
              <a:rPr lang="en-US" sz="2400" dirty="0" smtClean="0">
                <a:latin typeface="Tw Cen MT" panose="020B0602020104020603" pitchFamily="34" charset="0"/>
              </a:rPr>
              <a:t> </a:t>
            </a:r>
          </a:p>
          <a:p>
            <a:pPr marL="0" indent="0">
              <a:buNone/>
            </a:pPr>
            <a:r>
              <a:rPr lang="en-US" sz="2800" dirty="0" smtClean="0">
                <a:latin typeface="Tw Cen MT" panose="020B0602020104020603" pitchFamily="34" charset="0"/>
              </a:rPr>
              <a:t> </a:t>
            </a:r>
            <a:endParaRPr sz="2400" dirty="0"/>
          </a:p>
        </p:txBody>
      </p:sp>
      <p:sp>
        <p:nvSpPr>
          <p:cNvPr id="13" name="Slide Number Placeholder 12"/>
          <p:cNvSpPr>
            <a:spLocks noGrp="1"/>
          </p:cNvSpPr>
          <p:nvPr>
            <p:ph type="sldNum" sz="quarter" idx="12"/>
          </p:nvPr>
        </p:nvSpPr>
        <p:spPr/>
        <p:txBody>
          <a:bodyPr/>
          <a:lstStyle/>
          <a:p>
            <a:fld id="{C2D1B6C8-B9A7-4738-9A33-179B1E266EC0}" type="slidenum">
              <a:rPr lang="en-US" smtClean="0"/>
              <a:pPr/>
              <a:t>15</a:t>
            </a:fld>
            <a:endParaRPr lang="en-US" dirty="0"/>
          </a:p>
        </p:txBody>
      </p:sp>
      <p:pic>
        <p:nvPicPr>
          <p:cNvPr id="15" name="Picture 14" descr="chart2805815060.png"/>
          <p:cNvPicPr>
            <a:picLocks noChangeAspect="1"/>
          </p:cNvPicPr>
          <p:nvPr/>
        </p:nvPicPr>
        <p:blipFill>
          <a:blip r:embed="rId5"/>
          <a:stretch>
            <a:fillRect/>
          </a:stretch>
        </p:blipFill>
        <p:spPr>
          <a:xfrm>
            <a:off x="759850" y="2279072"/>
            <a:ext cx="7233558" cy="3628571"/>
          </a:xfrm>
          <a:prstGeom prst="rect">
            <a:avLst/>
          </a:prstGeom>
          <a:ln>
            <a:solidFill>
              <a:schemeClr val="accent1">
                <a:lumMod val="40000"/>
                <a:lumOff val="60000"/>
              </a:schemeClr>
            </a:solidFill>
          </a:ln>
        </p:spPr>
      </p:pic>
      <p:pic>
        <p:nvPicPr>
          <p:cNvPr id="717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3997644"/>
            <a:ext cx="2823586" cy="100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Cloud Callout 18"/>
          <p:cNvSpPr/>
          <p:nvPr/>
        </p:nvSpPr>
        <p:spPr>
          <a:xfrm>
            <a:off x="4756731" y="3733799"/>
            <a:ext cx="3177561" cy="1531867"/>
          </a:xfrm>
          <a:prstGeom prst="cloudCallout">
            <a:avLst>
              <a:gd name="adj1" fmla="val -83338"/>
              <a:gd name="adj2" fmla="val 49528"/>
            </a:avLst>
          </a:prstGeom>
          <a:solidFill>
            <a:srgbClr val="C0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5666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4800" y="228600"/>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lvl="0" algn="ctr">
              <a:spcBef>
                <a:spcPct val="0"/>
              </a:spcBef>
              <a:defRPr/>
            </a:pPr>
            <a:r>
              <a:rPr lang="en-US" sz="2800" dirty="0">
                <a:solidFill>
                  <a:srgbClr val="1F497D"/>
                </a:solidFill>
                <a:latin typeface="Tw Cen MT" pitchFamily="34" charset="0"/>
              </a:rPr>
              <a:t>Annual Town Meeting (OTM)</a:t>
            </a:r>
          </a:p>
          <a:p>
            <a:pPr lvl="0" algn="ctr">
              <a:spcBef>
                <a:spcPct val="0"/>
              </a:spcBef>
              <a:defRPr/>
            </a:pPr>
            <a:r>
              <a:rPr lang="en-US" sz="1400" dirty="0">
                <a:solidFill>
                  <a:srgbClr val="1F497D"/>
                </a:solidFill>
                <a:latin typeface="Tw Cen MT" pitchFamily="34" charset="0"/>
              </a:rPr>
              <a:t>(ALL EXCEPT “RARELY/NEVER”)</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18" name="Title 1"/>
          <p:cNvSpPr>
            <a:spLocks noGrp="1"/>
          </p:cNvSpPr>
          <p:nvPr>
            <p:ph idx="1"/>
          </p:nvPr>
        </p:nvSpPr>
        <p:spPr>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numCol="3">
            <a:normAutofit fontScale="25000" lnSpcReduction="20000"/>
          </a:bodyPr>
          <a:lstStyle/>
          <a:p>
            <a:pPr marL="0" indent="0">
              <a:buNone/>
            </a:pPr>
            <a:r>
              <a:rPr lang="en-US" sz="7200" dirty="0" smtClean="0">
                <a:solidFill>
                  <a:schemeClr val="tx2"/>
                </a:solidFill>
                <a:latin typeface="Tw Cen MT" panose="020B0602020104020603" pitchFamily="34" charset="0"/>
              </a:rPr>
              <a:t>“Other” reasons for missing Town Meeting:</a:t>
            </a:r>
          </a:p>
          <a:p>
            <a:pPr marL="0" indent="0">
              <a:buNone/>
            </a:pPr>
            <a:endParaRPr lang="en-US" sz="4400" dirty="0" smtClean="0">
              <a:solidFill>
                <a:schemeClr val="tx2"/>
              </a:solidFill>
              <a:latin typeface="Tw Cen MT" panose="020B0602020104020603" pitchFamily="34" charset="0"/>
            </a:endParaRP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to </a:t>
            </a:r>
            <a:r>
              <a:rPr lang="en-US" sz="4400" i="1" dirty="0">
                <a:solidFill>
                  <a:schemeClr val="tx2"/>
                </a:solidFill>
                <a:latin typeface="Tw Cen MT" panose="020B0602020104020603" pitchFamily="34" charset="0"/>
              </a:rPr>
              <a:t>many speakers w/ lack of substance</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Forget, </a:t>
            </a:r>
            <a:r>
              <a:rPr lang="en-US" sz="4400" i="1" dirty="0" err="1">
                <a:solidFill>
                  <a:schemeClr val="tx2"/>
                </a:solidFill>
                <a:latin typeface="Tw Cen MT" panose="020B0602020104020603" pitchFamily="34" charset="0"/>
              </a:rPr>
              <a:t>illness,too</a:t>
            </a:r>
            <a:r>
              <a:rPr lang="en-US" sz="4400" i="1" dirty="0">
                <a:solidFill>
                  <a:schemeClr val="tx2"/>
                </a:solidFill>
                <a:latin typeface="Tw Cen MT" panose="020B0602020104020603" pitchFamily="34" charset="0"/>
              </a:rPr>
              <a:t> long over days</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Health</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When dates for the meeting are not made available well in advance.  Setting a standard time for Town Meeting to begin each year would be ideal. </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other things scheduled at same time</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Have to attend some other meeting occasionally.</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Attendance at children’s sports</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Length</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I never miss town meeting</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Too lazy</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have never missed TM in 30 years</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Meetings run too long and too late </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As someone elderly and retired I do not feel comfortable to be out at night</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Weather</a:t>
            </a:r>
            <a:endParaRPr lang="en-US" sz="4400" i="1" dirty="0">
              <a:solidFill>
                <a:schemeClr val="tx2"/>
              </a:solidFill>
              <a:latin typeface="Tw Cen MT" panose="020B0602020104020603" pitchFamily="34" charset="0"/>
            </a:endParaRP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Never </a:t>
            </a:r>
            <a:r>
              <a:rPr lang="en-US" sz="4400" i="1" dirty="0">
                <a:solidFill>
                  <a:schemeClr val="tx2"/>
                </a:solidFill>
                <a:latin typeface="Tw Cen MT" panose="020B0602020104020603" pitchFamily="34" charset="0"/>
              </a:rPr>
              <a:t>miss it but sometimes gets boring</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Time</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I travel for work. My wife often works night and is unavailable and we have small children who need a sitter</a:t>
            </a:r>
          </a:p>
          <a:p>
            <a:pPr marL="0" indent="0">
              <a:buFont typeface="Wingdings" panose="05000000000000000000" pitchFamily="2" charset="2"/>
              <a:buChar char="§"/>
            </a:pPr>
            <a:endParaRPr lang="en-US" sz="4400" i="1"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a:solidFill>
                <a:schemeClr val="tx2"/>
              </a:solidFill>
              <a:latin typeface="Tw Cen MT" panose="020B0602020104020603" pitchFamily="34" charset="0"/>
            </a:endParaRPr>
          </a:p>
          <a:p>
            <a:pPr marL="0" indent="0" algn="r">
              <a:buFont typeface="Wingdings" panose="05000000000000000000" pitchFamily="2" charset="2"/>
              <a:buChar char="§"/>
            </a:pPr>
            <a:endParaRPr lang="en-US" sz="4400" i="1"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a:solidFill>
                <a:schemeClr val="tx2"/>
              </a:solidFill>
              <a:latin typeface="Tw Cen MT" panose="020B0602020104020603" pitchFamily="34" charset="0"/>
            </a:endParaRP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Too </a:t>
            </a:r>
            <a:r>
              <a:rPr lang="en-US" sz="4400" i="1" dirty="0">
                <a:solidFill>
                  <a:schemeClr val="tx2"/>
                </a:solidFill>
                <a:latin typeface="Tw Cen MT" panose="020B0602020104020603" pitchFamily="34" charset="0"/>
              </a:rPr>
              <a:t>time consuming and runs much later than I usually go to bed.</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Child care child care child care</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just too long, I usually go for 2 out of 4 nights</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Sickness, weather, lack of parking, the frustration of the complete inefficiencies of the meeting, listening to crazy members of the </a:t>
            </a:r>
            <a:r>
              <a:rPr lang="en-US" sz="4400" i="1" dirty="0" smtClean="0">
                <a:solidFill>
                  <a:schemeClr val="tx2"/>
                </a:solidFill>
                <a:latin typeface="Tw Cen MT" panose="020B0602020104020603" pitchFamily="34" charset="0"/>
              </a:rPr>
              <a:t> </a:t>
            </a:r>
            <a:r>
              <a:rPr lang="en-US" sz="4400" i="1" dirty="0">
                <a:solidFill>
                  <a:schemeClr val="tx2"/>
                </a:solidFill>
                <a:latin typeface="Tw Cen MT" panose="020B0602020104020603" pitchFamily="34" charset="0"/>
              </a:rPr>
              <a:t>public talking, the fact they go on for hours</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other things scheduled at same time</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religious holidays</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Other commitments during specific time of meeting</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Long and drawn out with terrible seating</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I regularly attend</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I never miss town meeting (why is that not a choice!)</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I find direct town meeting to be non-democratic, extremely inefficient, and poorly managed. If we are to have town </a:t>
            </a:r>
            <a:r>
              <a:rPr lang="en-US" sz="4400" i="1" dirty="0" smtClean="0">
                <a:solidFill>
                  <a:schemeClr val="tx2"/>
                </a:solidFill>
                <a:latin typeface="Tw Cen MT" panose="020B0602020104020603" pitchFamily="34" charset="0"/>
              </a:rPr>
              <a:t>meetings,</a:t>
            </a:r>
          </a:p>
          <a:p>
            <a:pPr marL="0" indent="0">
              <a:buNone/>
            </a:pPr>
            <a:r>
              <a:rPr lang="en-US" sz="4400" i="1" dirty="0" smtClean="0">
                <a:solidFill>
                  <a:schemeClr val="tx2"/>
                </a:solidFill>
                <a:latin typeface="Tw Cen MT" panose="020B0602020104020603" pitchFamily="34" charset="0"/>
              </a:rPr>
              <a:t>they </a:t>
            </a:r>
            <a:r>
              <a:rPr lang="en-US" sz="4400" i="1" dirty="0">
                <a:solidFill>
                  <a:schemeClr val="tx2"/>
                </a:solidFill>
                <a:latin typeface="Tw Cen MT" panose="020B0602020104020603" pitchFamily="34" charset="0"/>
              </a:rPr>
              <a:t>should be "representative" in format.</a:t>
            </a:r>
          </a:p>
          <a:p>
            <a:pPr marL="0" indent="0">
              <a:buNone/>
            </a:pPr>
            <a:endParaRPr lang="en-US" sz="4400" i="1"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a:solidFill>
                <a:schemeClr val="tx2"/>
              </a:solidFill>
              <a:latin typeface="Tw Cen MT" panose="020B0602020104020603" pitchFamily="34" charset="0"/>
            </a:endParaRP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other </a:t>
            </a:r>
            <a:r>
              <a:rPr lang="en-US" sz="4400" i="1" dirty="0">
                <a:solidFill>
                  <a:schemeClr val="tx2"/>
                </a:solidFill>
                <a:latin typeface="Tw Cen MT" panose="020B0602020104020603" pitchFamily="34" charset="0"/>
              </a:rPr>
              <a:t>conflicting meetings or guests</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make a point of being available for town meeting and never missing</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It is simply exhausting after a work day, especially when it lasts for more than one night.</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I would only miss it if ill. </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illness</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pure laziness</a:t>
            </a:r>
          </a:p>
          <a:p>
            <a:pPr marL="0" lvl="0" indent="0">
              <a:buFont typeface="Wingdings" panose="05000000000000000000" pitchFamily="2" charset="2"/>
              <a:buChar char="§"/>
            </a:pPr>
            <a:r>
              <a:rPr lang="en-US" sz="4400" i="1" dirty="0">
                <a:solidFill>
                  <a:schemeClr val="tx2"/>
                </a:solidFill>
                <a:latin typeface="Tw Cen MT" panose="020B0602020104020603" pitchFamily="34" charset="0"/>
              </a:rPr>
              <a:t>Conflicts with family schedule, lack of parking at town meeting, lack of willingness to spend 3-4 hours on multiple nights to cast my single vote</a:t>
            </a:r>
          </a:p>
          <a:p>
            <a:pPr marL="0" lvl="0" indent="0">
              <a:buFont typeface="Wingdings" panose="05000000000000000000" pitchFamily="2" charset="2"/>
              <a:buChar char="§"/>
            </a:pPr>
            <a:r>
              <a:rPr lang="en-US" sz="4400" i="1" dirty="0">
                <a:solidFill>
                  <a:schemeClr val="tx2"/>
                </a:solidFill>
                <a:latin typeface="Tw Cen MT" panose="020B0602020104020603" pitchFamily="34" charset="0"/>
              </a:rPr>
              <a:t>emergency</a:t>
            </a:r>
          </a:p>
          <a:p>
            <a:pPr marL="0" lvl="0" indent="0">
              <a:buFont typeface="Wingdings" panose="05000000000000000000" pitchFamily="2" charset="2"/>
              <a:buChar char="§"/>
            </a:pPr>
            <a:r>
              <a:rPr lang="en-US" sz="4400" i="1" dirty="0">
                <a:solidFill>
                  <a:schemeClr val="tx2"/>
                </a:solidFill>
                <a:latin typeface="Tw Cen MT" panose="020B0602020104020603" pitchFamily="34" charset="0"/>
              </a:rPr>
              <a:t>Too frustrating if the issue is not very important to me.</a:t>
            </a:r>
          </a:p>
          <a:p>
            <a:pPr marL="0" lvl="0" indent="0">
              <a:buFont typeface="Wingdings" panose="05000000000000000000" pitchFamily="2" charset="2"/>
              <a:buChar char="§"/>
            </a:pPr>
            <a:r>
              <a:rPr lang="en-US" sz="4400" i="1" dirty="0">
                <a:solidFill>
                  <a:schemeClr val="tx2"/>
                </a:solidFill>
                <a:latin typeface="Tw Cen MT" panose="020B0602020104020603" pitchFamily="34" charset="0"/>
              </a:rPr>
              <a:t>Rarely miss going to TM</a:t>
            </a:r>
          </a:p>
          <a:p>
            <a:pPr marL="0" lvl="0" indent="0">
              <a:buFont typeface="Wingdings" panose="05000000000000000000" pitchFamily="2" charset="2"/>
              <a:buChar char="§"/>
            </a:pPr>
            <a:r>
              <a:rPr lang="en-US" sz="4400" i="1" dirty="0">
                <a:solidFill>
                  <a:schemeClr val="tx2"/>
                </a:solidFill>
                <a:latin typeface="Tw Cen MT" panose="020B0602020104020603" pitchFamily="34" charset="0"/>
              </a:rPr>
              <a:t>Inconvenient and indefinite time commitments</a:t>
            </a:r>
          </a:p>
          <a:p>
            <a:pPr marL="0" lvl="0" indent="0">
              <a:buFont typeface="Wingdings" panose="05000000000000000000" pitchFamily="2" charset="2"/>
              <a:buChar char="§"/>
            </a:pPr>
            <a:r>
              <a:rPr lang="en-US" sz="4400" i="1" dirty="0">
                <a:solidFill>
                  <a:schemeClr val="tx2"/>
                </a:solidFill>
                <a:latin typeface="Tw Cen MT" panose="020B0602020104020603" pitchFamily="34" charset="0"/>
              </a:rPr>
              <a:t>Length of meetings</a:t>
            </a:r>
          </a:p>
          <a:p>
            <a:pPr marL="0" lvl="0" indent="0">
              <a:buFont typeface="Wingdings" panose="05000000000000000000" pitchFamily="2" charset="2"/>
              <a:buChar char="§"/>
            </a:pPr>
            <a:r>
              <a:rPr lang="en-US" sz="4400" i="1" dirty="0">
                <a:solidFill>
                  <a:schemeClr val="tx2"/>
                </a:solidFill>
                <a:latin typeface="Tw Cen MT" panose="020B0602020104020603" pitchFamily="34" charset="0"/>
              </a:rPr>
              <a:t>sick</a:t>
            </a:r>
          </a:p>
          <a:p>
            <a:pPr marL="0" indent="0">
              <a:buNone/>
            </a:pPr>
            <a:endParaRPr lang="en-US" sz="4000" dirty="0" smtClean="0">
              <a:solidFill>
                <a:schemeClr val="tx2"/>
              </a:solidFill>
            </a:endParaRPr>
          </a:p>
          <a:p>
            <a:pPr marL="0" indent="0">
              <a:buNone/>
            </a:pPr>
            <a:endParaRPr lang="en-US" sz="4000" b="1" dirty="0" smtClean="0">
              <a:solidFill>
                <a:schemeClr val="tx2"/>
              </a:solidFill>
            </a:endParaRPr>
          </a:p>
          <a:p>
            <a:pPr marL="0" indent="0">
              <a:buNone/>
            </a:pPr>
            <a:endParaRPr lang="en-US" sz="4000" b="1" dirty="0">
              <a:solidFill>
                <a:schemeClr val="tx2"/>
              </a:solidFill>
            </a:endParaRPr>
          </a:p>
          <a:p>
            <a:pPr marL="0" indent="0">
              <a:buNone/>
            </a:pPr>
            <a:endParaRPr lang="en-US" sz="4000" b="1" dirty="0" smtClean="0">
              <a:solidFill>
                <a:schemeClr val="tx2"/>
              </a:solidFill>
            </a:endParaRPr>
          </a:p>
          <a:p>
            <a:pPr marL="0" indent="0">
              <a:buNone/>
            </a:pPr>
            <a:endParaRPr lang="en-US" sz="4000" b="1" dirty="0">
              <a:solidFill>
                <a:schemeClr val="tx2"/>
              </a:solidFill>
            </a:endParaRPr>
          </a:p>
          <a:p>
            <a:pPr marL="0" indent="0">
              <a:buNone/>
            </a:pPr>
            <a:endParaRPr lang="en-US" sz="4000" b="1" dirty="0" smtClean="0">
              <a:solidFill>
                <a:schemeClr val="tx2"/>
              </a:solidFill>
            </a:endParaRPr>
          </a:p>
          <a:p>
            <a:pPr marL="0" indent="0">
              <a:buNone/>
            </a:pPr>
            <a:endParaRPr lang="en-US" sz="4000" b="1" dirty="0">
              <a:solidFill>
                <a:schemeClr val="tx2"/>
              </a:solidFill>
            </a:endParaRPr>
          </a:p>
          <a:p>
            <a:pPr marL="0" indent="0">
              <a:buNone/>
            </a:pPr>
            <a:endParaRPr lang="en-US" sz="4000" b="1" dirty="0" smtClean="0">
              <a:solidFill>
                <a:schemeClr val="tx2"/>
              </a:solidFill>
            </a:endParaRPr>
          </a:p>
          <a:p>
            <a:pPr marL="0" indent="0">
              <a:buNone/>
            </a:pPr>
            <a:r>
              <a:rPr lang="en-US" sz="4000" b="1" dirty="0" smtClean="0">
                <a:solidFill>
                  <a:schemeClr val="tx2"/>
                </a:solidFill>
              </a:rPr>
              <a:t>CONTINUED….</a:t>
            </a:r>
            <a:endParaRPr sz="4000" b="1" dirty="0">
              <a:solidFill>
                <a:schemeClr val="tx2"/>
              </a:solidFill>
            </a:endParaRPr>
          </a:p>
        </p:txBody>
      </p:sp>
      <p:sp>
        <p:nvSpPr>
          <p:cNvPr id="13" name="Slide Number Placeholder 12"/>
          <p:cNvSpPr>
            <a:spLocks noGrp="1"/>
          </p:cNvSpPr>
          <p:nvPr>
            <p:ph type="sldNum" sz="quarter" idx="12"/>
          </p:nvPr>
        </p:nvSpPr>
        <p:spPr/>
        <p:txBody>
          <a:bodyPr/>
          <a:lstStyle/>
          <a:p>
            <a:fld id="{C2D1B6C8-B9A7-4738-9A33-179B1E266EC0}" type="slidenum">
              <a:rPr lang="en-US" smtClean="0"/>
              <a:pPr/>
              <a:t>16</a:t>
            </a:fld>
            <a:endParaRPr lang="en-US" dirty="0"/>
          </a:p>
        </p:txBody>
      </p:sp>
      <p:pic>
        <p:nvPicPr>
          <p:cNvPr id="922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5340" y="4495800"/>
            <a:ext cx="1183821"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9500" y="1817022"/>
            <a:ext cx="1905000" cy="889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3739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4800" y="228600"/>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lvl="0" algn="ctr">
              <a:spcBef>
                <a:spcPct val="0"/>
              </a:spcBef>
              <a:defRPr/>
            </a:pPr>
            <a:r>
              <a:rPr lang="en-US" sz="2800" dirty="0">
                <a:solidFill>
                  <a:srgbClr val="1F497D"/>
                </a:solidFill>
                <a:latin typeface="Tw Cen MT" pitchFamily="34" charset="0"/>
              </a:rPr>
              <a:t>Annual Town </a:t>
            </a:r>
            <a:r>
              <a:rPr lang="en-US" sz="2800" dirty="0" smtClean="0">
                <a:solidFill>
                  <a:srgbClr val="1F497D"/>
                </a:solidFill>
                <a:latin typeface="Tw Cen MT" pitchFamily="34" charset="0"/>
              </a:rPr>
              <a:t>Meeting </a:t>
            </a:r>
            <a:r>
              <a:rPr lang="en-US" sz="2800" dirty="0">
                <a:solidFill>
                  <a:srgbClr val="1F497D"/>
                </a:solidFill>
                <a:latin typeface="Tw Cen MT" pitchFamily="34" charset="0"/>
              </a:rPr>
              <a:t>(OTM</a:t>
            </a:r>
            <a:r>
              <a:rPr lang="en-US" sz="2800" dirty="0" smtClean="0">
                <a:solidFill>
                  <a:srgbClr val="1F497D"/>
                </a:solidFill>
                <a:latin typeface="Tw Cen MT" pitchFamily="34" charset="0"/>
              </a:rPr>
              <a:t>)</a:t>
            </a:r>
          </a:p>
          <a:p>
            <a:pPr lvl="0" algn="ctr">
              <a:spcBef>
                <a:spcPct val="0"/>
              </a:spcBef>
              <a:defRPr/>
            </a:pPr>
            <a:r>
              <a:rPr lang="en-US" sz="1400" dirty="0">
                <a:solidFill>
                  <a:srgbClr val="1F497D"/>
                </a:solidFill>
                <a:latin typeface="Tw Cen MT" pitchFamily="34" charset="0"/>
              </a:rPr>
              <a:t>(ALL EXCEPT “RARELY/NEVER”)</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18" name="Title 1"/>
          <p:cNvSpPr>
            <a:spLocks noGrp="1"/>
          </p:cNvSpPr>
          <p:nvPr>
            <p:ph idx="1"/>
          </p:nvPr>
        </p:nvSpPr>
        <p:spPr>
          <a:xfrm>
            <a:off x="391572" y="1693223"/>
            <a:ext cx="8229600" cy="4525963"/>
          </a:xfr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numCol="2">
            <a:normAutofit fontScale="25000" lnSpcReduction="20000"/>
          </a:bodyPr>
          <a:lstStyle/>
          <a:p>
            <a:pPr marL="0" lvl="0" indent="0">
              <a:buNone/>
            </a:pPr>
            <a:r>
              <a:rPr lang="en-US" sz="4400" b="1" dirty="0" smtClean="0">
                <a:solidFill>
                  <a:srgbClr val="1F497D"/>
                </a:solidFill>
              </a:rPr>
              <a:t>…</a:t>
            </a:r>
            <a:r>
              <a:rPr lang="en-US" sz="4400" b="1" dirty="0">
                <a:solidFill>
                  <a:srgbClr val="1F497D"/>
                </a:solidFill>
              </a:rPr>
              <a:t>CONTINUED</a:t>
            </a:r>
          </a:p>
          <a:p>
            <a:pPr marL="0" indent="0">
              <a:buNone/>
            </a:pPr>
            <a:r>
              <a:rPr lang="en-US" sz="8000" dirty="0" smtClean="0">
                <a:solidFill>
                  <a:schemeClr val="tx2"/>
                </a:solidFill>
                <a:latin typeface="Tw Cen MT" panose="020B0602020104020603" pitchFamily="34" charset="0"/>
              </a:rPr>
              <a:t>“Other” reasons for missing Town Meeting:</a:t>
            </a:r>
            <a:endParaRPr lang="en-US" sz="4400"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dirty="0">
              <a:solidFill>
                <a:schemeClr val="tx2"/>
              </a:solidFill>
              <a:latin typeface="Tw Cen MT" panose="020B0602020104020603" pitchFamily="34" charset="0"/>
            </a:endParaRP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Too </a:t>
            </a:r>
            <a:r>
              <a:rPr lang="en-US" sz="4400" i="1" dirty="0">
                <a:solidFill>
                  <a:schemeClr val="tx2"/>
                </a:solidFill>
                <a:latin typeface="Tw Cen MT" panose="020B0602020104020603" pitchFamily="34" charset="0"/>
              </a:rPr>
              <a:t>long, too boring.</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I don't get reliable information of when it is. </a:t>
            </a:r>
            <a:r>
              <a:rPr lang="en-US" sz="4400" i="1" dirty="0" smtClean="0">
                <a:solidFill>
                  <a:schemeClr val="tx2"/>
                </a:solidFill>
                <a:latin typeface="Tw Cen MT" panose="020B0602020104020603" pitchFamily="34" charset="0"/>
              </a:rPr>
              <a:t>I </a:t>
            </a:r>
            <a:r>
              <a:rPr lang="en-US" sz="4400" i="1" dirty="0">
                <a:solidFill>
                  <a:schemeClr val="tx2"/>
                </a:solidFill>
                <a:latin typeface="Tw Cen MT" panose="020B0602020104020603" pitchFamily="34" charset="0"/>
              </a:rPr>
              <a:t>usually only find out the timing only a day or two before or sometimes after the fact</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I do attend.</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It's a circus, and sometimes I don't want to deal with the drama</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meetings </a:t>
            </a:r>
            <a:r>
              <a:rPr lang="en-US" sz="4400" i="1" dirty="0">
                <a:solidFill>
                  <a:schemeClr val="tx2"/>
                </a:solidFill>
                <a:latin typeface="Tw Cen MT" panose="020B0602020104020603" pitchFamily="34" charset="0"/>
              </a:rPr>
              <a:t>too long</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Takes SOOOOO </a:t>
            </a:r>
            <a:r>
              <a:rPr lang="en-US" sz="4400" i="1" dirty="0" smtClean="0">
                <a:solidFill>
                  <a:schemeClr val="tx2"/>
                </a:solidFill>
                <a:latin typeface="Tw Cen MT" panose="020B0602020104020603" pitchFamily="34" charset="0"/>
              </a:rPr>
              <a:t>long</a:t>
            </a:r>
            <a:endParaRPr lang="en-US" sz="4400" i="1" dirty="0">
              <a:solidFill>
                <a:schemeClr val="tx2"/>
              </a:solidFill>
              <a:latin typeface="Tw Cen MT" panose="020B0602020104020603" pitchFamily="34" charset="0"/>
            </a:endParaRPr>
          </a:p>
          <a:p>
            <a:pPr marL="0" indent="0">
              <a:buFont typeface="Wingdings" panose="05000000000000000000" pitchFamily="2" charset="2"/>
              <a:buChar char="§"/>
            </a:pPr>
            <a:r>
              <a:rPr lang="en-US" sz="4400" i="1" dirty="0">
                <a:solidFill>
                  <a:schemeClr val="tx2"/>
                </a:solidFill>
                <a:latin typeface="Tw Cen MT" panose="020B0602020104020603" pitchFamily="34" charset="0"/>
              </a:rPr>
              <a:t>Physically Unable</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lazy</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runs too late at night</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i</a:t>
            </a:r>
            <a:r>
              <a:rPr lang="en-US" sz="4400" i="1" dirty="0" smtClean="0">
                <a:solidFill>
                  <a:schemeClr val="tx2"/>
                </a:solidFill>
                <a:latin typeface="Tw Cen MT" panose="020B0602020104020603" pitchFamily="34" charset="0"/>
              </a:rPr>
              <a:t>llness</a:t>
            </a:r>
            <a:endParaRPr lang="en-US" sz="4400" i="1" dirty="0">
              <a:solidFill>
                <a:schemeClr val="tx2"/>
              </a:solidFill>
              <a:latin typeface="Tw Cen MT" panose="020B0602020104020603" pitchFamily="34" charset="0"/>
            </a:endParaRPr>
          </a:p>
          <a:p>
            <a:pPr marL="0" indent="0">
              <a:buFont typeface="Wingdings" panose="05000000000000000000" pitchFamily="2" charset="2"/>
              <a:buChar char="§"/>
            </a:pPr>
            <a:r>
              <a:rPr lang="en-US" sz="4400" i="1" dirty="0">
                <a:solidFill>
                  <a:schemeClr val="tx2"/>
                </a:solidFill>
                <a:latin typeface="Tw Cen MT" panose="020B0602020104020603" pitchFamily="34" charset="0"/>
              </a:rPr>
              <a:t>Don't miss town </a:t>
            </a:r>
            <a:r>
              <a:rPr lang="en-US" sz="4400" i="1" dirty="0" err="1">
                <a:solidFill>
                  <a:schemeClr val="tx2"/>
                </a:solidFill>
                <a:latin typeface="Tw Cen MT" panose="020B0602020104020603" pitchFamily="34" charset="0"/>
              </a:rPr>
              <a:t>mtg</a:t>
            </a:r>
            <a:endParaRPr lang="en-US" sz="4400" i="1" dirty="0">
              <a:solidFill>
                <a:schemeClr val="tx2"/>
              </a:solidFill>
              <a:latin typeface="Tw Cen MT" panose="020B0602020104020603" pitchFamily="34" charset="0"/>
            </a:endParaRPr>
          </a:p>
          <a:p>
            <a:pPr marL="0" indent="0">
              <a:buFont typeface="Wingdings" panose="05000000000000000000" pitchFamily="2" charset="2"/>
              <a:buChar char="§"/>
            </a:pPr>
            <a:r>
              <a:rPr lang="en-US" sz="4400" i="1" dirty="0">
                <a:solidFill>
                  <a:schemeClr val="tx2"/>
                </a:solidFill>
                <a:latin typeface="Tw Cen MT" panose="020B0602020104020603" pitchFamily="34" charset="0"/>
              </a:rPr>
              <a:t>Conflict with a course</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Snow storm</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Sometimes the weather</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other commitments that night</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Frustration </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They continue too late into night, &amp; practically always never make decisions. They keep carrying over a subject!</a:t>
            </a:r>
          </a:p>
          <a:p>
            <a:pPr marL="0" indent="0">
              <a:buFont typeface="Wingdings" panose="05000000000000000000" pitchFamily="2" charset="2"/>
              <a:buChar char="§"/>
            </a:pPr>
            <a:endParaRPr lang="en-US" sz="4400" i="1"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smtClean="0">
              <a:solidFill>
                <a:schemeClr val="tx2"/>
              </a:solidFill>
              <a:latin typeface="Tw Cen MT" panose="020B0602020104020603" pitchFamily="34" charset="0"/>
            </a:endParaRPr>
          </a:p>
          <a:p>
            <a:pPr marL="0" indent="0">
              <a:buFont typeface="Wingdings" panose="05000000000000000000" pitchFamily="2" charset="2"/>
              <a:buChar char="§"/>
            </a:pPr>
            <a:endParaRPr lang="en-US" sz="4400" i="1" dirty="0">
              <a:solidFill>
                <a:schemeClr val="tx2"/>
              </a:solidFill>
              <a:latin typeface="Tw Cen MT" panose="020B0602020104020603" pitchFamily="34" charset="0"/>
            </a:endParaRPr>
          </a:p>
          <a:p>
            <a:pPr marL="0" indent="0">
              <a:buNone/>
            </a:pPr>
            <a:endParaRPr lang="en-US" sz="4400" i="1" dirty="0">
              <a:solidFill>
                <a:schemeClr val="tx2"/>
              </a:solidFill>
              <a:latin typeface="Tw Cen MT" panose="020B0602020104020603" pitchFamily="34" charset="0"/>
            </a:endParaRPr>
          </a:p>
          <a:p>
            <a:pPr marL="0" indent="0">
              <a:buNone/>
            </a:pPr>
            <a:endParaRPr lang="en-US" sz="4400" i="1" dirty="0" smtClean="0">
              <a:solidFill>
                <a:schemeClr val="tx2"/>
              </a:solidFill>
              <a:latin typeface="Tw Cen MT" panose="020B0602020104020603" pitchFamily="34" charset="0"/>
            </a:endParaRPr>
          </a:p>
          <a:p>
            <a:pPr marL="0" indent="0">
              <a:buNone/>
            </a:pPr>
            <a:endParaRPr lang="en-US" sz="4400" i="1" dirty="0">
              <a:solidFill>
                <a:schemeClr val="tx2"/>
              </a:solidFill>
              <a:latin typeface="Tw Cen MT" panose="020B0602020104020603" pitchFamily="34" charset="0"/>
            </a:endParaRPr>
          </a:p>
          <a:p>
            <a:pPr marL="0" indent="0">
              <a:buNone/>
            </a:pPr>
            <a:endParaRPr lang="en-US" sz="4400" i="1" dirty="0" smtClean="0">
              <a:solidFill>
                <a:schemeClr val="tx2"/>
              </a:solidFill>
              <a:latin typeface="Tw Cen MT" panose="020B0602020104020603" pitchFamily="34" charset="0"/>
            </a:endParaRPr>
          </a:p>
          <a:p>
            <a:pPr marL="0" indent="0">
              <a:buNone/>
            </a:pPr>
            <a:endParaRPr lang="en-US" sz="4400" i="1" dirty="0" smtClean="0">
              <a:solidFill>
                <a:schemeClr val="tx2"/>
              </a:solidFill>
              <a:latin typeface="Tw Cen MT" panose="020B0602020104020603" pitchFamily="34" charset="0"/>
            </a:endParaRPr>
          </a:p>
          <a:p>
            <a:pPr marL="0" indent="0">
              <a:buNone/>
            </a:pPr>
            <a:endParaRPr lang="en-US" sz="4400" i="1" dirty="0">
              <a:solidFill>
                <a:schemeClr val="tx2"/>
              </a:solidFill>
              <a:latin typeface="Tw Cen MT" panose="020B0602020104020603" pitchFamily="34" charset="0"/>
            </a:endParaRPr>
          </a:p>
          <a:p>
            <a:pPr marL="0" indent="0">
              <a:buNone/>
            </a:pPr>
            <a:endParaRPr lang="en-US" sz="4400" i="1" dirty="0">
              <a:solidFill>
                <a:schemeClr val="tx2"/>
              </a:solidFill>
              <a:latin typeface="Tw Cen MT" panose="020B0602020104020603" pitchFamily="34" charset="0"/>
            </a:endParaRPr>
          </a:p>
          <a:p>
            <a:pPr marL="0" indent="0">
              <a:buNone/>
            </a:pPr>
            <a:endParaRPr lang="en-US" sz="4400" i="1" dirty="0" smtClean="0">
              <a:solidFill>
                <a:schemeClr val="tx2"/>
              </a:solidFill>
              <a:latin typeface="Tw Cen MT" panose="020B0602020104020603" pitchFamily="34" charset="0"/>
            </a:endParaRPr>
          </a:p>
          <a:p>
            <a:pPr marL="0" indent="0">
              <a:buNone/>
            </a:pPr>
            <a:endParaRPr lang="en-US" sz="4400" i="1" dirty="0" smtClean="0">
              <a:solidFill>
                <a:schemeClr val="tx2"/>
              </a:solidFill>
              <a:latin typeface="Tw Cen MT" panose="020B0602020104020603" pitchFamily="34" charset="0"/>
            </a:endParaRP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Too </a:t>
            </a:r>
            <a:r>
              <a:rPr lang="en-US" sz="4400" i="1" dirty="0">
                <a:solidFill>
                  <a:schemeClr val="tx2"/>
                </a:solidFill>
                <a:latin typeface="Tw Cen MT" panose="020B0602020104020603" pitchFamily="34" charset="0"/>
              </a:rPr>
              <a:t>tired after work </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Procedural red tape </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Other obligations</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Privacy</a:t>
            </a:r>
            <a:r>
              <a:rPr lang="en-US" sz="4400" i="1" dirty="0">
                <a:solidFill>
                  <a:schemeClr val="tx2"/>
                </a:solidFill>
                <a:latin typeface="Tw Cen MT" panose="020B0602020104020603" pitchFamily="34" charset="0"/>
              </a:rPr>
              <a:t>, I don’t want people judging me</a:t>
            </a:r>
          </a:p>
          <a:p>
            <a:pPr marL="0" indent="0">
              <a:buFont typeface="Wingdings" panose="05000000000000000000" pitchFamily="2" charset="2"/>
              <a:buChar char="§"/>
            </a:pPr>
            <a:r>
              <a:rPr lang="en-US" sz="4400" i="1" dirty="0" smtClean="0">
                <a:solidFill>
                  <a:schemeClr val="tx2"/>
                </a:solidFill>
                <a:latin typeface="Tw Cen MT" panose="020B0602020104020603" pitchFamily="34" charset="0"/>
              </a:rPr>
              <a:t>Tired</a:t>
            </a:r>
            <a:r>
              <a:rPr lang="en-US" sz="4400" i="1" dirty="0">
                <a:solidFill>
                  <a:schemeClr val="tx2"/>
                </a:solidFill>
                <a:latin typeface="Tw Cen MT" panose="020B0602020104020603" pitchFamily="34" charset="0"/>
              </a:rPr>
              <a:t>.  I know I will get home late and have to get up early.</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2nd job, previous engagement</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I am dead.</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Other schedule commitments</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Time</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Illness</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Don't think it is efficient or fair.</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Didn’t plan ahead/know in advance to attend</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Don’t want to sit through 5 looms turning a 60 minute meeting into a 6 hour meeting by ranting on every topic</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sick</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illness</a:t>
            </a:r>
          </a:p>
          <a:p>
            <a:pPr marL="0" indent="0">
              <a:buFont typeface="Wingdings" panose="05000000000000000000" pitchFamily="2" charset="2"/>
              <a:buChar char="§"/>
            </a:pPr>
            <a:r>
              <a:rPr lang="en-US" sz="4400" i="1" dirty="0">
                <a:solidFill>
                  <a:schemeClr val="tx2"/>
                </a:solidFill>
                <a:latin typeface="Tw Cen MT" panose="020B0602020104020603" pitchFamily="34" charset="0"/>
              </a:rPr>
              <a:t>goes too long and too late at night</a:t>
            </a:r>
          </a:p>
          <a:p>
            <a:pPr marL="0" indent="0">
              <a:buNone/>
            </a:pPr>
            <a:r>
              <a:rPr lang="en-US" sz="4400" dirty="0" smtClean="0">
                <a:latin typeface="Tw Cen MT" panose="020B0602020104020603" pitchFamily="34" charset="0"/>
              </a:rPr>
              <a:t>.</a:t>
            </a:r>
          </a:p>
          <a:p>
            <a:pPr marL="0" indent="0">
              <a:buNone/>
            </a:pPr>
            <a:endParaRPr lang="en-US" sz="4400" dirty="0" smtClean="0">
              <a:latin typeface="Tw Cen MT" panose="020B0602020104020603" pitchFamily="34" charset="0"/>
            </a:endParaRPr>
          </a:p>
          <a:p>
            <a:pPr marL="0" indent="0">
              <a:buFont typeface="Wingdings" panose="05000000000000000000" pitchFamily="2" charset="2"/>
              <a:buChar char="§"/>
            </a:pPr>
            <a:endParaRPr lang="en-US" sz="4400" dirty="0" smtClean="0">
              <a:latin typeface="Tw Cen MT" panose="020B0602020104020603" pitchFamily="34" charset="0"/>
            </a:endParaRPr>
          </a:p>
          <a:p>
            <a:pPr marL="0" indent="0">
              <a:buFont typeface="Wingdings" panose="05000000000000000000" pitchFamily="2" charset="2"/>
              <a:buChar char="§"/>
            </a:pPr>
            <a:endParaRPr lang="en-US" sz="4400" dirty="0" smtClean="0">
              <a:latin typeface="Tw Cen MT" panose="020B0602020104020603" pitchFamily="34" charset="0"/>
            </a:endParaRPr>
          </a:p>
          <a:p>
            <a:pPr marL="0" indent="0">
              <a:buFont typeface="Wingdings" panose="05000000000000000000" pitchFamily="2" charset="2"/>
              <a:buChar char="§"/>
            </a:pPr>
            <a:endParaRPr lang="en-US" sz="4400" dirty="0" smtClean="0">
              <a:latin typeface="Tw Cen MT" panose="020B0602020104020603" pitchFamily="34" charset="0"/>
            </a:endParaRPr>
          </a:p>
          <a:p>
            <a:pPr marL="0" indent="0">
              <a:buFont typeface="Wingdings" panose="05000000000000000000" pitchFamily="2" charset="2"/>
              <a:buChar char="§"/>
            </a:pPr>
            <a:endParaRPr lang="en-US" sz="4400" dirty="0" smtClean="0">
              <a:latin typeface="Tw Cen MT" panose="020B0602020104020603" pitchFamily="34" charset="0"/>
            </a:endParaRPr>
          </a:p>
          <a:p>
            <a:pPr marL="0" indent="0">
              <a:buFont typeface="Wingdings" panose="05000000000000000000" pitchFamily="2" charset="2"/>
              <a:buChar char="§"/>
            </a:pPr>
            <a:endParaRPr lang="en-US" sz="4400" dirty="0" smtClean="0">
              <a:latin typeface="Tw Cen MT" panose="020B0602020104020603" pitchFamily="34" charset="0"/>
            </a:endParaRPr>
          </a:p>
          <a:p>
            <a:pPr marL="0" indent="0">
              <a:buFont typeface="Wingdings" panose="05000000000000000000" pitchFamily="2" charset="2"/>
              <a:buChar char="§"/>
            </a:pPr>
            <a:endParaRPr lang="en-US" sz="4400" dirty="0" smtClean="0">
              <a:latin typeface="Tw Cen MT" panose="020B0602020104020603" pitchFamily="34" charset="0"/>
            </a:endParaRPr>
          </a:p>
          <a:p>
            <a:pPr marL="0" indent="0">
              <a:buNone/>
            </a:pPr>
            <a:endParaRPr lang="en-US" sz="4400" dirty="0" smtClean="0">
              <a:latin typeface="Tw Cen MT" panose="020B0602020104020603" pitchFamily="34" charset="0"/>
            </a:endParaRPr>
          </a:p>
          <a:p>
            <a:pPr marL="0" indent="0">
              <a:buNone/>
            </a:pPr>
            <a:endParaRPr lang="en-US" sz="4000" dirty="0" smtClean="0"/>
          </a:p>
          <a:p>
            <a:pPr marL="0" indent="0">
              <a:buNone/>
            </a:pPr>
            <a:endParaRPr sz="4000" dirty="0"/>
          </a:p>
        </p:txBody>
      </p:sp>
      <p:sp>
        <p:nvSpPr>
          <p:cNvPr id="13" name="Slide Number Placeholder 12"/>
          <p:cNvSpPr>
            <a:spLocks noGrp="1"/>
          </p:cNvSpPr>
          <p:nvPr>
            <p:ph type="sldNum" sz="quarter" idx="12"/>
          </p:nvPr>
        </p:nvSpPr>
        <p:spPr/>
        <p:txBody>
          <a:bodyPr/>
          <a:lstStyle/>
          <a:p>
            <a:fld id="{C2D1B6C8-B9A7-4738-9A33-179B1E266EC0}" type="slidenum">
              <a:rPr lang="en-US" smtClean="0"/>
              <a:pPr/>
              <a:t>17</a:t>
            </a:fld>
            <a:endParaRPr lang="en-US" dirty="0"/>
          </a:p>
        </p:txBody>
      </p:sp>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150" y="3733800"/>
            <a:ext cx="2141597"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1764434"/>
            <a:ext cx="110490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1775835"/>
            <a:ext cx="2362200" cy="1573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70232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4800" y="228600"/>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2"/>
                </a:solidFill>
                <a:effectLst/>
                <a:uLnTx/>
                <a:uFillTx/>
                <a:latin typeface="Tw Cen MT" pitchFamily="34" charset="0"/>
                <a:ea typeface="+mj-ea"/>
                <a:cs typeface="+mj-cs"/>
              </a:rPr>
              <a:t>Annual Town </a:t>
            </a:r>
            <a:r>
              <a:rPr lang="en-US" sz="2800" dirty="0" smtClean="0">
                <a:solidFill>
                  <a:schemeClr val="tx2"/>
                </a:solidFill>
                <a:latin typeface="Tw Cen MT" pitchFamily="34" charset="0"/>
                <a:ea typeface="+mj-ea"/>
                <a:cs typeface="+mj-cs"/>
              </a:rPr>
              <a:t>Meeting (OTM)</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Tw Cen MT" pitchFamily="34" charset="0"/>
                <a:ea typeface="+mj-ea"/>
                <a:cs typeface="+mj-cs"/>
              </a:rPr>
              <a:t>OPERATIONS</a:t>
            </a:r>
            <a:endParaRPr kumimoji="0" lang="en-US" sz="1400" b="0" i="0" u="none" strike="noStrike" kern="1200" cap="none" spc="0" normalizeH="0" baseline="0" noProof="0" dirty="0">
              <a:ln>
                <a:noFill/>
              </a:ln>
              <a:solidFill>
                <a:schemeClr val="tx2"/>
              </a:solidFill>
              <a:effectLst/>
              <a:uLnTx/>
              <a:uFillTx/>
              <a:latin typeface="Tw Cen MT" pitchFamily="34" charset="0"/>
              <a:ea typeface="+mj-ea"/>
              <a:cs typeface="+mj-cs"/>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18" name="Title 1"/>
          <p:cNvSpPr>
            <a:spLocks noGrp="1"/>
          </p:cNvSpPr>
          <p:nvPr>
            <p:ph idx="1"/>
          </p:nvPr>
        </p:nvSpPr>
        <p:spPr/>
        <p:txBody>
          <a:bodyPr>
            <a:normAutofit/>
          </a:bodyPr>
          <a:lstStyle/>
          <a:p>
            <a:pPr marL="0" indent="0">
              <a:buNone/>
            </a:pPr>
            <a:r>
              <a:rPr lang="en-US" sz="2000" dirty="0" smtClean="0">
                <a:solidFill>
                  <a:schemeClr val="tx2"/>
                </a:solidFill>
                <a:latin typeface="Tw Cen MT" panose="020B0602020104020603" pitchFamily="34" charset="0"/>
              </a:rPr>
              <a:t>Q. Overall, how satisfied are you with the way Town Meeting operates?</a:t>
            </a:r>
          </a:p>
          <a:p>
            <a:pPr marL="0" indent="0">
              <a:buNone/>
            </a:pPr>
            <a:r>
              <a:rPr lang="en-US" sz="2400" dirty="0" smtClean="0">
                <a:latin typeface="Tw Cen MT" panose="020B0602020104020603" pitchFamily="34" charset="0"/>
              </a:rPr>
              <a:t> </a:t>
            </a:r>
          </a:p>
          <a:p>
            <a:pPr marL="0" indent="0">
              <a:buNone/>
            </a:pPr>
            <a:r>
              <a:rPr lang="en-US" sz="2800" dirty="0" smtClean="0">
                <a:latin typeface="Tw Cen MT" panose="020B0602020104020603" pitchFamily="34" charset="0"/>
              </a:rPr>
              <a:t> </a:t>
            </a:r>
            <a:endParaRPr sz="2400" dirty="0"/>
          </a:p>
        </p:txBody>
      </p:sp>
      <p:sp>
        <p:nvSpPr>
          <p:cNvPr id="13" name="Slide Number Placeholder 12"/>
          <p:cNvSpPr>
            <a:spLocks noGrp="1"/>
          </p:cNvSpPr>
          <p:nvPr>
            <p:ph type="sldNum" sz="quarter" idx="12"/>
          </p:nvPr>
        </p:nvSpPr>
        <p:spPr/>
        <p:txBody>
          <a:bodyPr/>
          <a:lstStyle/>
          <a:p>
            <a:fld id="{C2D1B6C8-B9A7-4738-9A33-179B1E266EC0}" type="slidenum">
              <a:rPr lang="en-US" smtClean="0"/>
              <a:pPr/>
              <a:t>18</a:t>
            </a:fld>
            <a:endParaRPr lang="en-US" dirty="0"/>
          </a:p>
        </p:txBody>
      </p:sp>
      <p:sp>
        <p:nvSpPr>
          <p:cNvPr id="4" name="TextBox 3"/>
          <p:cNvSpPr txBox="1"/>
          <p:nvPr/>
        </p:nvSpPr>
        <p:spPr>
          <a:xfrm>
            <a:off x="2819400" y="1600200"/>
            <a:ext cx="1937331" cy="369332"/>
          </a:xfrm>
          <a:prstGeom prst="rect">
            <a:avLst/>
          </a:prstGeom>
          <a:noFill/>
        </p:spPr>
        <p:txBody>
          <a:bodyPr wrap="square" rtlCol="0">
            <a:spAutoFit/>
          </a:bodyPr>
          <a:lstStyle/>
          <a:p>
            <a:pPr algn="ctr"/>
            <a:endParaRPr lang="en-US" dirty="0"/>
          </a:p>
        </p:txBody>
      </p:sp>
      <p:pic>
        <p:nvPicPr>
          <p:cNvPr id="12" name="Picture 11" descr="chart2803891710.png"/>
          <p:cNvPicPr>
            <a:picLocks noChangeAspect="1"/>
          </p:cNvPicPr>
          <p:nvPr/>
        </p:nvPicPr>
        <p:blipFill>
          <a:blip r:embed="rId5"/>
          <a:stretch>
            <a:fillRect/>
          </a:stretch>
        </p:blipFill>
        <p:spPr>
          <a:xfrm>
            <a:off x="464126" y="2177847"/>
            <a:ext cx="7505036" cy="3356428"/>
          </a:xfrm>
          <a:prstGeom prst="rect">
            <a:avLst/>
          </a:prstGeom>
          <a:ln>
            <a:solidFill>
              <a:schemeClr val="accent1">
                <a:lumMod val="40000"/>
                <a:lumOff val="60000"/>
              </a:schemeClr>
            </a:solidFill>
          </a:ln>
        </p:spPr>
      </p:pic>
      <p:graphicFrame>
        <p:nvGraphicFramePr>
          <p:cNvPr id="22" name="Chart 21"/>
          <p:cNvGraphicFramePr>
            <a:graphicFrameLocks/>
          </p:cNvGraphicFramePr>
          <p:nvPr>
            <p:extLst>
              <p:ext uri="{D42A27DB-BD31-4B8C-83A1-F6EECF244321}">
                <p14:modId xmlns:p14="http://schemas.microsoft.com/office/powerpoint/2010/main" val="2585584843"/>
              </p:ext>
            </p:extLst>
          </p:nvPr>
        </p:nvGraphicFramePr>
        <p:xfrm>
          <a:off x="4114800" y="2631383"/>
          <a:ext cx="3753161" cy="1963255"/>
        </p:xfrm>
        <a:graphic>
          <a:graphicData uri="http://schemas.openxmlformats.org/drawingml/2006/chart">
            <c:chart xmlns:c="http://schemas.openxmlformats.org/drawingml/2006/chart" xmlns:r="http://schemas.openxmlformats.org/officeDocument/2006/relationships" r:id="rId6"/>
          </a:graphicData>
        </a:graphic>
      </p:graphicFrame>
      <p:sp>
        <p:nvSpPr>
          <p:cNvPr id="15" name="TextBox 14"/>
          <p:cNvSpPr txBox="1"/>
          <p:nvPr/>
        </p:nvSpPr>
        <p:spPr>
          <a:xfrm>
            <a:off x="2103120" y="2377440"/>
            <a:ext cx="771365" cy="31085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1400" dirty="0" smtClean="0">
                <a:latin typeface="Tw Cen MT" panose="020B0602020104020603" pitchFamily="34" charset="0"/>
              </a:rPr>
              <a:t>10.89%</a:t>
            </a:r>
            <a:endParaRPr lang="en-US" sz="1400" dirty="0">
              <a:latin typeface="Tw Cen MT" panose="020B0602020104020603" pitchFamily="34" charset="0"/>
            </a:endParaRPr>
          </a:p>
        </p:txBody>
      </p:sp>
      <p:sp>
        <p:nvSpPr>
          <p:cNvPr id="16" name="TextBox 15"/>
          <p:cNvSpPr txBox="1"/>
          <p:nvPr/>
        </p:nvSpPr>
        <p:spPr>
          <a:xfrm>
            <a:off x="2819399" y="3103936"/>
            <a:ext cx="771365" cy="30777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400" dirty="0" smtClean="0">
                <a:latin typeface="Tw Cen MT" panose="020B0602020104020603" pitchFamily="34" charset="0"/>
              </a:rPr>
              <a:t>31.35%</a:t>
            </a:r>
            <a:endParaRPr lang="en-US" sz="1400" dirty="0">
              <a:latin typeface="Tw Cen MT" panose="020B0602020104020603" pitchFamily="34" charset="0"/>
            </a:endParaRPr>
          </a:p>
        </p:txBody>
      </p:sp>
      <p:sp>
        <p:nvSpPr>
          <p:cNvPr id="17" name="TextBox 16"/>
          <p:cNvSpPr txBox="1"/>
          <p:nvPr/>
        </p:nvSpPr>
        <p:spPr>
          <a:xfrm>
            <a:off x="2590799" y="3849713"/>
            <a:ext cx="771365" cy="307777"/>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1400" dirty="0" smtClean="0">
                <a:latin typeface="Tw Cen MT" panose="020B0602020104020603" pitchFamily="34" charset="0"/>
              </a:rPr>
              <a:t>25.74%</a:t>
            </a:r>
            <a:endParaRPr lang="en-US" sz="1400" dirty="0">
              <a:latin typeface="Tw Cen MT" panose="020B0602020104020603" pitchFamily="34" charset="0"/>
            </a:endParaRPr>
          </a:p>
        </p:txBody>
      </p:sp>
      <p:sp>
        <p:nvSpPr>
          <p:cNvPr id="19" name="TextBox 18"/>
          <p:cNvSpPr txBox="1"/>
          <p:nvPr/>
        </p:nvSpPr>
        <p:spPr>
          <a:xfrm>
            <a:off x="2819400" y="4563098"/>
            <a:ext cx="771365" cy="307777"/>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1400" dirty="0" smtClean="0">
                <a:latin typeface="Tw Cen MT" panose="020B0602020104020603" pitchFamily="34" charset="0"/>
              </a:rPr>
              <a:t>32.01%</a:t>
            </a:r>
            <a:endParaRPr lang="en-US" sz="1400" dirty="0">
              <a:latin typeface="Tw Cen MT" panose="020B0602020104020603" pitchFamily="34" charset="0"/>
            </a:endParaRPr>
          </a:p>
        </p:txBody>
      </p:sp>
    </p:spTree>
    <p:extLst>
      <p:ext uri="{BB962C8B-B14F-4D97-AF65-F5344CB8AC3E}">
        <p14:creationId xmlns:p14="http://schemas.microsoft.com/office/powerpoint/2010/main" val="487876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2443" y="274638"/>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lvl="0" algn="ctr">
              <a:spcBef>
                <a:spcPct val="0"/>
              </a:spcBef>
              <a:defRPr/>
            </a:pPr>
            <a:r>
              <a:rPr lang="en-US" sz="2800" dirty="0">
                <a:solidFill>
                  <a:schemeClr val="tx2"/>
                </a:solidFill>
                <a:latin typeface="Tw Cen MT" pitchFamily="34" charset="0"/>
              </a:rPr>
              <a:t>Annual Town Meeting </a:t>
            </a:r>
            <a:endParaRPr lang="en-US" sz="2800" dirty="0" smtClean="0">
              <a:solidFill>
                <a:schemeClr val="tx2"/>
              </a:solidFill>
              <a:latin typeface="Tw Cen MT" pitchFamily="34" charset="0"/>
            </a:endParaRPr>
          </a:p>
          <a:p>
            <a:pPr lvl="0" algn="ctr">
              <a:spcBef>
                <a:spcPct val="0"/>
              </a:spcBef>
              <a:defRPr/>
            </a:pPr>
            <a:r>
              <a:rPr lang="en-US" sz="1400" dirty="0" smtClean="0">
                <a:solidFill>
                  <a:schemeClr val="tx2"/>
                </a:solidFill>
                <a:latin typeface="Tw Cen MT" pitchFamily="34" charset="0"/>
              </a:rPr>
              <a:t>OPERATIONS</a:t>
            </a:r>
            <a:endParaRPr lang="en-US" sz="1400" dirty="0">
              <a:solidFill>
                <a:schemeClr val="tx2"/>
              </a:solidFill>
              <a:latin typeface="Tw Cen MT"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6" name="Content Placeholder 5"/>
          <p:cNvSpPr>
            <a:spLocks noGrp="1"/>
          </p:cNvSpPr>
          <p:nvPr>
            <p:ph idx="1"/>
          </p:nvPr>
        </p:nvSpPr>
        <p:spPr>
          <a:ln>
            <a:solidFill>
              <a:schemeClr val="accent1">
                <a:lumMod val="40000"/>
                <a:lumOff val="60000"/>
              </a:schemeClr>
            </a:solidFill>
          </a:ln>
        </p:spPr>
        <p:txBody>
          <a:bodyPr numCol="2">
            <a:normAutofit/>
          </a:bodyPr>
          <a:lstStyle/>
          <a:p>
            <a:pPr marL="0" indent="0">
              <a:buNone/>
            </a:pPr>
            <a:endParaRPr lang="en-US" sz="2000" dirty="0" smtClean="0">
              <a:solidFill>
                <a:schemeClr val="tx2"/>
              </a:solidFill>
              <a:latin typeface="Tw Cen MT" pitchFamily="34" charset="0"/>
            </a:endParaRPr>
          </a:p>
          <a:p>
            <a:pPr marL="0" indent="0">
              <a:buNone/>
            </a:pPr>
            <a:endParaRPr lang="en-US" sz="2000" dirty="0" smtClean="0">
              <a:solidFill>
                <a:schemeClr val="tx2"/>
              </a:solidFill>
              <a:latin typeface="Tw Cen MT" pitchFamily="34" charset="0"/>
            </a:endParaRPr>
          </a:p>
          <a:p>
            <a:pPr marL="0" indent="0">
              <a:buNone/>
            </a:pPr>
            <a:r>
              <a:rPr lang="en-US" sz="1600" dirty="0" smtClean="0">
                <a:solidFill>
                  <a:schemeClr val="tx2"/>
                </a:solidFill>
                <a:latin typeface="Tw Cen MT" pitchFamily="34" charset="0"/>
              </a:rPr>
              <a:t>Satisfaction with date of Town Meeting: </a:t>
            </a:r>
          </a:p>
          <a:p>
            <a:pPr lvl="1">
              <a:buFont typeface="Wingdings" panose="05000000000000000000" pitchFamily="2" charset="2"/>
              <a:buChar char="v"/>
            </a:pPr>
            <a:r>
              <a:rPr lang="en-US" sz="1400" dirty="0" smtClean="0">
                <a:solidFill>
                  <a:srgbClr val="7030A0"/>
                </a:solidFill>
                <a:latin typeface="Tw Cen MT" pitchFamily="34" charset="0"/>
              </a:rPr>
              <a:t>OTM: Yes 67.33%, No 32.67%</a:t>
            </a:r>
          </a:p>
          <a:p>
            <a:pPr lvl="1">
              <a:buFont typeface="Wingdings" panose="05000000000000000000" pitchFamily="2" charset="2"/>
              <a:buChar char="Ø"/>
            </a:pPr>
            <a:r>
              <a:rPr lang="en-US" sz="1400" dirty="0" smtClean="0">
                <a:solidFill>
                  <a:srgbClr val="D345AA"/>
                </a:solidFill>
                <a:latin typeface="Tw Cen MT" pitchFamily="34" charset="0"/>
              </a:rPr>
              <a:t>RTM:  Yes 86.21%, No 13.79%  </a:t>
            </a:r>
          </a:p>
          <a:p>
            <a:pPr lvl="1">
              <a:buFont typeface="Wingdings" panose="05000000000000000000" pitchFamily="2" charset="2"/>
              <a:buChar char="q"/>
            </a:pPr>
            <a:endParaRPr lang="en-US" sz="1200" dirty="0">
              <a:solidFill>
                <a:schemeClr val="tx2"/>
              </a:solidFill>
              <a:latin typeface="Tw Cen MT" pitchFamily="34" charset="0"/>
            </a:endParaRPr>
          </a:p>
          <a:p>
            <a:pPr marL="457200" lvl="1" indent="0">
              <a:buNone/>
            </a:pPr>
            <a:endParaRPr lang="en-US" sz="1200" dirty="0" smtClean="0">
              <a:solidFill>
                <a:schemeClr val="tx2"/>
              </a:solidFill>
              <a:latin typeface="Tw Cen MT" pitchFamily="34" charset="0"/>
            </a:endParaRPr>
          </a:p>
          <a:p>
            <a:pPr marL="0" indent="0">
              <a:buNone/>
            </a:pPr>
            <a:r>
              <a:rPr lang="en-US" sz="1600" dirty="0" smtClean="0">
                <a:solidFill>
                  <a:schemeClr val="tx2"/>
                </a:solidFill>
                <a:latin typeface="Tw Cen MT" pitchFamily="34" charset="0"/>
              </a:rPr>
              <a:t>Satisfaction with time of Town Meeting:</a:t>
            </a:r>
          </a:p>
          <a:p>
            <a:pPr lvl="1">
              <a:buFont typeface="Wingdings" panose="05000000000000000000" pitchFamily="2" charset="2"/>
              <a:buChar char="v"/>
            </a:pPr>
            <a:r>
              <a:rPr lang="en-US" sz="1400" dirty="0" smtClean="0">
                <a:solidFill>
                  <a:srgbClr val="7030A0"/>
                </a:solidFill>
                <a:latin typeface="Tw Cen MT" pitchFamily="34" charset="0"/>
              </a:rPr>
              <a:t>OTM:  Yes 64%, No 36%</a:t>
            </a:r>
          </a:p>
          <a:p>
            <a:pPr lvl="1">
              <a:buFont typeface="Wingdings" panose="05000000000000000000" pitchFamily="2" charset="2"/>
              <a:buChar char="Ø"/>
            </a:pPr>
            <a:r>
              <a:rPr lang="en-US" sz="1400" dirty="0" smtClean="0">
                <a:solidFill>
                  <a:srgbClr val="D345AA"/>
                </a:solidFill>
                <a:latin typeface="Tw Cen MT" pitchFamily="34" charset="0"/>
              </a:rPr>
              <a:t>RTM:   Yes 77.19%, No 22.81%</a:t>
            </a:r>
          </a:p>
          <a:p>
            <a:pPr lvl="1">
              <a:buFont typeface="Wingdings" panose="05000000000000000000" pitchFamily="2" charset="2"/>
              <a:buChar char="q"/>
            </a:pPr>
            <a:endParaRPr lang="en-US" sz="1200" dirty="0">
              <a:solidFill>
                <a:schemeClr val="tx2"/>
              </a:solidFill>
              <a:latin typeface="Tw Cen MT" pitchFamily="34" charset="0"/>
            </a:endParaRPr>
          </a:p>
          <a:p>
            <a:pPr marL="457200" lvl="1" indent="0">
              <a:buNone/>
            </a:pPr>
            <a:endParaRPr lang="en-US" sz="1200" dirty="0">
              <a:solidFill>
                <a:schemeClr val="tx2"/>
              </a:solidFill>
              <a:latin typeface="Tw Cen MT" pitchFamily="34" charset="0"/>
            </a:endParaRPr>
          </a:p>
          <a:p>
            <a:pPr marL="0" indent="0">
              <a:buNone/>
            </a:pPr>
            <a:r>
              <a:rPr lang="en-US" sz="1600" dirty="0" smtClean="0">
                <a:solidFill>
                  <a:schemeClr val="tx2"/>
                </a:solidFill>
                <a:latin typeface="Tw Cen MT" pitchFamily="34" charset="0"/>
              </a:rPr>
              <a:t>Satisfaction with location of Town Meeting: </a:t>
            </a:r>
          </a:p>
          <a:p>
            <a:pPr lvl="1">
              <a:buFont typeface="Wingdings" panose="05000000000000000000" pitchFamily="2" charset="2"/>
              <a:buChar char="v"/>
            </a:pPr>
            <a:r>
              <a:rPr lang="en-US" sz="1400" dirty="0" smtClean="0">
                <a:solidFill>
                  <a:srgbClr val="7030A0"/>
                </a:solidFill>
                <a:latin typeface="Tw Cen MT" pitchFamily="34" charset="0"/>
              </a:rPr>
              <a:t>OTM:  Yes 89.56%, No 10.44%</a:t>
            </a:r>
          </a:p>
          <a:p>
            <a:pPr lvl="1">
              <a:buFont typeface="Wingdings" panose="05000000000000000000" pitchFamily="2" charset="2"/>
              <a:buChar char="Ø"/>
            </a:pPr>
            <a:r>
              <a:rPr lang="en-US" sz="1400" dirty="0" smtClean="0">
                <a:solidFill>
                  <a:srgbClr val="D345AA"/>
                </a:solidFill>
                <a:latin typeface="Tw Cen MT" pitchFamily="34" charset="0"/>
              </a:rPr>
              <a:t>RTM:   Yes 94.83%, No 5.17%</a:t>
            </a:r>
          </a:p>
          <a:p>
            <a:pPr>
              <a:buFont typeface="Wingdings" panose="05000000000000000000" pitchFamily="2" charset="2"/>
              <a:buChar char="q"/>
            </a:pPr>
            <a:endParaRPr lang="en-US" sz="1600" dirty="0" smtClean="0">
              <a:solidFill>
                <a:schemeClr val="tx2"/>
              </a:solidFill>
              <a:latin typeface="Tw Cen MT" pitchFamily="34" charset="0"/>
            </a:endParaRPr>
          </a:p>
          <a:p>
            <a:pPr marL="0" indent="0">
              <a:buNone/>
            </a:pPr>
            <a:r>
              <a:rPr lang="en-US" sz="1600" dirty="0" smtClean="0">
                <a:solidFill>
                  <a:schemeClr val="tx2"/>
                </a:solidFill>
                <a:latin typeface="Tw Cen MT" pitchFamily="34" charset="0"/>
              </a:rPr>
              <a:t>Preferred </a:t>
            </a:r>
            <a:r>
              <a:rPr lang="en-US" sz="1600" dirty="0">
                <a:solidFill>
                  <a:schemeClr val="tx2"/>
                </a:solidFill>
                <a:latin typeface="Tw Cen MT" pitchFamily="34" charset="0"/>
              </a:rPr>
              <a:t>days that Town Meeting be held</a:t>
            </a:r>
            <a:r>
              <a:rPr lang="en-US" sz="1600" dirty="0" smtClean="0">
                <a:solidFill>
                  <a:schemeClr val="tx2"/>
                </a:solidFill>
                <a:latin typeface="Tw Cen MT" pitchFamily="34" charset="0"/>
              </a:rPr>
              <a:t>:</a:t>
            </a:r>
          </a:p>
          <a:p>
            <a:pPr marL="0" indent="0">
              <a:buNone/>
            </a:pPr>
            <a:endParaRPr lang="en-US" sz="1600" dirty="0">
              <a:solidFill>
                <a:schemeClr val="tx2"/>
              </a:solidFill>
              <a:latin typeface="Tw Cen MT" pitchFamily="34" charset="0"/>
            </a:endParaRPr>
          </a:p>
          <a:p>
            <a:pPr marL="0" indent="0">
              <a:buNone/>
            </a:pPr>
            <a:endParaRPr lang="en-US" sz="1800" dirty="0">
              <a:solidFill>
                <a:schemeClr val="tx2"/>
              </a:solidFill>
              <a:latin typeface="Tw Cen MT" pitchFamily="34" charset="0"/>
            </a:endParaRPr>
          </a:p>
          <a:p>
            <a:pPr marL="0" indent="0">
              <a:buNone/>
            </a:pPr>
            <a:endParaRPr lang="en-US" sz="1800" dirty="0" smtClean="0">
              <a:solidFill>
                <a:schemeClr val="tx2"/>
              </a:solidFill>
              <a:latin typeface="Tw Cen MT" pitchFamily="34" charset="0"/>
            </a:endParaRPr>
          </a:p>
          <a:p>
            <a:pPr marL="0" indent="0">
              <a:buNone/>
            </a:pPr>
            <a:endParaRPr lang="en-US" sz="1600" dirty="0" smtClean="0">
              <a:solidFill>
                <a:schemeClr val="tx2"/>
              </a:solidFill>
              <a:latin typeface="Tw Cen MT" pitchFamily="34" charset="0"/>
            </a:endParaRPr>
          </a:p>
          <a:p>
            <a:pPr marL="0" indent="0">
              <a:buNone/>
            </a:pPr>
            <a:r>
              <a:rPr lang="en-US" sz="1600" dirty="0" smtClean="0">
                <a:solidFill>
                  <a:schemeClr val="tx2"/>
                </a:solidFill>
                <a:latin typeface="Tw Cen MT" pitchFamily="34" charset="0"/>
              </a:rPr>
              <a:t>	d</a:t>
            </a:r>
          </a:p>
        </p:txBody>
      </p:sp>
      <p:sp>
        <p:nvSpPr>
          <p:cNvPr id="13" name="Slide Number Placeholder 12"/>
          <p:cNvSpPr>
            <a:spLocks noGrp="1"/>
          </p:cNvSpPr>
          <p:nvPr>
            <p:ph type="sldNum" sz="quarter" idx="12"/>
          </p:nvPr>
        </p:nvSpPr>
        <p:spPr/>
        <p:txBody>
          <a:bodyPr/>
          <a:lstStyle/>
          <a:p>
            <a:fld id="{C2D1B6C8-B9A7-4738-9A33-179B1E266EC0}" type="slidenum">
              <a:rPr lang="en-US" smtClean="0"/>
              <a:pPr/>
              <a:t>19</a:t>
            </a:fld>
            <a:endParaRPr lang="en-US"/>
          </a:p>
        </p:txBody>
      </p:sp>
      <p:pic>
        <p:nvPicPr>
          <p:cNvPr id="15" name="Picture 14" descr="chart2803891800.png"/>
          <p:cNvPicPr>
            <a:picLocks noChangeAspect="1"/>
          </p:cNvPicPr>
          <p:nvPr/>
        </p:nvPicPr>
        <p:blipFill>
          <a:blip r:embed="rId5"/>
          <a:stretch>
            <a:fillRect/>
          </a:stretch>
        </p:blipFill>
        <p:spPr>
          <a:xfrm>
            <a:off x="4572000" y="1963580"/>
            <a:ext cx="3848100" cy="2076276"/>
          </a:xfrm>
          <a:prstGeom prst="rect">
            <a:avLst/>
          </a:prstGeom>
        </p:spPr>
      </p:pic>
      <p:pic>
        <p:nvPicPr>
          <p:cNvPr id="12" name="Picture 11" descr="chart2804018590.png"/>
          <p:cNvPicPr>
            <a:picLocks noChangeAspect="1"/>
          </p:cNvPicPr>
          <p:nvPr/>
        </p:nvPicPr>
        <p:blipFill>
          <a:blip r:embed="rId6"/>
          <a:stretch>
            <a:fillRect/>
          </a:stretch>
        </p:blipFill>
        <p:spPr>
          <a:xfrm>
            <a:off x="4572001" y="3987345"/>
            <a:ext cx="3855396" cy="2132344"/>
          </a:xfrm>
          <a:prstGeom prst="rect">
            <a:avLst/>
          </a:prstGeom>
        </p:spPr>
      </p:pic>
      <p:sp>
        <p:nvSpPr>
          <p:cNvPr id="3" name="TextBox 2"/>
          <p:cNvSpPr txBox="1"/>
          <p:nvPr/>
        </p:nvSpPr>
        <p:spPr>
          <a:xfrm>
            <a:off x="7620000" y="2885403"/>
            <a:ext cx="533400" cy="2616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100" dirty="0" smtClean="0">
                <a:solidFill>
                  <a:schemeClr val="tx2">
                    <a:lumMod val="60000"/>
                    <a:lumOff val="40000"/>
                  </a:schemeClr>
                </a:solidFill>
              </a:rPr>
              <a:t>OTM</a:t>
            </a:r>
            <a:endParaRPr lang="en-US" sz="1100" dirty="0">
              <a:solidFill>
                <a:schemeClr val="tx2">
                  <a:lumMod val="60000"/>
                  <a:lumOff val="40000"/>
                </a:schemeClr>
              </a:solidFill>
            </a:endParaRPr>
          </a:p>
        </p:txBody>
      </p:sp>
      <p:sp>
        <p:nvSpPr>
          <p:cNvPr id="17" name="TextBox 16"/>
          <p:cNvSpPr txBox="1"/>
          <p:nvPr/>
        </p:nvSpPr>
        <p:spPr>
          <a:xfrm>
            <a:off x="7620000" y="5039973"/>
            <a:ext cx="533400" cy="2616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100" dirty="0" smtClean="0">
                <a:solidFill>
                  <a:schemeClr val="tx2">
                    <a:lumMod val="60000"/>
                    <a:lumOff val="40000"/>
                  </a:schemeClr>
                </a:solidFill>
              </a:rPr>
              <a:t>RTM</a:t>
            </a:r>
            <a:endParaRPr lang="en-US" sz="1100" dirty="0">
              <a:solidFill>
                <a:schemeClr val="tx2">
                  <a:lumMod val="60000"/>
                  <a:lumOff val="40000"/>
                </a:schemeClr>
              </a:solidFill>
            </a:endParaRPr>
          </a:p>
        </p:txBody>
      </p:sp>
      <p:sp>
        <p:nvSpPr>
          <p:cNvPr id="16" name="TextBox 15"/>
          <p:cNvSpPr txBox="1"/>
          <p:nvPr/>
        </p:nvSpPr>
        <p:spPr>
          <a:xfrm>
            <a:off x="457200" y="1598364"/>
            <a:ext cx="4114800" cy="523220"/>
          </a:xfrm>
          <a:prstGeom prst="rect">
            <a:avLst/>
          </a:prstGeom>
          <a:noFill/>
        </p:spPr>
        <p:txBody>
          <a:bodyPr wrap="square" rtlCol="0" anchor="ctr">
            <a:spAutoFit/>
          </a:bodyPr>
          <a:lstStyle/>
          <a:p>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800" b="1" dirty="0" smtClean="0">
                <a:ln w="12700">
                  <a:solidFill>
                    <a:schemeClr val="tx2">
                      <a:lumMod val="75000"/>
                    </a:schemeClr>
                  </a:solidFill>
                  <a:prstDash val="solid"/>
                </a:ln>
                <a:solidFill>
                  <a:schemeClr val="tx2">
                    <a:lumMod val="40000"/>
                    <a:lumOff val="60000"/>
                  </a:schemeClr>
                </a:solidFill>
                <a:effectLst>
                  <a:outerShdw blurRad="41275" dist="20320" dir="1800000" algn="tl" rotWithShape="0">
                    <a:srgbClr val="000000">
                      <a:alpha val="40000"/>
                    </a:srgbClr>
                  </a:outerShdw>
                </a:effectLst>
              </a:rPr>
              <a:t>MORE</a:t>
            </a:r>
            <a:r>
              <a:rPr lang="en-US" sz="2400" b="1" dirty="0" smtClean="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rPr>
              <a:t> survey highlights . . . </a:t>
            </a:r>
            <a:endParaRPr lang="en-US" sz="2400" b="1" dirty="0">
              <a:ln w="12700">
                <a:solidFill>
                  <a:schemeClr val="tx2">
                    <a:satMod val="155000"/>
                  </a:schemeClr>
                </a:solidFill>
                <a:prstDash val="solid"/>
              </a:ln>
              <a:solidFill>
                <a:schemeClr val="tx2">
                  <a:lumMod val="40000"/>
                  <a:lumOff val="60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639834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4800" y="228600"/>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457200" y="1417638"/>
            <a:ext cx="8229600" cy="4678363"/>
          </a:xfrm>
          <a:blipFill>
            <a:blip r:embed="rId4"/>
            <a:tile tx="0" ty="0" sx="100000" sy="100000" flip="none" algn="tl"/>
          </a:blipFill>
          <a:ln/>
        </p:spPr>
        <p:style>
          <a:lnRef idx="1">
            <a:schemeClr val="accent1"/>
          </a:lnRef>
          <a:fillRef idx="2">
            <a:schemeClr val="accent1"/>
          </a:fillRef>
          <a:effectRef idx="1">
            <a:schemeClr val="accent1"/>
          </a:effectRef>
          <a:fontRef idx="minor">
            <a:schemeClr val="dk1"/>
          </a:fontRef>
        </p:style>
        <p:txBody>
          <a:bodyPr numCol="1">
            <a:noAutofit/>
          </a:bodyPr>
          <a:lstStyle/>
          <a:p>
            <a:pPr marL="0" indent="0" algn="just">
              <a:buNone/>
            </a:pPr>
            <a:r>
              <a:rPr lang="en-US" sz="1600" i="1" dirty="0">
                <a:solidFill>
                  <a:schemeClr val="tx2"/>
                </a:solidFill>
                <a:latin typeface="Tw Cen MT" pitchFamily="34" charset="0"/>
              </a:rPr>
              <a:t>This </a:t>
            </a:r>
            <a:r>
              <a:rPr lang="en-US" sz="1600" i="1" dirty="0" smtClean="0">
                <a:solidFill>
                  <a:schemeClr val="tx2"/>
                </a:solidFill>
                <a:latin typeface="Tw Cen MT" pitchFamily="34" charset="0"/>
              </a:rPr>
              <a:t>project was developed at the request </a:t>
            </a:r>
            <a:r>
              <a:rPr lang="en-US" sz="1600" i="1" dirty="0">
                <a:solidFill>
                  <a:schemeClr val="tx2"/>
                </a:solidFill>
                <a:latin typeface="Tw Cen MT" pitchFamily="34" charset="0"/>
              </a:rPr>
              <a:t>of the MetroWest </a:t>
            </a:r>
            <a:r>
              <a:rPr lang="en-US" sz="1600" i="1" dirty="0" smtClean="0">
                <a:solidFill>
                  <a:schemeClr val="tx2"/>
                </a:solidFill>
                <a:latin typeface="Tw Cen MT" pitchFamily="34" charset="0"/>
              </a:rPr>
              <a:t>Regional Collaborative </a:t>
            </a:r>
            <a:r>
              <a:rPr lang="en-US" sz="1600" i="1" dirty="0">
                <a:solidFill>
                  <a:schemeClr val="tx2"/>
                </a:solidFill>
                <a:latin typeface="Tw Cen MT" pitchFamily="34" charset="0"/>
              </a:rPr>
              <a:t>(MWRC) of the Metropolitan Area Planning Council (MAPC</a:t>
            </a:r>
            <a:r>
              <a:rPr lang="en-US" sz="1600" i="1" dirty="0" smtClean="0">
                <a:solidFill>
                  <a:schemeClr val="tx2"/>
                </a:solidFill>
                <a:latin typeface="Tw Cen MT" pitchFamily="34" charset="0"/>
              </a:rPr>
              <a:t>) and follows a project completed in 2016 in which MAPC staff undertook a comprehensive review of the governance structure and civic participation levels in the nine communities that make up the MWRC.*  It seeks </a:t>
            </a:r>
            <a:r>
              <a:rPr lang="en-US" sz="1600" i="1" dirty="0">
                <a:solidFill>
                  <a:schemeClr val="tx2"/>
                </a:solidFill>
                <a:latin typeface="Tw Cen MT" pitchFamily="34" charset="0"/>
              </a:rPr>
              <a:t>to identify existing, underlying challenges </a:t>
            </a:r>
            <a:r>
              <a:rPr lang="en-US" sz="1600" i="1" dirty="0" smtClean="0">
                <a:solidFill>
                  <a:schemeClr val="tx2"/>
                </a:solidFill>
                <a:latin typeface="Tw Cen MT" pitchFamily="34" charset="0"/>
              </a:rPr>
              <a:t>to </a:t>
            </a:r>
            <a:r>
              <a:rPr lang="en-US" sz="1600" i="1" dirty="0">
                <a:solidFill>
                  <a:schemeClr val="tx2"/>
                </a:solidFill>
                <a:latin typeface="Tw Cen MT" pitchFamily="34" charset="0"/>
              </a:rPr>
              <a:t>improving local democratic participation and </a:t>
            </a:r>
            <a:r>
              <a:rPr lang="en-US" sz="1600" i="1" dirty="0" smtClean="0">
                <a:solidFill>
                  <a:schemeClr val="tx2"/>
                </a:solidFill>
                <a:latin typeface="Tw Cen MT" pitchFamily="34" charset="0"/>
              </a:rPr>
              <a:t>effectiveness in the towns and cities of the MRWC, and it presents to the MWRC the following:</a:t>
            </a:r>
          </a:p>
          <a:p>
            <a:pPr marL="0" indent="0" algn="just">
              <a:buNone/>
            </a:pPr>
            <a:endParaRPr lang="en-US" sz="1600" i="1" dirty="0" smtClean="0">
              <a:solidFill>
                <a:schemeClr val="tx2"/>
              </a:solidFill>
              <a:latin typeface="Tw Cen MT" pitchFamily="34" charset="0"/>
            </a:endParaRPr>
          </a:p>
          <a:p>
            <a:pPr marL="457200" indent="-457200" algn="just">
              <a:buAutoNum type="arabicParenR"/>
            </a:pPr>
            <a:r>
              <a:rPr lang="en-US" sz="1400" i="1" dirty="0" smtClean="0">
                <a:solidFill>
                  <a:schemeClr val="tx2"/>
                </a:solidFill>
                <a:latin typeface="Tw Cen MT" pitchFamily="34" charset="0"/>
              </a:rPr>
              <a:t>A review of Town Meeting operations and in the sub-region, a high-level review of electronic voting methods,  and ideas for innovations and improvements;</a:t>
            </a:r>
          </a:p>
          <a:p>
            <a:pPr marL="457200" indent="-457200" algn="just">
              <a:buFont typeface="Arial" pitchFamily="34" charset="0"/>
              <a:buAutoNum type="arabicParenR"/>
            </a:pPr>
            <a:r>
              <a:rPr lang="en-US" sz="1400" i="1" dirty="0" smtClean="0">
                <a:solidFill>
                  <a:schemeClr val="tx2"/>
                </a:solidFill>
                <a:latin typeface="Tw Cen MT" pitchFamily="34" charset="0"/>
              </a:rPr>
              <a:t>A </a:t>
            </a:r>
            <a:r>
              <a:rPr lang="en-US" sz="1400" i="1" dirty="0">
                <a:solidFill>
                  <a:schemeClr val="tx2"/>
                </a:solidFill>
                <a:latin typeface="Tw Cen MT" pitchFamily="34" charset="0"/>
              </a:rPr>
              <a:t>high-level review of when local elections are held across the sub-region and in other communities to determine whether elections could be conducted at times more conducive to wider </a:t>
            </a:r>
            <a:r>
              <a:rPr lang="en-US" sz="1400" i="1" dirty="0" smtClean="0">
                <a:solidFill>
                  <a:schemeClr val="tx2"/>
                </a:solidFill>
                <a:latin typeface="Tw Cen MT" pitchFamily="34" charset="0"/>
              </a:rPr>
              <a:t>participation; </a:t>
            </a:r>
            <a:endParaRPr lang="en-US" sz="1400" i="1" dirty="0">
              <a:solidFill>
                <a:schemeClr val="tx2"/>
              </a:solidFill>
              <a:latin typeface="Tw Cen MT" pitchFamily="34" charset="0"/>
            </a:endParaRPr>
          </a:p>
          <a:p>
            <a:pPr marL="457200" indent="-457200" algn="just">
              <a:buAutoNum type="arabicParenR"/>
            </a:pPr>
            <a:r>
              <a:rPr lang="en-US" sz="1400" i="1" dirty="0">
                <a:solidFill>
                  <a:schemeClr val="tx2"/>
                </a:solidFill>
                <a:latin typeface="Tw Cen MT" pitchFamily="34" charset="0"/>
              </a:rPr>
              <a:t>A high-level review </a:t>
            </a:r>
            <a:r>
              <a:rPr lang="en-US" sz="1400" i="1" dirty="0" smtClean="0">
                <a:solidFill>
                  <a:schemeClr val="tx2"/>
                </a:solidFill>
                <a:latin typeface="Tw Cen MT" pitchFamily="34" charset="0"/>
              </a:rPr>
              <a:t>of democratic </a:t>
            </a:r>
            <a:r>
              <a:rPr lang="en-US" sz="1400" i="1" dirty="0">
                <a:solidFill>
                  <a:schemeClr val="tx2"/>
                </a:solidFill>
                <a:latin typeface="Tw Cen MT" pitchFamily="34" charset="0"/>
              </a:rPr>
              <a:t>engagement </a:t>
            </a:r>
            <a:r>
              <a:rPr lang="en-US" sz="1400" i="1" dirty="0" smtClean="0">
                <a:solidFill>
                  <a:schemeClr val="tx2"/>
                </a:solidFill>
                <a:latin typeface="Tw Cen MT" pitchFamily="34" charset="0"/>
              </a:rPr>
              <a:t>approaches that have </a:t>
            </a:r>
            <a:r>
              <a:rPr lang="en-US" sz="1400" i="1" dirty="0">
                <a:solidFill>
                  <a:schemeClr val="tx2"/>
                </a:solidFill>
                <a:latin typeface="Tw Cen MT" pitchFamily="34" charset="0"/>
              </a:rPr>
              <a:t>been incorporated into municipal </a:t>
            </a:r>
            <a:r>
              <a:rPr lang="en-US" sz="1400" i="1" dirty="0" smtClean="0">
                <a:solidFill>
                  <a:schemeClr val="tx2"/>
                </a:solidFill>
                <a:latin typeface="Tw Cen MT" pitchFamily="34" charset="0"/>
              </a:rPr>
              <a:t>government, and recommendations </a:t>
            </a:r>
            <a:r>
              <a:rPr lang="en-US" sz="1400" i="1" dirty="0">
                <a:solidFill>
                  <a:schemeClr val="tx2"/>
                </a:solidFill>
                <a:latin typeface="Tw Cen MT" pitchFamily="34" charset="0"/>
              </a:rPr>
              <a:t>for ways </a:t>
            </a:r>
            <a:r>
              <a:rPr lang="en-US" sz="1400" i="1" dirty="0" smtClean="0">
                <a:solidFill>
                  <a:schemeClr val="tx2"/>
                </a:solidFill>
                <a:latin typeface="Tw Cen MT" pitchFamily="34" charset="0"/>
              </a:rPr>
              <a:t>for traditionally </a:t>
            </a:r>
            <a:r>
              <a:rPr lang="en-US" sz="1400" i="1" dirty="0">
                <a:solidFill>
                  <a:schemeClr val="tx2"/>
                </a:solidFill>
                <a:latin typeface="Tw Cen MT" pitchFamily="34" charset="0"/>
              </a:rPr>
              <a:t>underrepresented </a:t>
            </a:r>
            <a:r>
              <a:rPr lang="en-US" sz="1400" i="1" dirty="0" smtClean="0">
                <a:solidFill>
                  <a:schemeClr val="tx2"/>
                </a:solidFill>
                <a:latin typeface="Tw Cen MT" pitchFamily="34" charset="0"/>
              </a:rPr>
              <a:t>groups to vote </a:t>
            </a:r>
            <a:r>
              <a:rPr lang="en-US" sz="1400" i="1" dirty="0">
                <a:solidFill>
                  <a:schemeClr val="tx2"/>
                </a:solidFill>
                <a:latin typeface="Tw Cen MT" pitchFamily="34" charset="0"/>
              </a:rPr>
              <a:t>at higher rates in local elections and </a:t>
            </a:r>
            <a:r>
              <a:rPr lang="en-US" sz="1400" i="1" dirty="0" smtClean="0">
                <a:solidFill>
                  <a:schemeClr val="tx2"/>
                </a:solidFill>
                <a:latin typeface="Tw Cen MT" pitchFamily="34" charset="0"/>
              </a:rPr>
              <a:t>to become </a:t>
            </a:r>
            <a:r>
              <a:rPr lang="en-US" sz="1400" i="1" dirty="0">
                <a:solidFill>
                  <a:schemeClr val="tx2"/>
                </a:solidFill>
                <a:latin typeface="Tw Cen MT" pitchFamily="34" charset="0"/>
              </a:rPr>
              <a:t>more involved in local </a:t>
            </a:r>
            <a:r>
              <a:rPr lang="en-US" sz="1400" i="1" dirty="0" smtClean="0">
                <a:solidFill>
                  <a:schemeClr val="tx2"/>
                </a:solidFill>
                <a:latin typeface="Tw Cen MT" pitchFamily="34" charset="0"/>
              </a:rPr>
              <a:t>government.</a:t>
            </a:r>
          </a:p>
          <a:p>
            <a:pPr marL="0" indent="0">
              <a:buNone/>
            </a:pPr>
            <a:endParaRPr lang="en-US" sz="2100" dirty="0" smtClean="0">
              <a:solidFill>
                <a:schemeClr val="tx2"/>
              </a:solidFill>
              <a:latin typeface="Tw Cen MT" pitchFamily="34" charset="0"/>
            </a:endParaRPr>
          </a:p>
          <a:p>
            <a:pPr marL="0" indent="0">
              <a:buNone/>
            </a:pPr>
            <a:endParaRPr lang="en-US" sz="2100" dirty="0">
              <a:solidFill>
                <a:schemeClr val="tx2"/>
              </a:solidFill>
              <a:latin typeface="Tw Cen MT" pitchFamily="34" charset="0"/>
            </a:endParaRPr>
          </a:p>
          <a:p>
            <a:pPr marL="0" indent="0">
              <a:buNone/>
            </a:pPr>
            <a:r>
              <a:rPr lang="en-US" sz="1100" dirty="0" smtClean="0">
                <a:solidFill>
                  <a:schemeClr val="tx2"/>
                </a:solidFill>
                <a:latin typeface="Tw Cen MT" pitchFamily="34" charset="0"/>
              </a:rPr>
              <a:t>*Ashland, Framingham, Holliston, Marlborough, Natick, Southborough, Wayland, Wellesley and Weston</a:t>
            </a:r>
          </a:p>
          <a:p>
            <a:pPr marL="0" indent="0">
              <a:buNone/>
            </a:pPr>
            <a:endParaRPr lang="en-US" sz="2100" dirty="0" smtClean="0">
              <a:solidFill>
                <a:schemeClr val="tx2"/>
              </a:solidFill>
              <a:latin typeface="Tw Cen MT" pitchFamily="34" charset="0"/>
            </a:endParaRPr>
          </a:p>
          <a:p>
            <a:pPr>
              <a:buNone/>
            </a:pPr>
            <a:endParaRPr lang="en-US" sz="1000" dirty="0" smtClean="0">
              <a:solidFill>
                <a:schemeClr val="tx2"/>
              </a:solidFill>
              <a:latin typeface="Tw Cen MT" pitchFamily="34" charset="0"/>
            </a:endParaRPr>
          </a:p>
        </p:txBody>
      </p:sp>
      <p:sp>
        <p:nvSpPr>
          <p:cNvPr id="13" name="Slide Number Placeholder 12"/>
          <p:cNvSpPr>
            <a:spLocks noGrp="1"/>
          </p:cNvSpPr>
          <p:nvPr>
            <p:ph type="sldNum" sz="quarter" idx="12"/>
          </p:nvPr>
        </p:nvSpPr>
        <p:spPr/>
        <p:txBody>
          <a:bodyPr/>
          <a:lstStyle/>
          <a:p>
            <a:fld id="{C2D1B6C8-B9A7-4738-9A33-179B1E266EC0}" type="slidenum">
              <a:rPr lang="en-US" smtClean="0"/>
              <a:pPr/>
              <a:t>2</a:t>
            </a:fld>
            <a:endParaRPr lang="en-US" dirty="0"/>
          </a:p>
        </p:txBody>
      </p: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2"/>
                </a:solidFill>
                <a:effectLst/>
                <a:uLnTx/>
                <a:uFillTx/>
                <a:latin typeface="Tw Cen MT" pitchFamily="34" charset="0"/>
                <a:ea typeface="+mj-ea"/>
                <a:cs typeface="+mj-cs"/>
              </a:rPr>
              <a:t>Background</a:t>
            </a:r>
            <a:endParaRPr kumimoji="0" lang="en-US" sz="2800" b="0" i="0" u="none" strike="noStrike" kern="1200" cap="none" spc="0" normalizeH="0" baseline="0" noProof="0" dirty="0">
              <a:ln>
                <a:noFill/>
              </a:ln>
              <a:solidFill>
                <a:schemeClr val="tx2"/>
              </a:solidFill>
              <a:effectLst/>
              <a:uLnTx/>
              <a:uFillTx/>
              <a:latin typeface="Tw Cen MT" pitchFamily="34" charset="0"/>
              <a:ea typeface="+mj-ea"/>
              <a:cs typeface="+mj-cs"/>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Tree>
    <p:extLst>
      <p:ext uri="{BB962C8B-B14F-4D97-AF65-F5344CB8AC3E}">
        <p14:creationId xmlns:p14="http://schemas.microsoft.com/office/powerpoint/2010/main" val="3217775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2443" y="274638"/>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lvl="0" algn="ctr">
              <a:spcBef>
                <a:spcPct val="0"/>
              </a:spcBef>
              <a:defRPr/>
            </a:pPr>
            <a:r>
              <a:rPr lang="en-US" sz="2800" dirty="0">
                <a:solidFill>
                  <a:schemeClr val="tx2"/>
                </a:solidFill>
                <a:latin typeface="Tw Cen MT" pitchFamily="34" charset="0"/>
              </a:rPr>
              <a:t>Annual Town Meeting </a:t>
            </a:r>
            <a:endParaRPr lang="en-US" sz="2800" dirty="0" smtClean="0">
              <a:solidFill>
                <a:schemeClr val="tx2"/>
              </a:solidFill>
              <a:latin typeface="Tw Cen MT" pitchFamily="34" charset="0"/>
            </a:endParaRPr>
          </a:p>
          <a:p>
            <a:pPr lvl="0" algn="ctr">
              <a:spcBef>
                <a:spcPct val="0"/>
              </a:spcBef>
              <a:defRPr/>
            </a:pPr>
            <a:r>
              <a:rPr lang="en-US" sz="1400" dirty="0" smtClean="0">
                <a:solidFill>
                  <a:schemeClr val="tx2"/>
                </a:solidFill>
                <a:latin typeface="Tw Cen MT" pitchFamily="34" charset="0"/>
              </a:rPr>
              <a:t>OPERATIONS</a:t>
            </a:r>
            <a:endParaRPr lang="en-US" sz="1400" dirty="0">
              <a:solidFill>
                <a:schemeClr val="tx2"/>
              </a:solidFill>
              <a:latin typeface="Tw Cen MT"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13" name="Slide Number Placeholder 12"/>
          <p:cNvSpPr>
            <a:spLocks noGrp="1"/>
          </p:cNvSpPr>
          <p:nvPr>
            <p:ph type="sldNum" sz="quarter" idx="12"/>
          </p:nvPr>
        </p:nvSpPr>
        <p:spPr/>
        <p:txBody>
          <a:bodyPr/>
          <a:lstStyle/>
          <a:p>
            <a:fld id="{C2D1B6C8-B9A7-4738-9A33-179B1E266EC0}" type="slidenum">
              <a:rPr lang="en-US" smtClean="0"/>
              <a:pPr/>
              <a:t>20</a:t>
            </a:fld>
            <a:endParaRPr lang="en-US"/>
          </a:p>
        </p:txBody>
      </p:sp>
      <p:sp>
        <p:nvSpPr>
          <p:cNvPr id="14" name="Content Placeholder 5"/>
          <p:cNvSpPr>
            <a:spLocks noGrp="1"/>
          </p:cNvSpPr>
          <p:nvPr>
            <p:ph idx="1"/>
          </p:nvPr>
        </p:nvSpPr>
        <p:spPr>
          <a:xfrm>
            <a:off x="457200" y="1524000"/>
            <a:ext cx="8229600" cy="4602163"/>
          </a:xfrm>
          <a:ln>
            <a:solidFill>
              <a:schemeClr val="accent1">
                <a:lumMod val="20000"/>
                <a:lumOff val="80000"/>
              </a:schemeClr>
            </a:solidFill>
          </a:ln>
        </p:spPr>
        <p:txBody>
          <a:bodyPr numCol="2">
            <a:normAutofit fontScale="62500" lnSpcReduction="20000"/>
          </a:bodyPr>
          <a:lstStyle/>
          <a:p>
            <a:pPr marL="0" indent="0">
              <a:buNone/>
            </a:pPr>
            <a:r>
              <a:rPr lang="en-US" sz="2600" dirty="0" smtClean="0">
                <a:solidFill>
                  <a:schemeClr val="tx2"/>
                </a:solidFill>
                <a:latin typeface="Tw Cen MT" pitchFamily="34" charset="0"/>
              </a:rPr>
              <a:t>Preferred time to start Town Meeting:</a:t>
            </a:r>
          </a:p>
          <a:p>
            <a:pPr marL="457200" lvl="1" indent="0" algn="ctr">
              <a:buNone/>
            </a:pPr>
            <a:endParaRPr lang="en-US" sz="1400" dirty="0" smtClean="0">
              <a:solidFill>
                <a:schemeClr val="tx2"/>
              </a:solidFill>
              <a:latin typeface="Tw Cen MT" pitchFamily="34" charset="0"/>
            </a:endParaRPr>
          </a:p>
          <a:p>
            <a:pPr marL="457200" lvl="1" indent="0" algn="ctr">
              <a:buNone/>
            </a:pPr>
            <a:endParaRPr lang="en-US" sz="1400" dirty="0">
              <a:solidFill>
                <a:schemeClr val="tx2"/>
              </a:solidFill>
              <a:latin typeface="Tw Cen MT" pitchFamily="34" charset="0"/>
            </a:endParaRPr>
          </a:p>
          <a:p>
            <a:pPr marL="457200" lvl="1" indent="0" algn="ctr">
              <a:buNone/>
            </a:pPr>
            <a:endParaRPr lang="en-US" sz="1400" dirty="0" smtClean="0">
              <a:solidFill>
                <a:schemeClr val="tx2"/>
              </a:solidFill>
              <a:latin typeface="Tw Cen MT" pitchFamily="34" charset="0"/>
            </a:endParaRPr>
          </a:p>
          <a:p>
            <a:pPr marL="457200" lvl="1" indent="0" algn="ctr">
              <a:buNone/>
            </a:pPr>
            <a:endParaRPr lang="en-US" sz="1400" dirty="0" smtClean="0">
              <a:solidFill>
                <a:schemeClr val="tx2"/>
              </a:solidFill>
              <a:latin typeface="Tw Cen MT" pitchFamily="34" charset="0"/>
            </a:endParaRPr>
          </a:p>
          <a:p>
            <a:pPr marL="457200" lvl="1" indent="0" algn="ctr">
              <a:buNone/>
            </a:pPr>
            <a:endParaRPr lang="en-US" sz="1400" dirty="0">
              <a:solidFill>
                <a:schemeClr val="tx2"/>
              </a:solidFill>
              <a:latin typeface="Tw Cen MT" pitchFamily="34" charset="0"/>
            </a:endParaRPr>
          </a:p>
          <a:p>
            <a:pPr marL="457200" lvl="1" indent="0" algn="ctr">
              <a:buNone/>
            </a:pPr>
            <a:endParaRPr lang="en-US" sz="1400" dirty="0" smtClean="0">
              <a:solidFill>
                <a:schemeClr val="tx2"/>
              </a:solidFill>
              <a:latin typeface="Tw Cen MT" pitchFamily="34" charset="0"/>
            </a:endParaRPr>
          </a:p>
          <a:p>
            <a:pPr marL="457200" lvl="1" indent="0" algn="ctr">
              <a:buNone/>
            </a:pPr>
            <a:endParaRPr lang="en-US" sz="1400" dirty="0">
              <a:solidFill>
                <a:schemeClr val="tx2"/>
              </a:solidFill>
              <a:latin typeface="Tw Cen MT" pitchFamily="34" charset="0"/>
            </a:endParaRPr>
          </a:p>
          <a:p>
            <a:pPr marL="457200" lvl="1" indent="0" algn="ctr">
              <a:buNone/>
            </a:pPr>
            <a:r>
              <a:rPr lang="en-US" sz="1200" dirty="0" smtClean="0">
                <a:solidFill>
                  <a:schemeClr val="tx2"/>
                </a:solidFill>
                <a:latin typeface="Tw Cen MT" pitchFamily="34" charset="0"/>
              </a:rPr>
              <a:t>	</a:t>
            </a:r>
          </a:p>
          <a:p>
            <a:pPr marL="457200" lvl="1" indent="0" algn="ctr">
              <a:buNone/>
            </a:pPr>
            <a:endParaRPr lang="en-US" sz="1200" dirty="0">
              <a:solidFill>
                <a:schemeClr val="tx2"/>
              </a:solidFill>
              <a:latin typeface="Tw Cen MT" pitchFamily="34" charset="0"/>
            </a:endParaRPr>
          </a:p>
          <a:p>
            <a:pPr marL="457200" lvl="1" indent="0" algn="ctr">
              <a:buNone/>
            </a:pPr>
            <a:endParaRPr lang="en-US" sz="1200" dirty="0" smtClean="0">
              <a:solidFill>
                <a:schemeClr val="tx2"/>
              </a:solidFill>
              <a:latin typeface="Tw Cen MT" pitchFamily="34" charset="0"/>
            </a:endParaRPr>
          </a:p>
          <a:p>
            <a:pPr marL="457200" lvl="1" indent="0" algn="ctr">
              <a:buNone/>
            </a:pPr>
            <a:endParaRPr lang="en-US" sz="1200" dirty="0" smtClean="0">
              <a:solidFill>
                <a:schemeClr val="tx2"/>
              </a:solidFill>
              <a:latin typeface="Tw Cen MT" pitchFamily="34" charset="0"/>
            </a:endParaRPr>
          </a:p>
          <a:p>
            <a:pPr marL="457200" lvl="1" indent="0" algn="ctr">
              <a:buNone/>
            </a:pPr>
            <a:r>
              <a:rPr lang="en-US" sz="1200" dirty="0" smtClean="0">
                <a:solidFill>
                  <a:schemeClr val="tx2"/>
                </a:solidFill>
                <a:latin typeface="Tw Cen MT" pitchFamily="34" charset="0"/>
              </a:rPr>
              <a:t>	</a:t>
            </a:r>
          </a:p>
          <a:p>
            <a:pPr marL="0" indent="0">
              <a:buNone/>
            </a:pPr>
            <a:endParaRPr lang="en-US" sz="1600" dirty="0" smtClean="0">
              <a:solidFill>
                <a:schemeClr val="tx2"/>
              </a:solidFill>
              <a:latin typeface="Tw Cen MT" pitchFamily="34" charset="0"/>
            </a:endParaRPr>
          </a:p>
          <a:p>
            <a:pPr>
              <a:buFont typeface="Wingdings" panose="05000000000000000000" pitchFamily="2" charset="2"/>
              <a:buChar char="q"/>
            </a:pPr>
            <a:endParaRPr lang="en-US" sz="1600" dirty="0" smtClean="0">
              <a:solidFill>
                <a:schemeClr val="tx2"/>
              </a:solidFill>
              <a:latin typeface="Tw Cen MT" pitchFamily="34" charset="0"/>
            </a:endParaRPr>
          </a:p>
          <a:p>
            <a:pPr>
              <a:buFont typeface="Wingdings" panose="05000000000000000000" pitchFamily="2" charset="2"/>
              <a:buChar char="q"/>
            </a:pPr>
            <a:endParaRPr lang="en-US" sz="1600" dirty="0">
              <a:solidFill>
                <a:schemeClr val="tx2"/>
              </a:solidFill>
              <a:latin typeface="Tw Cen MT" pitchFamily="34" charset="0"/>
            </a:endParaRPr>
          </a:p>
          <a:p>
            <a:pPr>
              <a:buFont typeface="Wingdings" panose="05000000000000000000" pitchFamily="2" charset="2"/>
              <a:buChar char="q"/>
            </a:pPr>
            <a:endParaRPr lang="en-US" sz="1600" dirty="0" smtClean="0">
              <a:solidFill>
                <a:schemeClr val="tx2"/>
              </a:solidFill>
              <a:latin typeface="Tw Cen MT" pitchFamily="34" charset="0"/>
            </a:endParaRPr>
          </a:p>
          <a:p>
            <a:pPr>
              <a:buFont typeface="Wingdings" panose="05000000000000000000" pitchFamily="2" charset="2"/>
              <a:buChar char="q"/>
            </a:pPr>
            <a:endParaRPr lang="en-US" sz="1600" dirty="0">
              <a:solidFill>
                <a:schemeClr val="tx2"/>
              </a:solidFill>
              <a:latin typeface="Tw Cen MT" pitchFamily="34" charset="0"/>
            </a:endParaRPr>
          </a:p>
          <a:p>
            <a:pPr>
              <a:buFont typeface="Wingdings" panose="05000000000000000000" pitchFamily="2" charset="2"/>
              <a:buChar char="q"/>
            </a:pPr>
            <a:endParaRPr lang="en-US" sz="1600" dirty="0" smtClean="0">
              <a:solidFill>
                <a:schemeClr val="tx2"/>
              </a:solidFill>
              <a:latin typeface="Tw Cen MT" pitchFamily="34" charset="0"/>
            </a:endParaRPr>
          </a:p>
          <a:p>
            <a:pPr>
              <a:buFont typeface="Wingdings" panose="05000000000000000000" pitchFamily="2" charset="2"/>
              <a:buChar char="q"/>
            </a:pPr>
            <a:endParaRPr lang="en-US" sz="1600" dirty="0">
              <a:solidFill>
                <a:schemeClr val="tx2"/>
              </a:solidFill>
              <a:latin typeface="Tw Cen MT" pitchFamily="34" charset="0"/>
            </a:endParaRPr>
          </a:p>
          <a:p>
            <a:pPr>
              <a:buFont typeface="Wingdings" panose="05000000000000000000" pitchFamily="2" charset="2"/>
              <a:buChar char="q"/>
            </a:pPr>
            <a:endParaRPr lang="en-US" sz="1600" dirty="0" smtClean="0">
              <a:solidFill>
                <a:schemeClr val="tx2"/>
              </a:solidFill>
              <a:latin typeface="Tw Cen MT" pitchFamily="34" charset="0"/>
            </a:endParaRPr>
          </a:p>
          <a:p>
            <a:pPr marL="0" indent="0">
              <a:buNone/>
            </a:pPr>
            <a:r>
              <a:rPr lang="en-US" sz="2600" dirty="0" smtClean="0">
                <a:solidFill>
                  <a:schemeClr val="tx2"/>
                </a:solidFill>
                <a:latin typeface="Tw Cen MT" pitchFamily="34" charset="0"/>
              </a:rPr>
              <a:t>How often they leave early…</a:t>
            </a:r>
          </a:p>
          <a:p>
            <a:pPr marL="0" indent="0">
              <a:buNone/>
            </a:pPr>
            <a:endParaRPr lang="en-US" sz="1200" dirty="0" smtClean="0">
              <a:solidFill>
                <a:srgbClr val="7030A0"/>
              </a:solidFill>
              <a:latin typeface="Tw Cen MT" pitchFamily="34" charset="0"/>
            </a:endParaRPr>
          </a:p>
          <a:p>
            <a:pPr lvl="1">
              <a:buFont typeface="Wingdings" panose="05000000000000000000" pitchFamily="2" charset="2"/>
              <a:buChar char="v"/>
            </a:pPr>
            <a:r>
              <a:rPr lang="en-US" sz="1900" dirty="0" smtClean="0">
                <a:solidFill>
                  <a:schemeClr val="accent6">
                    <a:lumMod val="75000"/>
                  </a:schemeClr>
                </a:solidFill>
                <a:latin typeface="Tw Cen MT" pitchFamily="34" charset="0"/>
              </a:rPr>
              <a:t>Always:  24.75%</a:t>
            </a:r>
          </a:p>
          <a:p>
            <a:pPr lvl="1">
              <a:buFont typeface="Wingdings" panose="05000000000000000000" pitchFamily="2" charset="2"/>
              <a:buChar char="v"/>
            </a:pPr>
            <a:r>
              <a:rPr lang="en-US" sz="1900" dirty="0" smtClean="0">
                <a:solidFill>
                  <a:schemeClr val="accent6">
                    <a:lumMod val="75000"/>
                  </a:schemeClr>
                </a:solidFill>
                <a:latin typeface="Tw Cen MT" pitchFamily="34" charset="0"/>
              </a:rPr>
              <a:t>Sometimes:  42.81%</a:t>
            </a:r>
          </a:p>
          <a:p>
            <a:pPr lvl="1">
              <a:buFont typeface="Wingdings" panose="05000000000000000000" pitchFamily="2" charset="2"/>
              <a:buChar char="v"/>
            </a:pPr>
            <a:r>
              <a:rPr lang="en-US" sz="1900" dirty="0" smtClean="0">
                <a:solidFill>
                  <a:schemeClr val="accent6">
                    <a:lumMod val="75000"/>
                  </a:schemeClr>
                </a:solidFill>
                <a:latin typeface="Tw Cen MT" pitchFamily="34" charset="0"/>
              </a:rPr>
              <a:t>Rarely 16.72%</a:t>
            </a:r>
          </a:p>
          <a:p>
            <a:pPr lvl="1">
              <a:buFont typeface="Wingdings" panose="05000000000000000000" pitchFamily="2" charset="2"/>
              <a:buChar char="v"/>
            </a:pPr>
            <a:r>
              <a:rPr lang="en-US" sz="1900" dirty="0" smtClean="0">
                <a:solidFill>
                  <a:schemeClr val="accent6">
                    <a:lumMod val="75000"/>
                  </a:schemeClr>
                </a:solidFill>
                <a:latin typeface="Tw Cen MT" pitchFamily="34" charset="0"/>
              </a:rPr>
              <a:t>Never 15.72%</a:t>
            </a:r>
          </a:p>
          <a:p>
            <a:pPr marL="457200" lvl="1" indent="0">
              <a:buNone/>
            </a:pPr>
            <a:endParaRPr lang="en-US" sz="1500" dirty="0" smtClean="0">
              <a:solidFill>
                <a:schemeClr val="tx2"/>
              </a:solidFill>
              <a:latin typeface="Tw Cen MT" pitchFamily="34" charset="0"/>
            </a:endParaRPr>
          </a:p>
          <a:p>
            <a:pPr marL="457200" lvl="1" indent="0">
              <a:buNone/>
            </a:pPr>
            <a:endParaRPr lang="en-US" sz="1500" dirty="0">
              <a:solidFill>
                <a:schemeClr val="tx2"/>
              </a:solidFill>
              <a:latin typeface="Tw Cen MT" pitchFamily="34" charset="0"/>
            </a:endParaRPr>
          </a:p>
          <a:p>
            <a:pPr marL="457200" lvl="1" indent="0" algn="ctr">
              <a:buNone/>
            </a:pPr>
            <a:endParaRPr lang="en-US" sz="1500" dirty="0" smtClean="0">
              <a:solidFill>
                <a:schemeClr val="tx2"/>
              </a:solidFill>
              <a:latin typeface="Tw Cen MT" pitchFamily="34" charset="0"/>
            </a:endParaRPr>
          </a:p>
          <a:p>
            <a:pPr marL="457200" lvl="1" indent="0" algn="ctr">
              <a:buNone/>
            </a:pPr>
            <a:endParaRPr lang="en-US" sz="1500" dirty="0" smtClean="0">
              <a:solidFill>
                <a:schemeClr val="tx2"/>
              </a:solidFill>
              <a:latin typeface="Tw Cen MT" pitchFamily="34" charset="0"/>
            </a:endParaRPr>
          </a:p>
          <a:p>
            <a:pPr marL="457200" lvl="1" indent="0" algn="ctr">
              <a:buNone/>
            </a:pPr>
            <a:endParaRPr lang="en-US" sz="1500" dirty="0" smtClean="0">
              <a:solidFill>
                <a:schemeClr val="tx2"/>
              </a:solidFill>
              <a:latin typeface="Tw Cen MT" pitchFamily="34" charset="0"/>
            </a:endParaRPr>
          </a:p>
          <a:p>
            <a:pPr marL="457200" lvl="1" indent="0" algn="ctr">
              <a:buNone/>
            </a:pPr>
            <a:endParaRPr lang="en-US" sz="1500" dirty="0">
              <a:solidFill>
                <a:schemeClr val="tx2"/>
              </a:solidFill>
              <a:latin typeface="Tw Cen MT" pitchFamily="34" charset="0"/>
            </a:endParaRPr>
          </a:p>
          <a:p>
            <a:pPr marL="457200" lvl="1" indent="0" algn="ctr">
              <a:buNone/>
            </a:pPr>
            <a:endParaRPr lang="en-US" sz="1500" dirty="0" smtClean="0">
              <a:solidFill>
                <a:schemeClr val="tx2"/>
              </a:solidFill>
              <a:latin typeface="Tw Cen MT" pitchFamily="34" charset="0"/>
            </a:endParaRPr>
          </a:p>
          <a:p>
            <a:pPr marL="457200" lvl="1" indent="0" algn="ctr">
              <a:buNone/>
            </a:pPr>
            <a:endParaRPr lang="en-US" sz="1500" dirty="0">
              <a:solidFill>
                <a:schemeClr val="tx2"/>
              </a:solidFill>
              <a:latin typeface="Tw Cen MT" pitchFamily="34" charset="0"/>
            </a:endParaRPr>
          </a:p>
          <a:p>
            <a:pPr marL="457200" lvl="1" indent="0" algn="ctr">
              <a:buNone/>
            </a:pPr>
            <a:endParaRPr lang="en-US" sz="1500" dirty="0" smtClean="0">
              <a:solidFill>
                <a:schemeClr val="tx2"/>
              </a:solidFill>
              <a:latin typeface="Tw Cen MT" pitchFamily="34" charset="0"/>
            </a:endParaRPr>
          </a:p>
          <a:p>
            <a:pPr marL="457200" lvl="1" indent="0" algn="ctr">
              <a:buNone/>
            </a:pPr>
            <a:endParaRPr lang="en-US" sz="1500" dirty="0" smtClean="0">
              <a:solidFill>
                <a:schemeClr val="tx2"/>
              </a:solidFill>
              <a:latin typeface="Tw Cen MT" pitchFamily="34" charset="0"/>
            </a:endParaRPr>
          </a:p>
          <a:p>
            <a:pPr marL="457200" lvl="1" indent="0" algn="ctr">
              <a:buNone/>
            </a:pPr>
            <a:endParaRPr lang="en-US" sz="1500" dirty="0">
              <a:solidFill>
                <a:schemeClr val="tx2"/>
              </a:solidFill>
              <a:latin typeface="Tw Cen MT" pitchFamily="34" charset="0"/>
            </a:endParaRPr>
          </a:p>
          <a:p>
            <a:pPr marL="457200" lvl="1" indent="0" algn="ctr">
              <a:buNone/>
            </a:pPr>
            <a:endParaRPr lang="en-US" sz="1500" dirty="0">
              <a:solidFill>
                <a:schemeClr val="tx2"/>
              </a:solidFill>
              <a:latin typeface="Tw Cen MT" pitchFamily="34" charset="0"/>
            </a:endParaRPr>
          </a:p>
          <a:p>
            <a:pPr lvl="1">
              <a:buFont typeface="Wingdings" panose="05000000000000000000" pitchFamily="2" charset="2"/>
              <a:buChar char="q"/>
            </a:pPr>
            <a:endParaRPr lang="en-US" sz="1500" dirty="0" smtClean="0">
              <a:solidFill>
                <a:schemeClr val="tx2"/>
              </a:solidFill>
              <a:latin typeface="Tw Cen MT" pitchFamily="34" charset="0"/>
            </a:endParaRPr>
          </a:p>
          <a:p>
            <a:pPr lvl="1">
              <a:buFont typeface="Wingdings" panose="05000000000000000000" pitchFamily="2" charset="2"/>
              <a:buChar char="q"/>
            </a:pPr>
            <a:endParaRPr lang="en-US" sz="1500" dirty="0">
              <a:solidFill>
                <a:schemeClr val="tx2"/>
              </a:solidFill>
              <a:latin typeface="Tw Cen MT" pitchFamily="34" charset="0"/>
            </a:endParaRPr>
          </a:p>
          <a:p>
            <a:pPr lvl="1">
              <a:buFont typeface="Wingdings" panose="05000000000000000000" pitchFamily="2" charset="2"/>
              <a:buChar char="q"/>
            </a:pPr>
            <a:endParaRPr lang="en-US" sz="1500" dirty="0" smtClean="0">
              <a:solidFill>
                <a:schemeClr val="tx2"/>
              </a:solidFill>
              <a:latin typeface="Tw Cen MT" pitchFamily="34" charset="0"/>
            </a:endParaRPr>
          </a:p>
          <a:p>
            <a:pPr lvl="1">
              <a:buFont typeface="Wingdings" panose="05000000000000000000" pitchFamily="2" charset="2"/>
              <a:buChar char="q"/>
            </a:pPr>
            <a:endParaRPr lang="en-US" sz="1500" dirty="0">
              <a:solidFill>
                <a:schemeClr val="tx2"/>
              </a:solidFill>
              <a:latin typeface="Tw Cen MT" pitchFamily="34" charset="0"/>
            </a:endParaRPr>
          </a:p>
          <a:p>
            <a:pPr marL="457200" lvl="1" indent="0">
              <a:buNone/>
            </a:pPr>
            <a:endParaRPr lang="en-US" sz="1500" dirty="0" smtClean="0">
              <a:solidFill>
                <a:schemeClr val="tx2"/>
              </a:solidFill>
              <a:latin typeface="Tw Cen MT" pitchFamily="34" charset="0"/>
            </a:endParaRPr>
          </a:p>
          <a:p>
            <a:pPr marL="457200" lvl="1" indent="0">
              <a:buNone/>
            </a:pPr>
            <a:endParaRPr lang="en-US" sz="1500" dirty="0">
              <a:solidFill>
                <a:schemeClr val="tx2"/>
              </a:solidFill>
              <a:latin typeface="Tw Cen MT" pitchFamily="34" charset="0"/>
            </a:endParaRPr>
          </a:p>
          <a:p>
            <a:pPr lvl="1">
              <a:buFont typeface="Wingdings" panose="05000000000000000000" pitchFamily="2" charset="2"/>
              <a:buChar char="q"/>
            </a:pPr>
            <a:endParaRPr lang="en-US" sz="1500" dirty="0" smtClean="0">
              <a:solidFill>
                <a:schemeClr val="tx2"/>
              </a:solidFill>
              <a:latin typeface="Tw Cen MT" pitchFamily="34" charset="0"/>
            </a:endParaRPr>
          </a:p>
          <a:p>
            <a:pPr lvl="1">
              <a:buFont typeface="Wingdings" panose="05000000000000000000" pitchFamily="2" charset="2"/>
              <a:buChar char="q"/>
            </a:pPr>
            <a:endParaRPr lang="en-US" sz="1500" dirty="0">
              <a:solidFill>
                <a:schemeClr val="tx2"/>
              </a:solidFill>
              <a:latin typeface="Tw Cen MT" pitchFamily="34" charset="0"/>
            </a:endParaRPr>
          </a:p>
          <a:p>
            <a:pPr lvl="1">
              <a:buFont typeface="Wingdings" panose="05000000000000000000" pitchFamily="2" charset="2"/>
              <a:buChar char="q"/>
            </a:pPr>
            <a:endParaRPr lang="en-US" sz="1500" dirty="0" smtClean="0">
              <a:solidFill>
                <a:schemeClr val="tx2"/>
              </a:solidFill>
              <a:latin typeface="Tw Cen MT" pitchFamily="34" charset="0"/>
            </a:endParaRPr>
          </a:p>
          <a:p>
            <a:pPr lvl="1">
              <a:buFont typeface="Wingdings" panose="05000000000000000000" pitchFamily="2" charset="2"/>
              <a:buChar char="q"/>
            </a:pPr>
            <a:endParaRPr lang="en-US" sz="1500" dirty="0" smtClean="0">
              <a:solidFill>
                <a:schemeClr val="tx2"/>
              </a:solidFill>
              <a:latin typeface="Tw Cen MT" pitchFamily="34" charset="0"/>
            </a:endParaRPr>
          </a:p>
          <a:p>
            <a:pPr lvl="1">
              <a:buFont typeface="Wingdings" panose="05000000000000000000" pitchFamily="2" charset="2"/>
              <a:buChar char="q"/>
            </a:pPr>
            <a:endParaRPr lang="en-US" sz="1500" dirty="0" smtClean="0">
              <a:solidFill>
                <a:schemeClr val="tx2"/>
              </a:solidFill>
              <a:latin typeface="Tw Cen MT" pitchFamily="34" charset="0"/>
            </a:endParaRPr>
          </a:p>
          <a:p>
            <a:pPr marL="457200" lvl="1" indent="0">
              <a:buNone/>
            </a:pPr>
            <a:endParaRPr lang="en-US" sz="1500" dirty="0" smtClean="0">
              <a:solidFill>
                <a:schemeClr val="tx2"/>
              </a:solidFill>
              <a:latin typeface="Tw Cen MT" pitchFamily="34" charset="0"/>
            </a:endParaRPr>
          </a:p>
          <a:p>
            <a:pPr lvl="2">
              <a:buFont typeface="Wingdings" panose="05000000000000000000" pitchFamily="2" charset="2"/>
              <a:buChar char="q"/>
            </a:pPr>
            <a:endParaRPr lang="en-US" sz="1500" dirty="0" smtClean="0">
              <a:solidFill>
                <a:srgbClr val="1F497D"/>
              </a:solidFill>
              <a:latin typeface="Tw Cen MT" pitchFamily="34" charset="0"/>
            </a:endParaRPr>
          </a:p>
          <a:p>
            <a:pPr lvl="2">
              <a:buFont typeface="Wingdings" panose="05000000000000000000" pitchFamily="2" charset="2"/>
              <a:buChar char="q"/>
            </a:pPr>
            <a:endParaRPr lang="en-US" sz="1500" dirty="0" smtClean="0">
              <a:solidFill>
                <a:srgbClr val="1F497D"/>
              </a:solidFill>
              <a:latin typeface="Tw Cen MT" pitchFamily="34" charset="0"/>
            </a:endParaRPr>
          </a:p>
          <a:p>
            <a:pPr lvl="2">
              <a:buFont typeface="Wingdings" panose="05000000000000000000" pitchFamily="2" charset="2"/>
              <a:buChar char="q"/>
            </a:pPr>
            <a:endParaRPr lang="en-US" sz="1500" dirty="0">
              <a:solidFill>
                <a:srgbClr val="1F497D"/>
              </a:solidFill>
              <a:latin typeface="Tw Cen MT" pitchFamily="34" charset="0"/>
            </a:endParaRPr>
          </a:p>
          <a:p>
            <a:pPr lvl="2">
              <a:buFont typeface="Wingdings" panose="05000000000000000000" pitchFamily="2" charset="2"/>
              <a:buChar char="Ø"/>
            </a:pPr>
            <a:r>
              <a:rPr lang="en-US" sz="1900" dirty="0" smtClean="0">
                <a:solidFill>
                  <a:schemeClr val="accent6">
                    <a:lumMod val="75000"/>
                  </a:schemeClr>
                </a:solidFill>
                <a:latin typeface="Tw Cen MT" pitchFamily="34" charset="0"/>
              </a:rPr>
              <a:t>Always:  3.45%</a:t>
            </a:r>
          </a:p>
          <a:p>
            <a:pPr lvl="2">
              <a:buFont typeface="Wingdings" panose="05000000000000000000" pitchFamily="2" charset="2"/>
              <a:buChar char="Ø"/>
            </a:pPr>
            <a:r>
              <a:rPr lang="en-US" sz="1900" dirty="0" smtClean="0">
                <a:solidFill>
                  <a:schemeClr val="accent6">
                    <a:lumMod val="75000"/>
                  </a:schemeClr>
                </a:solidFill>
                <a:latin typeface="Tw Cen MT" pitchFamily="34" charset="0"/>
              </a:rPr>
              <a:t>Sometimes</a:t>
            </a:r>
            <a:r>
              <a:rPr lang="en-US" sz="1900" dirty="0">
                <a:solidFill>
                  <a:schemeClr val="accent6">
                    <a:lumMod val="75000"/>
                  </a:schemeClr>
                </a:solidFill>
                <a:latin typeface="Tw Cen MT" pitchFamily="34" charset="0"/>
              </a:rPr>
              <a:t>:  </a:t>
            </a:r>
            <a:r>
              <a:rPr lang="en-US" sz="1900" dirty="0" smtClean="0">
                <a:solidFill>
                  <a:schemeClr val="accent6">
                    <a:lumMod val="75000"/>
                  </a:schemeClr>
                </a:solidFill>
                <a:latin typeface="Tw Cen MT" pitchFamily="34" charset="0"/>
              </a:rPr>
              <a:t>13.79%</a:t>
            </a:r>
            <a:endParaRPr lang="en-US" sz="1900" dirty="0">
              <a:solidFill>
                <a:schemeClr val="accent6">
                  <a:lumMod val="75000"/>
                </a:schemeClr>
              </a:solidFill>
              <a:latin typeface="Tw Cen MT" pitchFamily="34" charset="0"/>
            </a:endParaRPr>
          </a:p>
          <a:p>
            <a:pPr lvl="2">
              <a:buFont typeface="Wingdings" panose="05000000000000000000" pitchFamily="2" charset="2"/>
              <a:buChar char="Ø"/>
            </a:pPr>
            <a:r>
              <a:rPr lang="en-US" sz="1900" dirty="0">
                <a:solidFill>
                  <a:schemeClr val="accent6">
                    <a:lumMod val="75000"/>
                  </a:schemeClr>
                </a:solidFill>
                <a:latin typeface="Tw Cen MT" pitchFamily="34" charset="0"/>
              </a:rPr>
              <a:t>Rarely </a:t>
            </a:r>
            <a:r>
              <a:rPr lang="en-US" sz="1900" dirty="0" smtClean="0">
                <a:solidFill>
                  <a:schemeClr val="accent6">
                    <a:lumMod val="75000"/>
                  </a:schemeClr>
                </a:solidFill>
                <a:latin typeface="Tw Cen MT" pitchFamily="34" charset="0"/>
              </a:rPr>
              <a:t>27.59%</a:t>
            </a:r>
            <a:endParaRPr lang="en-US" sz="1900" dirty="0">
              <a:solidFill>
                <a:schemeClr val="accent6">
                  <a:lumMod val="75000"/>
                </a:schemeClr>
              </a:solidFill>
              <a:latin typeface="Tw Cen MT" pitchFamily="34" charset="0"/>
            </a:endParaRPr>
          </a:p>
          <a:p>
            <a:pPr lvl="2">
              <a:buFont typeface="Wingdings" panose="05000000000000000000" pitchFamily="2" charset="2"/>
              <a:buChar char="Ø"/>
            </a:pPr>
            <a:r>
              <a:rPr lang="en-US" sz="1900" dirty="0" smtClean="0">
                <a:solidFill>
                  <a:schemeClr val="accent6">
                    <a:lumMod val="75000"/>
                  </a:schemeClr>
                </a:solidFill>
                <a:latin typeface="Tw Cen MT" pitchFamily="34" charset="0"/>
              </a:rPr>
              <a:t>Never 55.17%</a:t>
            </a:r>
            <a:endParaRPr lang="en-US" sz="1900" dirty="0">
              <a:solidFill>
                <a:schemeClr val="accent6">
                  <a:lumMod val="75000"/>
                </a:schemeClr>
              </a:solidFill>
              <a:latin typeface="Tw Cen MT" pitchFamily="34" charset="0"/>
            </a:endParaRPr>
          </a:p>
          <a:p>
            <a:pPr marL="457200" lvl="1" indent="0">
              <a:buNone/>
            </a:pPr>
            <a:r>
              <a:rPr lang="en-US" sz="1300" dirty="0" smtClean="0">
                <a:solidFill>
                  <a:schemeClr val="tx2"/>
                </a:solidFill>
                <a:latin typeface="Tw Cen MT" pitchFamily="34" charset="0"/>
              </a:rPr>
              <a:t>		</a:t>
            </a:r>
            <a:endParaRPr lang="en-US" sz="1300" dirty="0">
              <a:solidFill>
                <a:schemeClr val="tx2"/>
              </a:solidFill>
              <a:latin typeface="Tw Cen MT" pitchFamily="34" charset="0"/>
            </a:endParaRPr>
          </a:p>
        </p:txBody>
      </p:sp>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918179"/>
            <a:ext cx="3786187" cy="2500313"/>
          </a:xfrm>
          <a:prstGeom prst="rect">
            <a:avLst/>
          </a:prstGeom>
          <a:noFill/>
          <a:ln w="9525">
            <a:solidFill>
              <a:schemeClr val="accent1">
                <a:lumMod val="40000"/>
                <a:lumOff val="6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chart2804018600.png"/>
          <p:cNvPicPr>
            <a:picLocks noChangeAspect="1"/>
          </p:cNvPicPr>
          <p:nvPr/>
        </p:nvPicPr>
        <p:blipFill>
          <a:blip r:embed="rId6"/>
          <a:stretch>
            <a:fillRect/>
          </a:stretch>
        </p:blipFill>
        <p:spPr>
          <a:xfrm>
            <a:off x="4584160" y="1910827"/>
            <a:ext cx="3962400" cy="2515015"/>
          </a:xfrm>
          <a:prstGeom prst="rect">
            <a:avLst/>
          </a:prstGeom>
          <a:ln>
            <a:solidFill>
              <a:schemeClr val="accent1">
                <a:lumMod val="40000"/>
                <a:lumOff val="60000"/>
              </a:schemeClr>
            </a:solidFill>
          </a:ln>
        </p:spPr>
      </p:pic>
      <p:sp>
        <p:nvSpPr>
          <p:cNvPr id="15" name="TextBox 14"/>
          <p:cNvSpPr txBox="1"/>
          <p:nvPr/>
        </p:nvSpPr>
        <p:spPr>
          <a:xfrm>
            <a:off x="2752320" y="3037529"/>
            <a:ext cx="533400" cy="2616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100" dirty="0" smtClean="0">
                <a:solidFill>
                  <a:schemeClr val="tx2">
                    <a:lumMod val="60000"/>
                    <a:lumOff val="40000"/>
                  </a:schemeClr>
                </a:solidFill>
              </a:rPr>
              <a:t>OTM</a:t>
            </a:r>
            <a:endParaRPr lang="en-US" sz="1100" dirty="0">
              <a:solidFill>
                <a:schemeClr val="tx2">
                  <a:lumMod val="60000"/>
                  <a:lumOff val="40000"/>
                </a:schemeClr>
              </a:solidFill>
            </a:endParaRPr>
          </a:p>
        </p:txBody>
      </p:sp>
      <p:sp>
        <p:nvSpPr>
          <p:cNvPr id="16" name="TextBox 15"/>
          <p:cNvSpPr txBox="1"/>
          <p:nvPr/>
        </p:nvSpPr>
        <p:spPr>
          <a:xfrm>
            <a:off x="6955075" y="3037529"/>
            <a:ext cx="533400" cy="2616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100" dirty="0" smtClean="0">
                <a:solidFill>
                  <a:schemeClr val="tx2">
                    <a:lumMod val="60000"/>
                    <a:lumOff val="40000"/>
                  </a:schemeClr>
                </a:solidFill>
              </a:rPr>
              <a:t>RTM</a:t>
            </a:r>
            <a:endParaRPr lang="en-US" sz="1100" dirty="0">
              <a:solidFill>
                <a:schemeClr val="tx2">
                  <a:lumMod val="60000"/>
                  <a:lumOff val="40000"/>
                </a:schemeClr>
              </a:solidFill>
            </a:endParaRPr>
          </a:p>
        </p:txBody>
      </p:sp>
      <p:sp>
        <p:nvSpPr>
          <p:cNvPr id="19" name="TextBox 18"/>
          <p:cNvSpPr txBox="1"/>
          <p:nvPr/>
        </p:nvSpPr>
        <p:spPr>
          <a:xfrm>
            <a:off x="1443393" y="5715000"/>
            <a:ext cx="533400" cy="2616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100" dirty="0" smtClean="0">
                <a:solidFill>
                  <a:schemeClr val="tx2">
                    <a:lumMod val="60000"/>
                    <a:lumOff val="40000"/>
                  </a:schemeClr>
                </a:solidFill>
              </a:rPr>
              <a:t>OTM</a:t>
            </a:r>
            <a:endParaRPr lang="en-US" sz="1100" dirty="0">
              <a:solidFill>
                <a:schemeClr val="tx2">
                  <a:lumMod val="60000"/>
                  <a:lumOff val="40000"/>
                </a:schemeClr>
              </a:solidFill>
            </a:endParaRPr>
          </a:p>
        </p:txBody>
      </p:sp>
      <p:sp>
        <p:nvSpPr>
          <p:cNvPr id="20" name="TextBox 19"/>
          <p:cNvSpPr txBox="1"/>
          <p:nvPr/>
        </p:nvSpPr>
        <p:spPr>
          <a:xfrm>
            <a:off x="5867400" y="5715000"/>
            <a:ext cx="533400" cy="2616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100" dirty="0" smtClean="0">
                <a:solidFill>
                  <a:schemeClr val="tx2">
                    <a:lumMod val="60000"/>
                    <a:lumOff val="40000"/>
                  </a:schemeClr>
                </a:solidFill>
              </a:rPr>
              <a:t>RTM</a:t>
            </a:r>
            <a:endParaRPr lang="en-US" sz="1100" dirty="0">
              <a:solidFill>
                <a:schemeClr val="tx2">
                  <a:lumMod val="60000"/>
                  <a:lumOff val="40000"/>
                </a:schemeClr>
              </a:solidFill>
            </a:endParaRPr>
          </a:p>
        </p:txBody>
      </p:sp>
    </p:spTree>
    <p:extLst>
      <p:ext uri="{BB962C8B-B14F-4D97-AF65-F5344CB8AC3E}">
        <p14:creationId xmlns:p14="http://schemas.microsoft.com/office/powerpoint/2010/main" val="1492742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4800" y="228600"/>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lvl="0" algn="ctr">
              <a:spcBef>
                <a:spcPct val="0"/>
              </a:spcBef>
              <a:defRPr/>
            </a:pPr>
            <a:r>
              <a:rPr lang="en-US" sz="2800" dirty="0">
                <a:solidFill>
                  <a:schemeClr val="tx2"/>
                </a:solidFill>
                <a:latin typeface="Tw Cen MT" pitchFamily="34" charset="0"/>
              </a:rPr>
              <a:t>Annual Town Meeting (OTM)</a:t>
            </a:r>
          </a:p>
          <a:p>
            <a:pPr lvl="0" algn="ctr">
              <a:spcBef>
                <a:spcPct val="0"/>
              </a:spcBef>
              <a:defRPr/>
            </a:pPr>
            <a:r>
              <a:rPr lang="en-US" sz="1400" dirty="0">
                <a:solidFill>
                  <a:schemeClr val="tx2"/>
                </a:solidFill>
                <a:latin typeface="Tw Cen MT" pitchFamily="34" charset="0"/>
              </a:rPr>
              <a:t>OPERATIONS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18" name="Title 1"/>
          <p:cNvSpPr>
            <a:spLocks noGrp="1"/>
          </p:cNvSpPr>
          <p:nvPr>
            <p:ph idx="1"/>
          </p:nvPr>
        </p:nvSpPr>
        <p:spPr>
          <a:xfrm>
            <a:off x="533399" y="1555600"/>
            <a:ext cx="8229600" cy="4525963"/>
          </a:xfrm>
          <a:ln>
            <a:noFill/>
          </a:ln>
        </p:spPr>
        <p:txBody>
          <a:bodyPr numCol="3">
            <a:normAutofit/>
          </a:bodyPr>
          <a:lstStyle/>
          <a:p>
            <a:pPr marL="0" indent="0">
              <a:buNone/>
            </a:pPr>
            <a:r>
              <a:rPr lang="en-US" sz="1800" dirty="0" smtClean="0">
                <a:solidFill>
                  <a:schemeClr val="tx2"/>
                </a:solidFill>
                <a:latin typeface="Tw Cen MT" pitchFamily="34" charset="0"/>
              </a:rPr>
              <a:t>Why are they leaving early?</a:t>
            </a:r>
          </a:p>
        </p:txBody>
      </p:sp>
      <p:sp>
        <p:nvSpPr>
          <p:cNvPr id="13" name="Slide Number Placeholder 12"/>
          <p:cNvSpPr>
            <a:spLocks noGrp="1"/>
          </p:cNvSpPr>
          <p:nvPr>
            <p:ph type="sldNum" sz="quarter" idx="12"/>
          </p:nvPr>
        </p:nvSpPr>
        <p:spPr/>
        <p:txBody>
          <a:bodyPr/>
          <a:lstStyle/>
          <a:p>
            <a:fld id="{C2D1B6C8-B9A7-4738-9A33-179B1E266EC0}" type="slidenum">
              <a:rPr lang="en-US" smtClean="0"/>
              <a:pPr/>
              <a:t>21</a:t>
            </a:fld>
            <a:endParaRPr lang="en-US" dirty="0"/>
          </a:p>
        </p:txBody>
      </p:sp>
      <p:pic>
        <p:nvPicPr>
          <p:cNvPr id="14" name="Picture 13" descr="chart2803891840.png"/>
          <p:cNvPicPr>
            <a:picLocks noChangeAspect="1"/>
          </p:cNvPicPr>
          <p:nvPr/>
        </p:nvPicPr>
        <p:blipFill>
          <a:blip r:embed="rId5"/>
          <a:stretch>
            <a:fillRect/>
          </a:stretch>
        </p:blipFill>
        <p:spPr>
          <a:xfrm>
            <a:off x="792733" y="2050419"/>
            <a:ext cx="7558533" cy="3505200"/>
          </a:xfrm>
          <a:prstGeom prst="rect">
            <a:avLst/>
          </a:prstGeom>
          <a:ln>
            <a:solidFill>
              <a:schemeClr val="accent1">
                <a:lumMod val="40000"/>
                <a:lumOff val="60000"/>
              </a:schemeClr>
            </a:solidFill>
          </a:ln>
        </p:spPr>
      </p:pic>
      <p:pic>
        <p:nvPicPr>
          <p:cNvPr id="15"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0211" y="3429000"/>
            <a:ext cx="2457456" cy="1149979"/>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5010639" y="3099955"/>
            <a:ext cx="3276600" cy="1600198"/>
          </a:xfrm>
          <a:prstGeom prst="cloudCallout">
            <a:avLst>
              <a:gd name="adj1" fmla="val -66862"/>
              <a:gd name="adj2" fmla="val 53594"/>
            </a:avLst>
          </a:prstGeom>
          <a:solidFill>
            <a:srgbClr val="7030A0">
              <a:alpha val="8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607506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4800" y="228600"/>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lvl="0" algn="ctr">
              <a:spcBef>
                <a:spcPct val="0"/>
              </a:spcBef>
              <a:defRPr/>
            </a:pPr>
            <a:r>
              <a:rPr lang="en-US" sz="2800" dirty="0">
                <a:solidFill>
                  <a:schemeClr val="tx2"/>
                </a:solidFill>
                <a:latin typeface="Tw Cen MT" pitchFamily="34" charset="0"/>
              </a:rPr>
              <a:t>Annual Town Meeting (OTM)</a:t>
            </a:r>
          </a:p>
          <a:p>
            <a:pPr lvl="0" algn="ctr">
              <a:spcBef>
                <a:spcPct val="0"/>
              </a:spcBef>
              <a:defRPr/>
            </a:pPr>
            <a:r>
              <a:rPr lang="en-US" sz="1400" dirty="0">
                <a:solidFill>
                  <a:schemeClr val="tx2"/>
                </a:solidFill>
                <a:latin typeface="Tw Cen MT" pitchFamily="34" charset="0"/>
              </a:rPr>
              <a:t>OPERATIONS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18" name="Title 1"/>
          <p:cNvSpPr>
            <a:spLocks noGrp="1"/>
          </p:cNvSpPr>
          <p:nvPr>
            <p:ph idx="1"/>
          </p:nvPr>
        </p:nvSpPr>
        <p:spPr>
          <a:solidFill>
            <a:schemeClr val="accent4">
              <a:lumMod val="20000"/>
              <a:lumOff val="80000"/>
            </a:schemeClr>
          </a:solidFill>
          <a:ln>
            <a:solidFill>
              <a:schemeClr val="accent1">
                <a:lumMod val="40000"/>
                <a:lumOff val="60000"/>
              </a:schemeClr>
            </a:solidFill>
          </a:ln>
        </p:spPr>
        <p:txBody>
          <a:bodyPr numCol="3">
            <a:noAutofit/>
          </a:bodyPr>
          <a:lstStyle/>
          <a:p>
            <a:pPr marL="0" lvl="0" indent="0">
              <a:buNone/>
            </a:pPr>
            <a:r>
              <a:rPr lang="en-US" sz="1800" dirty="0" smtClean="0">
                <a:solidFill>
                  <a:srgbClr val="1F497D"/>
                </a:solidFill>
                <a:latin typeface="Tw Cen MT" pitchFamily="34" charset="0"/>
              </a:rPr>
              <a:t>“Other” reasons for leaving early:</a:t>
            </a:r>
            <a:endParaRPr lang="en-US" sz="1800" dirty="0">
              <a:solidFill>
                <a:srgbClr val="1F497D"/>
              </a:solidFill>
              <a:latin typeface="Tw Cen MT" pitchFamily="34" charset="0"/>
            </a:endParaRPr>
          </a:p>
          <a:p>
            <a:pPr marL="0" lvl="0" indent="0">
              <a:buFont typeface="Wingdings" panose="05000000000000000000" pitchFamily="2" charset="2"/>
              <a:buChar char="§"/>
            </a:pPr>
            <a:r>
              <a:rPr lang="en-US" sz="1100" i="1" dirty="0" smtClean="0">
                <a:solidFill>
                  <a:srgbClr val="1F497D"/>
                </a:solidFill>
                <a:latin typeface="Tw Cen MT" pitchFamily="34" charset="0"/>
              </a:rPr>
              <a:t>Too </a:t>
            </a:r>
            <a:r>
              <a:rPr lang="en-US" sz="1100" i="1" dirty="0">
                <a:solidFill>
                  <a:srgbClr val="1F497D"/>
                </a:solidFill>
                <a:latin typeface="Tw Cen MT" pitchFamily="34" charset="0"/>
              </a:rPr>
              <a:t>long with uncertain timing and comments by same people every year.</a:t>
            </a:r>
          </a:p>
          <a:p>
            <a:pPr marL="0" lvl="0" indent="0">
              <a:buFont typeface="Wingdings" panose="05000000000000000000" pitchFamily="2" charset="2"/>
              <a:buChar char="§"/>
            </a:pPr>
            <a:r>
              <a:rPr lang="en-US" sz="1100" i="1" dirty="0">
                <a:solidFill>
                  <a:srgbClr val="1F497D"/>
                </a:solidFill>
                <a:latin typeface="Tw Cen MT" pitchFamily="34" charset="0"/>
              </a:rPr>
              <a:t>Goes to late, past my bedtime.  And they just keep talking.....</a:t>
            </a:r>
          </a:p>
          <a:p>
            <a:pPr marL="0" lvl="0" indent="0">
              <a:buFont typeface="Wingdings" panose="05000000000000000000" pitchFamily="2" charset="2"/>
              <a:buChar char="§"/>
            </a:pPr>
            <a:r>
              <a:rPr lang="en-US" sz="1100" i="1" dirty="0">
                <a:solidFill>
                  <a:srgbClr val="1F497D"/>
                </a:solidFill>
                <a:latin typeface="Tw Cen MT" pitchFamily="34" charset="0"/>
              </a:rPr>
              <a:t>Need to get home</a:t>
            </a:r>
          </a:p>
          <a:p>
            <a:pPr marL="0" lvl="0" indent="0">
              <a:buFont typeface="Wingdings" panose="05000000000000000000" pitchFamily="2" charset="2"/>
              <a:buChar char="§"/>
            </a:pPr>
            <a:r>
              <a:rPr lang="en-US" sz="1100" i="1" dirty="0">
                <a:solidFill>
                  <a:srgbClr val="1F497D"/>
                </a:solidFill>
                <a:latin typeface="Tw Cen MT" pitchFamily="34" charset="0"/>
              </a:rPr>
              <a:t>Bedtime...I get up early and meetings sometimes run late</a:t>
            </a:r>
          </a:p>
          <a:p>
            <a:pPr marL="0" lvl="0" indent="0">
              <a:buFont typeface="Wingdings" panose="05000000000000000000" pitchFamily="2" charset="2"/>
              <a:buChar char="§"/>
            </a:pPr>
            <a:r>
              <a:rPr lang="en-US" sz="1100" i="1" dirty="0">
                <a:solidFill>
                  <a:srgbClr val="1F497D"/>
                </a:solidFill>
                <a:latin typeface="Tw Cen MT" pitchFamily="34" charset="0"/>
              </a:rPr>
              <a:t>not efficient; should also allow voting online</a:t>
            </a:r>
          </a:p>
          <a:p>
            <a:pPr marL="0" lvl="0" indent="0">
              <a:buFont typeface="Wingdings" panose="05000000000000000000" pitchFamily="2" charset="2"/>
              <a:buChar char="§"/>
            </a:pPr>
            <a:r>
              <a:rPr lang="en-US" sz="1100" i="1" dirty="0">
                <a:solidFill>
                  <a:srgbClr val="1F497D"/>
                </a:solidFill>
                <a:latin typeface="Tw Cen MT" pitchFamily="34" charset="0"/>
              </a:rPr>
              <a:t>Am feeling too tired; it was too long.</a:t>
            </a:r>
          </a:p>
          <a:p>
            <a:pPr marL="0" lvl="0" indent="0">
              <a:buFont typeface="Wingdings" panose="05000000000000000000" pitchFamily="2" charset="2"/>
              <a:buChar char="§"/>
            </a:pPr>
            <a:r>
              <a:rPr lang="en-US" sz="1100" i="1" dirty="0">
                <a:solidFill>
                  <a:srgbClr val="1F497D"/>
                </a:solidFill>
                <a:latin typeface="Tw Cen MT" pitchFamily="34" charset="0"/>
              </a:rPr>
              <a:t>Meeting hijacked by group seeking to delay vote to lower # of working parents able to attend/vote</a:t>
            </a:r>
          </a:p>
          <a:p>
            <a:pPr marL="0" lvl="0" indent="0">
              <a:buFont typeface="Wingdings" panose="05000000000000000000" pitchFamily="2" charset="2"/>
              <a:buChar char="§"/>
            </a:pPr>
            <a:r>
              <a:rPr lang="en-US" sz="1100" i="1" dirty="0">
                <a:solidFill>
                  <a:srgbClr val="1F497D"/>
                </a:solidFill>
                <a:latin typeface="Tw Cen MT" pitchFamily="34" charset="0"/>
              </a:rPr>
              <a:t>Minority has hijacked the meeting and time wasting to delay votes until working parents cannot attend</a:t>
            </a:r>
          </a:p>
          <a:p>
            <a:pPr marL="0" lvl="0" indent="0">
              <a:buFont typeface="Wingdings" panose="05000000000000000000" pitchFamily="2" charset="2"/>
              <a:buChar char="§"/>
            </a:pPr>
            <a:r>
              <a:rPr lang="en-US" sz="1100" i="1" dirty="0">
                <a:solidFill>
                  <a:srgbClr val="1F497D"/>
                </a:solidFill>
                <a:latin typeface="Tw Cen MT" pitchFamily="34" charset="0"/>
              </a:rPr>
              <a:t>never leave early</a:t>
            </a:r>
          </a:p>
          <a:p>
            <a:pPr marL="0" lvl="0" indent="0">
              <a:buFont typeface="Wingdings" panose="05000000000000000000" pitchFamily="2" charset="2"/>
              <a:buChar char="§"/>
            </a:pPr>
            <a:r>
              <a:rPr lang="en-US" sz="1100" i="1" dirty="0">
                <a:solidFill>
                  <a:srgbClr val="1F497D"/>
                </a:solidFill>
                <a:latin typeface="Tw Cen MT" pitchFamily="34" charset="0"/>
              </a:rPr>
              <a:t>I never leave town meeting early</a:t>
            </a:r>
          </a:p>
          <a:p>
            <a:pPr marL="0" lvl="0" indent="0">
              <a:buFont typeface="Wingdings" panose="05000000000000000000" pitchFamily="2" charset="2"/>
              <a:buChar char="§"/>
            </a:pPr>
            <a:r>
              <a:rPr lang="en-US" sz="1100" i="1" dirty="0">
                <a:solidFill>
                  <a:srgbClr val="1F497D"/>
                </a:solidFill>
                <a:latin typeface="Tw Cen MT" pitchFamily="34" charset="0"/>
              </a:rPr>
              <a:t>meeting is too long/too late</a:t>
            </a:r>
          </a:p>
          <a:p>
            <a:pPr marL="0" lvl="0" indent="0">
              <a:buFont typeface="Wingdings" panose="05000000000000000000" pitchFamily="2" charset="2"/>
              <a:buChar char="§"/>
            </a:pPr>
            <a:r>
              <a:rPr lang="en-US" sz="1100" i="1" dirty="0">
                <a:solidFill>
                  <a:srgbClr val="1F497D"/>
                </a:solidFill>
                <a:latin typeface="Tw Cen MT" pitchFamily="34" charset="0"/>
              </a:rPr>
              <a:t>Not comfortable being out late as someone elderly </a:t>
            </a:r>
            <a:endParaRPr lang="en-US" sz="1100" i="1" dirty="0" smtClean="0">
              <a:solidFill>
                <a:srgbClr val="1F497D"/>
              </a:solidFill>
              <a:latin typeface="Tw Cen MT" pitchFamily="34" charset="0"/>
            </a:endParaRPr>
          </a:p>
          <a:p>
            <a:pPr marL="0" indent="0">
              <a:buFont typeface="Wingdings" panose="05000000000000000000" pitchFamily="2" charset="2"/>
              <a:buChar char="§"/>
            </a:pPr>
            <a:r>
              <a:rPr lang="en-US" sz="1100" i="1" dirty="0" smtClean="0">
                <a:solidFill>
                  <a:srgbClr val="1F497D"/>
                </a:solidFill>
                <a:latin typeface="Tw Cen MT" pitchFamily="34" charset="0"/>
              </a:rPr>
              <a:t>town meeting going very late</a:t>
            </a:r>
          </a:p>
          <a:p>
            <a:pPr marL="0" lvl="0" indent="0">
              <a:buFont typeface="Wingdings" panose="05000000000000000000" pitchFamily="2" charset="2"/>
              <a:buChar char="§"/>
            </a:pPr>
            <a:endParaRPr lang="en-US" sz="1100" i="1" dirty="0">
              <a:solidFill>
                <a:srgbClr val="1F497D"/>
              </a:solidFill>
              <a:latin typeface="Tw Cen MT" pitchFamily="34" charset="0"/>
            </a:endParaRPr>
          </a:p>
          <a:p>
            <a:pPr marL="0" lvl="0" indent="0">
              <a:buFont typeface="Wingdings" panose="05000000000000000000" pitchFamily="2" charset="2"/>
              <a:buChar char="§"/>
            </a:pPr>
            <a:endParaRPr lang="en-US" sz="1100" i="1" dirty="0" smtClean="0">
              <a:solidFill>
                <a:srgbClr val="1F497D"/>
              </a:solidFill>
              <a:latin typeface="Tw Cen MT" pitchFamily="34" charset="0"/>
            </a:endParaRPr>
          </a:p>
          <a:p>
            <a:pPr marL="0" lvl="0" indent="0">
              <a:buFont typeface="Wingdings" panose="05000000000000000000" pitchFamily="2" charset="2"/>
              <a:buChar char="§"/>
            </a:pPr>
            <a:endParaRPr lang="en-US" sz="1100" i="1" dirty="0">
              <a:solidFill>
                <a:srgbClr val="1F497D"/>
              </a:solidFill>
              <a:latin typeface="Tw Cen MT" pitchFamily="34" charset="0"/>
            </a:endParaRPr>
          </a:p>
          <a:p>
            <a:pPr marL="0" lvl="0" indent="0">
              <a:buFont typeface="Wingdings" panose="05000000000000000000" pitchFamily="2" charset="2"/>
              <a:buChar char="§"/>
            </a:pPr>
            <a:endParaRPr lang="en-US" sz="1100" i="1" dirty="0" smtClean="0">
              <a:solidFill>
                <a:srgbClr val="1F497D"/>
              </a:solidFill>
              <a:latin typeface="Tw Cen MT" pitchFamily="34" charset="0"/>
            </a:endParaRPr>
          </a:p>
          <a:p>
            <a:pPr marL="0" lvl="0" indent="0">
              <a:buFont typeface="Wingdings" panose="05000000000000000000" pitchFamily="2" charset="2"/>
              <a:buChar char="§"/>
            </a:pPr>
            <a:endParaRPr lang="en-US" sz="1100" i="1" dirty="0">
              <a:solidFill>
                <a:srgbClr val="1F497D"/>
              </a:solidFill>
              <a:latin typeface="Tw Cen MT" pitchFamily="34" charset="0"/>
            </a:endParaRPr>
          </a:p>
          <a:p>
            <a:pPr marL="0" lvl="0" indent="0">
              <a:buFont typeface="Wingdings" panose="05000000000000000000" pitchFamily="2" charset="2"/>
              <a:buChar char="§"/>
            </a:pPr>
            <a:endParaRPr lang="en-US" sz="1100" i="1" dirty="0" smtClean="0">
              <a:solidFill>
                <a:srgbClr val="1F497D"/>
              </a:solidFill>
              <a:latin typeface="Tw Cen MT" pitchFamily="34" charset="0"/>
            </a:endParaRPr>
          </a:p>
          <a:p>
            <a:pPr marL="0" lvl="0" indent="0">
              <a:buFont typeface="Wingdings" panose="05000000000000000000" pitchFamily="2" charset="2"/>
              <a:buChar char="§"/>
            </a:pPr>
            <a:endParaRPr lang="en-US" sz="1100" i="1" dirty="0">
              <a:solidFill>
                <a:srgbClr val="1F497D"/>
              </a:solidFill>
              <a:latin typeface="Tw Cen MT" pitchFamily="34" charset="0"/>
            </a:endParaRPr>
          </a:p>
          <a:p>
            <a:pPr marL="0" lvl="0" indent="0">
              <a:buFont typeface="Wingdings" panose="05000000000000000000" pitchFamily="2" charset="2"/>
              <a:buChar char="§"/>
            </a:pPr>
            <a:endParaRPr lang="en-US" sz="1100" i="1" dirty="0" smtClean="0">
              <a:solidFill>
                <a:srgbClr val="1F497D"/>
              </a:solidFill>
              <a:latin typeface="Tw Cen MT" pitchFamily="34" charset="0"/>
            </a:endParaRPr>
          </a:p>
          <a:p>
            <a:pPr marL="0" lvl="0" indent="0">
              <a:buFont typeface="Wingdings" panose="05000000000000000000" pitchFamily="2" charset="2"/>
              <a:buChar char="§"/>
            </a:pPr>
            <a:endParaRPr lang="en-US" sz="1100" i="1" dirty="0">
              <a:solidFill>
                <a:srgbClr val="1F497D"/>
              </a:solidFill>
              <a:latin typeface="Tw Cen MT" pitchFamily="34" charset="0"/>
            </a:endParaRPr>
          </a:p>
          <a:p>
            <a:pPr marL="0" lvl="0" indent="0">
              <a:buFont typeface="Wingdings" panose="05000000000000000000" pitchFamily="2" charset="2"/>
              <a:buChar char="§"/>
            </a:pPr>
            <a:endParaRPr lang="en-US" sz="1100" i="1" dirty="0" smtClean="0">
              <a:solidFill>
                <a:srgbClr val="1F497D"/>
              </a:solidFill>
              <a:latin typeface="Tw Cen MT" pitchFamily="34" charset="0"/>
            </a:endParaRPr>
          </a:p>
          <a:p>
            <a:pPr marL="0" lvl="0" indent="0">
              <a:buFont typeface="Wingdings" panose="05000000000000000000" pitchFamily="2" charset="2"/>
              <a:buChar char="§"/>
            </a:pPr>
            <a:endParaRPr lang="en-US" sz="1100" i="1" dirty="0">
              <a:solidFill>
                <a:srgbClr val="1F497D"/>
              </a:solidFill>
              <a:latin typeface="Tw Cen MT" pitchFamily="34" charset="0"/>
            </a:endParaRPr>
          </a:p>
          <a:p>
            <a:pPr marL="0" lvl="0" indent="0">
              <a:buFont typeface="Wingdings" panose="05000000000000000000" pitchFamily="2" charset="2"/>
              <a:buChar char="§"/>
            </a:pPr>
            <a:r>
              <a:rPr lang="en-US" sz="1100" i="1" dirty="0" smtClean="0">
                <a:solidFill>
                  <a:srgbClr val="1F497D"/>
                </a:solidFill>
                <a:latin typeface="Tw Cen MT" pitchFamily="34" charset="0"/>
              </a:rPr>
              <a:t>Meetings </a:t>
            </a:r>
            <a:r>
              <a:rPr lang="en-US" sz="1100" i="1" dirty="0">
                <a:solidFill>
                  <a:srgbClr val="1F497D"/>
                </a:solidFill>
                <a:latin typeface="Tw Cen MT" pitchFamily="34" charset="0"/>
              </a:rPr>
              <a:t>run past the time I need to get to bed to get adequate sleep </a:t>
            </a:r>
          </a:p>
          <a:p>
            <a:pPr marL="0" lvl="0" indent="0">
              <a:buFont typeface="Wingdings" panose="05000000000000000000" pitchFamily="2" charset="2"/>
              <a:buChar char="§"/>
            </a:pPr>
            <a:r>
              <a:rPr lang="en-US" sz="1100" i="1" dirty="0">
                <a:solidFill>
                  <a:srgbClr val="1F497D"/>
                </a:solidFill>
                <a:latin typeface="Tw Cen MT" pitchFamily="34" charset="0"/>
              </a:rPr>
              <a:t>Frustration at the people who deliberately try to slow things down</a:t>
            </a:r>
          </a:p>
          <a:p>
            <a:pPr marL="0" lvl="0" indent="0">
              <a:buFont typeface="Wingdings" panose="05000000000000000000" pitchFamily="2" charset="2"/>
              <a:buChar char="§"/>
            </a:pPr>
            <a:r>
              <a:rPr lang="en-US" sz="1100" i="1" dirty="0" smtClean="0">
                <a:solidFill>
                  <a:srgbClr val="1F497D"/>
                </a:solidFill>
                <a:latin typeface="Tw Cen MT" pitchFamily="34" charset="0"/>
              </a:rPr>
              <a:t>Sports</a:t>
            </a:r>
          </a:p>
          <a:p>
            <a:pPr marL="0" lvl="0" indent="0">
              <a:buFont typeface="Wingdings" panose="05000000000000000000" pitchFamily="2" charset="2"/>
              <a:buChar char="§"/>
            </a:pPr>
            <a:r>
              <a:rPr lang="en-US" sz="1100" i="1" dirty="0" smtClean="0">
                <a:solidFill>
                  <a:srgbClr val="1F497D"/>
                </a:solidFill>
                <a:latin typeface="Tw Cen MT" pitchFamily="34" charset="0"/>
              </a:rPr>
              <a:t>I’m exhausted and need to get up early the following morning</a:t>
            </a:r>
          </a:p>
          <a:p>
            <a:pPr marL="0" lvl="0" indent="0">
              <a:buFont typeface="Wingdings" panose="05000000000000000000" pitchFamily="2" charset="2"/>
              <a:buChar char="§"/>
            </a:pPr>
            <a:r>
              <a:rPr lang="en-US" sz="1100" i="1" dirty="0" smtClean="0">
                <a:solidFill>
                  <a:srgbClr val="1F497D"/>
                </a:solidFill>
                <a:latin typeface="Tw Cen MT" pitchFamily="34" charset="0"/>
              </a:rPr>
              <a:t>Too </a:t>
            </a:r>
            <a:r>
              <a:rPr lang="en-US" sz="1100" i="1" dirty="0">
                <a:solidFill>
                  <a:srgbClr val="1F497D"/>
                </a:solidFill>
                <a:latin typeface="Tw Cen MT" pitchFamily="34" charset="0"/>
              </a:rPr>
              <a:t>long and inefficient meetings </a:t>
            </a:r>
          </a:p>
          <a:p>
            <a:pPr marL="0" lvl="0" indent="0">
              <a:buFont typeface="Wingdings" panose="05000000000000000000" pitchFamily="2" charset="2"/>
              <a:buChar char="§"/>
            </a:pPr>
            <a:r>
              <a:rPr lang="en-US" sz="1100" i="1" dirty="0">
                <a:solidFill>
                  <a:srgbClr val="1F497D"/>
                </a:solidFill>
                <a:latin typeface="Tw Cen MT" pitchFamily="34" charset="0"/>
              </a:rPr>
              <a:t>It's running too late</a:t>
            </a:r>
          </a:p>
          <a:p>
            <a:pPr marL="0" lvl="0" indent="0">
              <a:buFont typeface="Wingdings" panose="05000000000000000000" pitchFamily="2" charset="2"/>
              <a:buChar char="§"/>
            </a:pPr>
            <a:r>
              <a:rPr lang="en-US" sz="1100" i="1" dirty="0">
                <a:solidFill>
                  <a:srgbClr val="1F497D"/>
                </a:solidFill>
                <a:latin typeface="Tw Cen MT" pitchFamily="34" charset="0"/>
              </a:rPr>
              <a:t>It gets late.</a:t>
            </a:r>
          </a:p>
          <a:p>
            <a:pPr marL="0" lvl="0" indent="0">
              <a:buFont typeface="Wingdings" panose="05000000000000000000" pitchFamily="2" charset="2"/>
              <a:buChar char="§"/>
            </a:pPr>
            <a:r>
              <a:rPr lang="en-US" sz="1100" i="1" dirty="0">
                <a:solidFill>
                  <a:srgbClr val="1F497D"/>
                </a:solidFill>
                <a:latin typeface="Tw Cen MT" pitchFamily="34" charset="0"/>
              </a:rPr>
              <a:t>Goes on too long</a:t>
            </a:r>
          </a:p>
          <a:p>
            <a:pPr marL="0" lvl="0" indent="0">
              <a:buFont typeface="Wingdings" panose="05000000000000000000" pitchFamily="2" charset="2"/>
              <a:buChar char="§"/>
            </a:pPr>
            <a:r>
              <a:rPr lang="en-US" sz="1100" i="1" dirty="0">
                <a:solidFill>
                  <a:srgbClr val="1F497D"/>
                </a:solidFill>
                <a:latin typeface="Tw Cen MT" pitchFamily="34" charset="0"/>
              </a:rPr>
              <a:t>Too late</a:t>
            </a:r>
          </a:p>
          <a:p>
            <a:pPr marL="0" lvl="0" indent="0">
              <a:buFont typeface="Wingdings" panose="05000000000000000000" pitchFamily="2" charset="2"/>
              <a:buChar char="§"/>
            </a:pPr>
            <a:r>
              <a:rPr lang="en-US" sz="1100" i="1" dirty="0">
                <a:solidFill>
                  <a:srgbClr val="1F497D"/>
                </a:solidFill>
                <a:latin typeface="Tw Cen MT" pitchFamily="34" charset="0"/>
              </a:rPr>
              <a:t>Inefficient presentation of articles</a:t>
            </a:r>
          </a:p>
          <a:p>
            <a:pPr marL="0" lvl="0" indent="0">
              <a:buFont typeface="Wingdings" panose="05000000000000000000" pitchFamily="2" charset="2"/>
              <a:buChar char="§"/>
            </a:pPr>
            <a:r>
              <a:rPr lang="en-US" sz="1100" i="1" dirty="0">
                <a:solidFill>
                  <a:srgbClr val="1F497D"/>
                </a:solidFill>
                <a:latin typeface="Tw Cen MT" pitchFamily="34" charset="0"/>
              </a:rPr>
              <a:t>Tired</a:t>
            </a:r>
          </a:p>
          <a:p>
            <a:pPr marL="0" indent="0">
              <a:buFont typeface="Wingdings" panose="05000000000000000000" pitchFamily="2" charset="2"/>
              <a:buChar char="§"/>
            </a:pPr>
            <a:r>
              <a:rPr lang="en-US" sz="1100" i="1" dirty="0" smtClean="0">
                <a:solidFill>
                  <a:srgbClr val="1F497D"/>
                </a:solidFill>
                <a:latin typeface="Tw Cen MT" pitchFamily="34" charset="0"/>
              </a:rPr>
              <a:t>can't take it anymore </a:t>
            </a:r>
          </a:p>
          <a:p>
            <a:pPr marL="0" lvl="0" indent="0">
              <a:buFont typeface="Wingdings" panose="05000000000000000000" pitchFamily="2" charset="2"/>
              <a:buChar char="§"/>
            </a:pPr>
            <a:endParaRPr lang="en-US" sz="1100" i="1" dirty="0" smtClean="0">
              <a:solidFill>
                <a:srgbClr val="1F497D"/>
              </a:solidFill>
              <a:latin typeface="Tw Cen MT" pitchFamily="34" charset="0"/>
            </a:endParaRPr>
          </a:p>
          <a:p>
            <a:pPr marL="0" lvl="0" indent="0">
              <a:buFont typeface="Wingdings" panose="05000000000000000000" pitchFamily="2" charset="2"/>
              <a:buChar char="§"/>
            </a:pPr>
            <a:endParaRPr lang="en-US" sz="1100" i="1" dirty="0">
              <a:solidFill>
                <a:srgbClr val="1F497D"/>
              </a:solidFill>
              <a:latin typeface="Tw Cen MT" pitchFamily="34" charset="0"/>
            </a:endParaRPr>
          </a:p>
          <a:p>
            <a:pPr marL="0" lvl="0" indent="0">
              <a:buFont typeface="Wingdings" panose="05000000000000000000" pitchFamily="2" charset="2"/>
              <a:buChar char="§"/>
            </a:pPr>
            <a:endParaRPr lang="en-US" sz="1100" i="1" dirty="0" smtClean="0">
              <a:solidFill>
                <a:srgbClr val="1F497D"/>
              </a:solidFill>
              <a:latin typeface="Tw Cen MT" pitchFamily="34" charset="0"/>
            </a:endParaRPr>
          </a:p>
          <a:p>
            <a:pPr marL="0" lvl="0" indent="0">
              <a:buFont typeface="Wingdings" panose="05000000000000000000" pitchFamily="2" charset="2"/>
              <a:buChar char="§"/>
            </a:pPr>
            <a:r>
              <a:rPr lang="en-US" sz="1100" i="1" dirty="0" smtClean="0">
                <a:solidFill>
                  <a:srgbClr val="1F497D"/>
                </a:solidFill>
                <a:latin typeface="Tw Cen MT" pitchFamily="34" charset="0"/>
              </a:rPr>
              <a:t>they just run too late.</a:t>
            </a:r>
          </a:p>
          <a:p>
            <a:pPr marL="0" lvl="0" indent="0">
              <a:buFont typeface="Wingdings" panose="05000000000000000000" pitchFamily="2" charset="2"/>
              <a:buChar char="§"/>
            </a:pPr>
            <a:r>
              <a:rPr lang="en-US" sz="1100" i="1" dirty="0" smtClean="0">
                <a:solidFill>
                  <a:srgbClr val="1F497D"/>
                </a:solidFill>
                <a:latin typeface="Tw Cen MT" pitchFamily="34" charset="0"/>
              </a:rPr>
              <a:t>Go on too long and the articles are minor or I know will pass</a:t>
            </a:r>
          </a:p>
          <a:p>
            <a:pPr marL="0" lvl="0" indent="0">
              <a:buFont typeface="Wingdings" panose="05000000000000000000" pitchFamily="2" charset="2"/>
              <a:buChar char="§"/>
            </a:pPr>
            <a:r>
              <a:rPr lang="en-US" sz="1100" i="1" dirty="0" smtClean="0">
                <a:solidFill>
                  <a:srgbClr val="1F497D"/>
                </a:solidFill>
                <a:latin typeface="Tw Cen MT" pitchFamily="34" charset="0"/>
              </a:rPr>
              <a:t>Never </a:t>
            </a:r>
          </a:p>
          <a:p>
            <a:pPr marL="0" lvl="0" indent="0">
              <a:buFont typeface="Wingdings" panose="05000000000000000000" pitchFamily="2" charset="2"/>
              <a:buChar char="§"/>
            </a:pPr>
            <a:r>
              <a:rPr lang="en-US" sz="1100" i="1" dirty="0" smtClean="0">
                <a:solidFill>
                  <a:srgbClr val="1F497D"/>
                </a:solidFill>
                <a:latin typeface="Tw Cen MT" pitchFamily="34" charset="0"/>
              </a:rPr>
              <a:t>Meetings are too long</a:t>
            </a:r>
          </a:p>
          <a:p>
            <a:pPr marL="0" lvl="0" indent="0">
              <a:buFont typeface="Wingdings" panose="05000000000000000000" pitchFamily="2" charset="2"/>
              <a:buChar char="§"/>
            </a:pPr>
            <a:r>
              <a:rPr lang="en-US" sz="1100" i="1" dirty="0" smtClean="0">
                <a:solidFill>
                  <a:srgbClr val="1F497D"/>
                </a:solidFill>
                <a:latin typeface="Tw Cen MT" pitchFamily="34" charset="0"/>
              </a:rPr>
              <a:t>I never leave early</a:t>
            </a:r>
          </a:p>
          <a:p>
            <a:pPr marL="0" lvl="0" indent="0">
              <a:buFont typeface="Wingdings" panose="05000000000000000000" pitchFamily="2" charset="2"/>
              <a:buChar char="§"/>
            </a:pPr>
            <a:r>
              <a:rPr lang="en-US" sz="1100" i="1" dirty="0" smtClean="0">
                <a:solidFill>
                  <a:srgbClr val="1F497D"/>
                </a:solidFill>
                <a:latin typeface="Tw Cen MT" pitchFamily="34" charset="0"/>
              </a:rPr>
              <a:t>late </a:t>
            </a:r>
            <a:r>
              <a:rPr lang="en-US" sz="1100" i="1" dirty="0">
                <a:solidFill>
                  <a:srgbClr val="1F497D"/>
                </a:solidFill>
                <a:latin typeface="Tw Cen MT" pitchFamily="34" charset="0"/>
              </a:rPr>
              <a:t>hour</a:t>
            </a:r>
          </a:p>
          <a:p>
            <a:pPr marL="0" lvl="0" indent="0">
              <a:buFont typeface="Wingdings" panose="05000000000000000000" pitchFamily="2" charset="2"/>
              <a:buChar char="§"/>
            </a:pPr>
            <a:r>
              <a:rPr lang="en-US" sz="1100" i="1" dirty="0">
                <a:solidFill>
                  <a:srgbClr val="1F497D"/>
                </a:solidFill>
                <a:latin typeface="Tw Cen MT" pitchFamily="34" charset="0"/>
              </a:rPr>
              <a:t>I don't</a:t>
            </a:r>
          </a:p>
          <a:p>
            <a:pPr marL="0" lvl="0" indent="0">
              <a:buFont typeface="Wingdings" panose="05000000000000000000" pitchFamily="2" charset="2"/>
              <a:buChar char="§"/>
            </a:pPr>
            <a:r>
              <a:rPr lang="en-US" sz="1100" i="1" dirty="0">
                <a:solidFill>
                  <a:srgbClr val="1F497D"/>
                </a:solidFill>
                <a:latin typeface="Tw Cen MT" pitchFamily="34" charset="0"/>
              </a:rPr>
              <a:t>Length of meeting</a:t>
            </a:r>
          </a:p>
          <a:p>
            <a:pPr marL="0" lvl="0" indent="0">
              <a:buFont typeface="Wingdings" panose="05000000000000000000" pitchFamily="2" charset="2"/>
              <a:buChar char="§"/>
            </a:pPr>
            <a:r>
              <a:rPr lang="en-US" sz="1100" i="1" dirty="0">
                <a:solidFill>
                  <a:srgbClr val="1F497D"/>
                </a:solidFill>
                <a:latin typeface="Tw Cen MT" pitchFamily="34" charset="0"/>
              </a:rPr>
              <a:t>Goes on too long </a:t>
            </a:r>
          </a:p>
          <a:p>
            <a:pPr marL="0" lvl="0" indent="0">
              <a:buFont typeface="Wingdings" panose="05000000000000000000" pitchFamily="2" charset="2"/>
              <a:buChar char="§"/>
            </a:pPr>
            <a:r>
              <a:rPr lang="en-US" sz="1100" i="1" dirty="0">
                <a:solidFill>
                  <a:srgbClr val="1F497D"/>
                </a:solidFill>
                <a:latin typeface="Tw Cen MT" pitchFamily="34" charset="0"/>
              </a:rPr>
              <a:t>don't remember ever leaving early</a:t>
            </a:r>
          </a:p>
          <a:p>
            <a:pPr marL="0" lvl="0" indent="0">
              <a:buFont typeface="Wingdings" panose="05000000000000000000" pitchFamily="2" charset="2"/>
              <a:buChar char="§"/>
            </a:pPr>
            <a:r>
              <a:rPr lang="en-US" sz="1100" i="1" dirty="0">
                <a:solidFill>
                  <a:srgbClr val="1F497D"/>
                </a:solidFill>
                <a:latin typeface="Tw Cen MT" pitchFamily="34" charset="0"/>
              </a:rPr>
              <a:t>usually stay to the end</a:t>
            </a:r>
          </a:p>
          <a:p>
            <a:pPr marL="0" indent="0">
              <a:buFont typeface="Wingdings" panose="05000000000000000000" pitchFamily="2" charset="2"/>
              <a:buChar char="§"/>
            </a:pPr>
            <a:r>
              <a:rPr lang="en-US" sz="1100" i="1" dirty="0">
                <a:solidFill>
                  <a:srgbClr val="1F497D"/>
                </a:solidFill>
                <a:latin typeface="Tw Cen MT" pitchFamily="34" charset="0"/>
              </a:rPr>
              <a:t>It goes too </a:t>
            </a:r>
            <a:r>
              <a:rPr lang="en-US" sz="1100" i="1" dirty="0" smtClean="0">
                <a:solidFill>
                  <a:srgbClr val="1F497D"/>
                </a:solidFill>
                <a:latin typeface="Tw Cen MT" pitchFamily="34" charset="0"/>
              </a:rPr>
              <a:t>late</a:t>
            </a:r>
          </a:p>
          <a:p>
            <a:pPr marL="0" indent="0">
              <a:buFont typeface="Wingdings" panose="05000000000000000000" pitchFamily="2" charset="2"/>
              <a:buChar char="§"/>
            </a:pPr>
            <a:r>
              <a:rPr lang="en-US" sz="1100" i="1" dirty="0" smtClean="0">
                <a:solidFill>
                  <a:srgbClr val="1F497D"/>
                </a:solidFill>
                <a:latin typeface="Tw Cen MT" pitchFamily="34" charset="0"/>
              </a:rPr>
              <a:t>You are missing the point. The meetings are long arduous and really boring.  The seats are uncomfortable. Give me a polling booth and a sheet with check boxes. Give me a mail in vote. I have no interest in these town meetings. If I can vote someone into the highest office in the land from a check box I can certainly vote on a town issue that way.</a:t>
            </a:r>
          </a:p>
          <a:p>
            <a:pPr marL="0" lvl="0" indent="0">
              <a:buNone/>
            </a:pPr>
            <a:endParaRPr lang="en-US" sz="1100" b="1" dirty="0" smtClean="0">
              <a:solidFill>
                <a:srgbClr val="1F497D"/>
              </a:solidFill>
            </a:endParaRPr>
          </a:p>
          <a:p>
            <a:pPr marL="0" lvl="0" indent="0">
              <a:buNone/>
            </a:pPr>
            <a:r>
              <a:rPr lang="en-US" sz="1100" b="1" dirty="0" smtClean="0">
                <a:solidFill>
                  <a:srgbClr val="1F497D"/>
                </a:solidFill>
              </a:rPr>
              <a:t>CONTINUED</a:t>
            </a:r>
            <a:r>
              <a:rPr lang="en-US" sz="1100" b="1" dirty="0">
                <a:solidFill>
                  <a:srgbClr val="1F497D"/>
                </a:solidFill>
              </a:rPr>
              <a:t>…</a:t>
            </a:r>
          </a:p>
          <a:p>
            <a:pPr marL="0" indent="0">
              <a:buFont typeface="Wingdings" panose="05000000000000000000" pitchFamily="2" charset="2"/>
              <a:buChar char="§"/>
            </a:pPr>
            <a:endParaRPr lang="en-US" sz="1100" dirty="0">
              <a:solidFill>
                <a:schemeClr val="tx2"/>
              </a:solidFill>
              <a:latin typeface="Tw Cen MT" pitchFamily="34" charset="0"/>
            </a:endParaRPr>
          </a:p>
          <a:p>
            <a:pPr marL="0" indent="0">
              <a:buNone/>
            </a:pPr>
            <a:endParaRPr sz="1100" dirty="0"/>
          </a:p>
        </p:txBody>
      </p:sp>
      <p:sp>
        <p:nvSpPr>
          <p:cNvPr id="13" name="Slide Number Placeholder 12"/>
          <p:cNvSpPr>
            <a:spLocks noGrp="1"/>
          </p:cNvSpPr>
          <p:nvPr>
            <p:ph type="sldNum" sz="quarter" idx="12"/>
          </p:nvPr>
        </p:nvSpPr>
        <p:spPr/>
        <p:txBody>
          <a:bodyPr/>
          <a:lstStyle/>
          <a:p>
            <a:fld id="{C2D1B6C8-B9A7-4738-9A33-179B1E266EC0}" type="slidenum">
              <a:rPr lang="en-US" smtClean="0"/>
              <a:pPr/>
              <a:t>22</a:t>
            </a:fld>
            <a:endParaRPr lang="en-US" dirty="0"/>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7404" y="2286001"/>
            <a:ext cx="1437420" cy="1266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9316" y="1852551"/>
            <a:ext cx="186536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13203" y="5486400"/>
            <a:ext cx="1206709" cy="557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4027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4800" y="228600"/>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lvl="0" algn="ctr">
              <a:spcBef>
                <a:spcPct val="0"/>
              </a:spcBef>
              <a:defRPr/>
            </a:pPr>
            <a:r>
              <a:rPr lang="en-US" sz="2800" dirty="0">
                <a:solidFill>
                  <a:schemeClr val="tx2"/>
                </a:solidFill>
                <a:latin typeface="Tw Cen MT" pitchFamily="34" charset="0"/>
              </a:rPr>
              <a:t>Annual Town Meeting (OTM)</a:t>
            </a:r>
          </a:p>
          <a:p>
            <a:pPr lvl="0" algn="ctr">
              <a:spcBef>
                <a:spcPct val="0"/>
              </a:spcBef>
              <a:defRPr/>
            </a:pPr>
            <a:r>
              <a:rPr lang="en-US" sz="1400" dirty="0">
                <a:solidFill>
                  <a:schemeClr val="tx2"/>
                </a:solidFill>
                <a:latin typeface="Tw Cen MT" pitchFamily="34" charset="0"/>
              </a:rPr>
              <a:t>OPERATIONS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18" name="Title 1"/>
          <p:cNvSpPr>
            <a:spLocks noGrp="1"/>
          </p:cNvSpPr>
          <p:nvPr>
            <p:ph idx="1"/>
          </p:nvPr>
        </p:nvSpPr>
        <p:spPr>
          <a:xfrm>
            <a:off x="457200" y="1633352"/>
            <a:ext cx="8229600" cy="4629873"/>
          </a:xfrm>
          <a:solidFill>
            <a:schemeClr val="accent4">
              <a:lumMod val="20000"/>
              <a:lumOff val="80000"/>
            </a:schemeClr>
          </a:solidFill>
          <a:ln>
            <a:solidFill>
              <a:schemeClr val="accent1">
                <a:lumMod val="40000"/>
                <a:lumOff val="60000"/>
              </a:schemeClr>
            </a:solidFill>
          </a:ln>
        </p:spPr>
        <p:txBody>
          <a:bodyPr numCol="3">
            <a:noAutofit/>
          </a:bodyPr>
          <a:lstStyle/>
          <a:p>
            <a:pPr marL="0" lvl="0" indent="0">
              <a:buNone/>
            </a:pPr>
            <a:r>
              <a:rPr lang="en-US" sz="1300" b="1" dirty="0">
                <a:solidFill>
                  <a:srgbClr val="1F497D"/>
                </a:solidFill>
              </a:rPr>
              <a:t>…</a:t>
            </a:r>
            <a:r>
              <a:rPr lang="en-US" sz="1300" b="1" dirty="0" smtClean="0">
                <a:solidFill>
                  <a:srgbClr val="1F497D"/>
                </a:solidFill>
              </a:rPr>
              <a:t>CONTINUED</a:t>
            </a:r>
          </a:p>
          <a:p>
            <a:pPr marL="0" indent="0">
              <a:buNone/>
            </a:pPr>
            <a:r>
              <a:rPr lang="en-US" sz="1800" dirty="0" smtClean="0">
                <a:solidFill>
                  <a:schemeClr val="tx2"/>
                </a:solidFill>
                <a:latin typeface="Tw Cen MT" pitchFamily="34" charset="0"/>
              </a:rPr>
              <a:t>“Other” reasons for leaving early:</a:t>
            </a: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past my bedtime, late at night. 10pm should be the deadline</a:t>
            </a: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Letting people drone on and on (usually the same ones) only wastes everyone's time</a:t>
            </a: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Goes </a:t>
            </a:r>
            <a:r>
              <a:rPr lang="en-US" sz="1100" i="1" dirty="0">
                <a:solidFill>
                  <a:schemeClr val="tx2"/>
                </a:solidFill>
                <a:latin typeface="Tw Cen MT" pitchFamily="34" charset="0"/>
              </a:rPr>
              <a:t>long</a:t>
            </a:r>
          </a:p>
          <a:p>
            <a:pPr marL="0" indent="0">
              <a:spcBef>
                <a:spcPts val="0"/>
              </a:spcBef>
              <a:buFont typeface="Wingdings" panose="05000000000000000000" pitchFamily="2" charset="2"/>
              <a:buChar char="§"/>
            </a:pPr>
            <a:r>
              <a:rPr lang="en-US" sz="1100" i="1" dirty="0">
                <a:solidFill>
                  <a:schemeClr val="tx2"/>
                </a:solidFill>
                <a:latin typeface="Tw Cen MT" pitchFamily="34" charset="0"/>
              </a:rPr>
              <a:t>Tired </a:t>
            </a: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Meeting </a:t>
            </a:r>
            <a:r>
              <a:rPr lang="en-US" sz="1100" i="1" dirty="0">
                <a:solidFill>
                  <a:schemeClr val="tx2"/>
                </a:solidFill>
                <a:latin typeface="Tw Cen MT" pitchFamily="34" charset="0"/>
              </a:rPr>
              <a:t>is too late and I need to get up early</a:t>
            </a:r>
          </a:p>
          <a:p>
            <a:pPr marL="0" indent="0">
              <a:spcBef>
                <a:spcPts val="0"/>
              </a:spcBef>
              <a:buFont typeface="Wingdings" panose="05000000000000000000" pitchFamily="2" charset="2"/>
              <a:buChar char="§"/>
            </a:pPr>
            <a:r>
              <a:rPr lang="en-US" sz="1100" i="1" dirty="0">
                <a:solidFill>
                  <a:schemeClr val="tx2"/>
                </a:solidFill>
                <a:latin typeface="Tw Cen MT" pitchFamily="34" charset="0"/>
              </a:rPr>
              <a:t>Meetings last too long/lose focus/have to go to bed</a:t>
            </a: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Never </a:t>
            </a:r>
            <a:r>
              <a:rPr lang="en-US" sz="1100" i="1" dirty="0">
                <a:solidFill>
                  <a:schemeClr val="tx2"/>
                </a:solidFill>
                <a:latin typeface="Tw Cen MT" pitchFamily="34" charset="0"/>
              </a:rPr>
              <a:t>leave early but I wasn't allowed to skip this question.</a:t>
            </a:r>
          </a:p>
          <a:p>
            <a:pPr marL="0" indent="0">
              <a:spcBef>
                <a:spcPts val="0"/>
              </a:spcBef>
              <a:buFont typeface="Wingdings" panose="05000000000000000000" pitchFamily="2" charset="2"/>
              <a:buChar char="§"/>
            </a:pPr>
            <a:r>
              <a:rPr lang="en-US" sz="1100" i="1" dirty="0">
                <a:solidFill>
                  <a:schemeClr val="tx2"/>
                </a:solidFill>
                <a:latin typeface="Tw Cen MT" pitchFamily="34" charset="0"/>
              </a:rPr>
              <a:t>It is running very late</a:t>
            </a:r>
          </a:p>
          <a:p>
            <a:pPr marL="0" indent="0">
              <a:spcBef>
                <a:spcPts val="0"/>
              </a:spcBef>
              <a:buFont typeface="Wingdings" panose="05000000000000000000" pitchFamily="2" charset="2"/>
              <a:buChar char="§"/>
            </a:pPr>
            <a:r>
              <a:rPr lang="en-US" sz="1100" i="1" dirty="0">
                <a:solidFill>
                  <a:schemeClr val="tx2"/>
                </a:solidFill>
                <a:latin typeface="Tw Cen MT" pitchFamily="34" charset="0"/>
              </a:rPr>
              <a:t>Drags on too long, too much drama</a:t>
            </a:r>
          </a:p>
          <a:p>
            <a:pPr marL="0" indent="0">
              <a:spcBef>
                <a:spcPts val="0"/>
              </a:spcBef>
              <a:buFont typeface="Wingdings" panose="05000000000000000000" pitchFamily="2" charset="2"/>
              <a:buChar char="§"/>
            </a:pPr>
            <a:r>
              <a:rPr lang="en-US" sz="1100" i="1" dirty="0">
                <a:solidFill>
                  <a:schemeClr val="tx2"/>
                </a:solidFill>
                <a:latin typeface="Tw Cen MT" pitchFamily="34" charset="0"/>
              </a:rPr>
              <a:t>I don't leave early</a:t>
            </a:r>
          </a:p>
          <a:p>
            <a:pPr marL="0" indent="0">
              <a:spcBef>
                <a:spcPts val="0"/>
              </a:spcBef>
              <a:buFont typeface="Wingdings" panose="05000000000000000000" pitchFamily="2" charset="2"/>
              <a:buChar char="§"/>
            </a:pPr>
            <a:r>
              <a:rPr lang="en-US" sz="1100" i="1" dirty="0">
                <a:solidFill>
                  <a:schemeClr val="tx2"/>
                </a:solidFill>
                <a:latin typeface="Tw Cen MT" pitchFamily="34" charset="0"/>
              </a:rPr>
              <a:t>Topics going off on a tangent</a:t>
            </a:r>
          </a:p>
          <a:p>
            <a:pPr marL="0" indent="0">
              <a:spcBef>
                <a:spcPts val="0"/>
              </a:spcBef>
              <a:buFont typeface="Wingdings" panose="05000000000000000000" pitchFamily="2" charset="2"/>
              <a:buChar char="§"/>
            </a:pPr>
            <a:r>
              <a:rPr lang="en-US" sz="1100" i="1" dirty="0">
                <a:solidFill>
                  <a:schemeClr val="tx2"/>
                </a:solidFill>
                <a:latin typeface="Tw Cen MT" pitchFamily="34" charset="0"/>
              </a:rPr>
              <a:t>town places items of interest at end of agenda so that discussion carries over to the following day</a:t>
            </a:r>
          </a:p>
          <a:p>
            <a:pPr marL="0" lvl="0" indent="0">
              <a:spcBef>
                <a:spcPts val="0"/>
              </a:spcBef>
              <a:buFont typeface="Wingdings" panose="05000000000000000000" pitchFamily="2" charset="2"/>
              <a:buChar char="§"/>
            </a:pPr>
            <a:r>
              <a:rPr lang="en-US" sz="1100" i="1" dirty="0" smtClean="0">
                <a:solidFill>
                  <a:srgbClr val="1F497D"/>
                </a:solidFill>
                <a:latin typeface="Tw Cen MT" pitchFamily="34" charset="0"/>
              </a:rPr>
              <a:t>just tired </a:t>
            </a: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If </a:t>
            </a:r>
            <a:r>
              <a:rPr lang="en-US" sz="1100" i="1" dirty="0">
                <a:solidFill>
                  <a:schemeClr val="tx2"/>
                </a:solidFill>
                <a:latin typeface="Tw Cen MT" pitchFamily="34" charset="0"/>
              </a:rPr>
              <a:t>I have work the next day and we're done with articles I'm interested in, I sometimes </a:t>
            </a:r>
            <a:r>
              <a:rPr lang="en-US" sz="1100" i="1" dirty="0" smtClean="0">
                <a:solidFill>
                  <a:schemeClr val="tx2"/>
                </a:solidFill>
                <a:latin typeface="Tw Cen MT" pitchFamily="34" charset="0"/>
              </a:rPr>
              <a:t>leave </a:t>
            </a:r>
            <a:r>
              <a:rPr lang="en-US" sz="1100" i="1" dirty="0">
                <a:solidFill>
                  <a:schemeClr val="tx2"/>
                </a:solidFill>
                <a:latin typeface="Tw Cen MT" pitchFamily="34" charset="0"/>
              </a:rPr>
              <a:t>early</a:t>
            </a:r>
          </a:p>
          <a:p>
            <a:pPr marL="0" indent="0">
              <a:spcBef>
                <a:spcPts val="0"/>
              </a:spcBef>
              <a:buFont typeface="Wingdings" panose="05000000000000000000" pitchFamily="2" charset="2"/>
              <a:buChar char="§"/>
            </a:pPr>
            <a:r>
              <a:rPr lang="en-US" sz="1100" i="1" dirty="0">
                <a:solidFill>
                  <a:schemeClr val="tx2"/>
                </a:solidFill>
                <a:latin typeface="Tw Cen MT" pitchFamily="34" charset="0"/>
              </a:rPr>
              <a:t>Just gets too late for me (&amp; no, I'm not that old</a:t>
            </a:r>
            <a:r>
              <a:rPr lang="en-US" sz="1100" i="1" dirty="0" smtClean="0">
                <a:solidFill>
                  <a:schemeClr val="tx2"/>
                </a:solidFill>
                <a:latin typeface="Tw Cen MT" pitchFamily="34" charset="0"/>
              </a:rPr>
              <a:t>)</a:t>
            </a:r>
          </a:p>
          <a:p>
            <a:pPr marL="0" indent="0">
              <a:spcBef>
                <a:spcPts val="0"/>
              </a:spcBef>
              <a:buFont typeface="Wingdings" panose="05000000000000000000" pitchFamily="2" charset="2"/>
              <a:buChar char="§"/>
            </a:pPr>
            <a:endParaRPr lang="en-US" sz="1100" i="1" dirty="0">
              <a:solidFill>
                <a:schemeClr val="tx2"/>
              </a:solidFill>
              <a:latin typeface="Tw Cen MT" pitchFamily="34" charset="0"/>
            </a:endParaRPr>
          </a:p>
          <a:p>
            <a:pPr marL="0" indent="0">
              <a:spcBef>
                <a:spcPts val="0"/>
              </a:spcBef>
              <a:buFont typeface="Wingdings" panose="05000000000000000000" pitchFamily="2" charset="2"/>
              <a:buChar char="§"/>
            </a:pPr>
            <a:endParaRPr lang="en-US" sz="1100" i="1" dirty="0" smtClean="0">
              <a:solidFill>
                <a:schemeClr val="tx2"/>
              </a:solidFill>
              <a:latin typeface="Tw Cen MT" pitchFamily="34" charset="0"/>
            </a:endParaRPr>
          </a:p>
          <a:p>
            <a:pPr marL="0" indent="0">
              <a:spcBef>
                <a:spcPts val="0"/>
              </a:spcBef>
              <a:buFont typeface="Wingdings" panose="05000000000000000000" pitchFamily="2" charset="2"/>
              <a:buChar char="§"/>
            </a:pPr>
            <a:endParaRPr lang="en-US" sz="1100" i="1" dirty="0">
              <a:solidFill>
                <a:schemeClr val="tx2"/>
              </a:solidFill>
              <a:latin typeface="Tw Cen MT" pitchFamily="34" charset="0"/>
            </a:endParaRPr>
          </a:p>
          <a:p>
            <a:pPr marL="0" indent="0">
              <a:spcBef>
                <a:spcPts val="0"/>
              </a:spcBef>
              <a:buFont typeface="Wingdings" panose="05000000000000000000" pitchFamily="2" charset="2"/>
              <a:buChar char="§"/>
            </a:pPr>
            <a:endParaRPr lang="en-US" sz="1100" i="1" dirty="0" smtClean="0">
              <a:solidFill>
                <a:schemeClr val="tx2"/>
              </a:solidFill>
              <a:latin typeface="Tw Cen MT" pitchFamily="34" charset="0"/>
            </a:endParaRPr>
          </a:p>
          <a:p>
            <a:pPr marL="0" indent="0">
              <a:spcBef>
                <a:spcPts val="0"/>
              </a:spcBef>
              <a:buFont typeface="Wingdings" panose="05000000000000000000" pitchFamily="2" charset="2"/>
              <a:buChar char="§"/>
            </a:pPr>
            <a:endParaRPr lang="en-US" sz="1100" i="1" dirty="0">
              <a:solidFill>
                <a:schemeClr val="tx2"/>
              </a:solidFill>
              <a:latin typeface="Tw Cen MT" pitchFamily="34" charset="0"/>
            </a:endParaRPr>
          </a:p>
          <a:p>
            <a:pPr marL="0" indent="0">
              <a:spcBef>
                <a:spcPts val="0"/>
              </a:spcBef>
              <a:buFont typeface="Wingdings" panose="05000000000000000000" pitchFamily="2" charset="2"/>
              <a:buChar char="§"/>
            </a:pPr>
            <a:endParaRPr lang="en-US" sz="1100" i="1" dirty="0" smtClean="0">
              <a:solidFill>
                <a:schemeClr val="tx2"/>
              </a:solidFill>
              <a:latin typeface="Tw Cen MT" pitchFamily="34" charset="0"/>
            </a:endParaRP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I am exhausted by 10:00 and would have difficulty working the next day if I stayed past then</a:t>
            </a: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Going too late</a:t>
            </a: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Bored</a:t>
            </a: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need to get up the next day</a:t>
            </a: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They run too late </a:t>
            </a: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Frustration bored</a:t>
            </a: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It goes too late and I have to get up early for work</a:t>
            </a: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Gets too late, &amp; very dark.</a:t>
            </a: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Meetings run very late</a:t>
            </a: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Don't leave early</a:t>
            </a: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Tired, Frustrated with discussion etc.</a:t>
            </a: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Nothing productive left</a:t>
            </a: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They are just too long, go too late, and I need to wake up early</a:t>
            </a: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I am a morning person and 10 pm or later is too late for me.</a:t>
            </a: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Illness - can't stay for long periods</a:t>
            </a: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People talking too much</a:t>
            </a: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got too tired</a:t>
            </a: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Need to get to bed</a:t>
            </a: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it goes long...past 3 hours and I just can't take it anymore</a:t>
            </a: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Don't leave early</a:t>
            </a: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Exhaustion</a:t>
            </a:r>
          </a:p>
          <a:p>
            <a:pPr marL="0" indent="0">
              <a:spcBef>
                <a:spcPts val="0"/>
              </a:spcBef>
              <a:buFont typeface="Wingdings" panose="05000000000000000000" pitchFamily="2" charset="2"/>
              <a:buChar char="§"/>
            </a:pPr>
            <a:endParaRPr lang="en-US" sz="1100" i="1" dirty="0">
              <a:solidFill>
                <a:schemeClr val="tx2"/>
              </a:solidFill>
              <a:latin typeface="Tw Cen MT" pitchFamily="34" charset="0"/>
            </a:endParaRPr>
          </a:p>
          <a:p>
            <a:pPr marL="0" indent="0">
              <a:spcBef>
                <a:spcPts val="0"/>
              </a:spcBef>
              <a:buFont typeface="Wingdings" panose="05000000000000000000" pitchFamily="2" charset="2"/>
              <a:buChar char="§"/>
            </a:pPr>
            <a:endParaRPr lang="en-US" sz="1100" i="1" dirty="0" smtClean="0">
              <a:solidFill>
                <a:schemeClr val="tx2"/>
              </a:solidFill>
              <a:latin typeface="Tw Cen MT" pitchFamily="34" charset="0"/>
            </a:endParaRPr>
          </a:p>
          <a:p>
            <a:pPr marL="0" indent="0">
              <a:spcBef>
                <a:spcPts val="0"/>
              </a:spcBef>
              <a:buFont typeface="Wingdings" panose="05000000000000000000" pitchFamily="2" charset="2"/>
              <a:buChar char="§"/>
            </a:pPr>
            <a:endParaRPr lang="en-US" sz="1100" i="1" dirty="0" smtClean="0">
              <a:solidFill>
                <a:schemeClr val="tx2"/>
              </a:solidFill>
              <a:latin typeface="Tw Cen MT" pitchFamily="34" charset="0"/>
            </a:endParaRPr>
          </a:p>
          <a:p>
            <a:pPr marL="0" indent="0">
              <a:spcBef>
                <a:spcPts val="0"/>
              </a:spcBef>
              <a:buFont typeface="Wingdings" panose="05000000000000000000" pitchFamily="2" charset="2"/>
              <a:buChar char="§"/>
            </a:pPr>
            <a:endParaRPr lang="en-US" sz="1100" i="1" dirty="0" smtClean="0">
              <a:solidFill>
                <a:schemeClr val="tx2"/>
              </a:solidFill>
              <a:latin typeface="Tw Cen MT" pitchFamily="34" charset="0"/>
            </a:endParaRPr>
          </a:p>
          <a:p>
            <a:pPr marL="0" indent="0">
              <a:spcBef>
                <a:spcPts val="0"/>
              </a:spcBef>
              <a:buFont typeface="Wingdings" panose="05000000000000000000" pitchFamily="2" charset="2"/>
              <a:buChar char="§"/>
            </a:pPr>
            <a:endParaRPr lang="en-US" sz="1100" i="1" dirty="0" smtClean="0">
              <a:solidFill>
                <a:schemeClr val="tx2"/>
              </a:solidFill>
              <a:latin typeface="Tw Cen MT" pitchFamily="34" charset="0"/>
            </a:endParaRPr>
          </a:p>
          <a:p>
            <a:pPr marL="0" indent="0">
              <a:spcBef>
                <a:spcPts val="0"/>
              </a:spcBef>
              <a:buFont typeface="Wingdings" panose="05000000000000000000" pitchFamily="2" charset="2"/>
              <a:buChar char="§"/>
            </a:pPr>
            <a:endParaRPr lang="en-US" sz="1100" i="1" dirty="0" smtClean="0">
              <a:solidFill>
                <a:schemeClr val="tx2"/>
              </a:solidFill>
              <a:latin typeface="Tw Cen MT" pitchFamily="34" charset="0"/>
            </a:endParaRP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they run way too late as a result of too many Town "ramblers"</a:t>
            </a: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Just </a:t>
            </a:r>
            <a:r>
              <a:rPr lang="en-US" sz="1100" i="1" dirty="0">
                <a:solidFill>
                  <a:schemeClr val="tx2"/>
                </a:solidFill>
                <a:latin typeface="Tw Cen MT" pitchFamily="34" charset="0"/>
              </a:rPr>
              <a:t>goes on way too long and way too late at night!</a:t>
            </a:r>
          </a:p>
          <a:p>
            <a:pPr marL="0" lvl="0" indent="0">
              <a:spcBef>
                <a:spcPts val="0"/>
              </a:spcBef>
              <a:buFont typeface="Wingdings" panose="05000000000000000000" pitchFamily="2" charset="2"/>
              <a:buChar char="§"/>
            </a:pPr>
            <a:r>
              <a:rPr lang="en-US" sz="1100" i="1" dirty="0" smtClean="0">
                <a:solidFill>
                  <a:schemeClr val="tx2"/>
                </a:solidFill>
                <a:latin typeface="Tw Cen MT" pitchFamily="34" charset="0"/>
              </a:rPr>
              <a:t>running too </a:t>
            </a:r>
            <a:r>
              <a:rPr lang="en-US" sz="1100" i="1" dirty="0" err="1" smtClean="0">
                <a:solidFill>
                  <a:schemeClr val="tx2"/>
                </a:solidFill>
                <a:latin typeface="Tw Cen MT" pitchFamily="34" charset="0"/>
              </a:rPr>
              <a:t>late</a:t>
            </a:r>
            <a:r>
              <a:rPr lang="en-US" sz="1100" i="1" dirty="0" err="1">
                <a:solidFill>
                  <a:srgbClr val="1F497D"/>
                </a:solidFill>
                <a:latin typeface="Tw Cen MT" pitchFamily="34" charset="0"/>
              </a:rPr>
              <a:t>I</a:t>
            </a:r>
            <a:r>
              <a:rPr lang="en-US" sz="1100" i="1" dirty="0">
                <a:solidFill>
                  <a:srgbClr val="1F497D"/>
                </a:solidFill>
                <a:latin typeface="Tw Cen MT" pitchFamily="34" charset="0"/>
              </a:rPr>
              <a:t> regularly stay until the end</a:t>
            </a:r>
          </a:p>
          <a:p>
            <a:pPr marL="0" lvl="0" indent="0">
              <a:spcBef>
                <a:spcPts val="0"/>
              </a:spcBef>
              <a:buFont typeface="Wingdings" panose="05000000000000000000" pitchFamily="2" charset="2"/>
              <a:buChar char="§"/>
            </a:pPr>
            <a:r>
              <a:rPr lang="en-US" sz="1100" i="1" dirty="0">
                <a:solidFill>
                  <a:srgbClr val="1F497D"/>
                </a:solidFill>
                <a:latin typeface="Tw Cen MT" pitchFamily="34" charset="0"/>
              </a:rPr>
              <a:t>Fatigue</a:t>
            </a:r>
          </a:p>
          <a:p>
            <a:pPr marL="0" lvl="0" indent="0">
              <a:spcBef>
                <a:spcPts val="0"/>
              </a:spcBef>
              <a:buFont typeface="Wingdings" panose="05000000000000000000" pitchFamily="2" charset="2"/>
              <a:buChar char="§"/>
            </a:pPr>
            <a:r>
              <a:rPr lang="en-US" sz="1100" i="1" dirty="0">
                <a:solidFill>
                  <a:srgbClr val="1F497D"/>
                </a:solidFill>
                <a:latin typeface="Tw Cen MT" pitchFamily="34" charset="0"/>
              </a:rPr>
              <a:t>it's a work day the next day and it often runs too late- 11 or 11:30</a:t>
            </a:r>
          </a:p>
          <a:p>
            <a:pPr marL="0" lvl="0" indent="0">
              <a:spcBef>
                <a:spcPts val="0"/>
              </a:spcBef>
              <a:buFont typeface="Wingdings" panose="05000000000000000000" pitchFamily="2" charset="2"/>
              <a:buChar char="§"/>
            </a:pPr>
            <a:r>
              <a:rPr lang="en-US" sz="1100" i="1" dirty="0" err="1">
                <a:solidFill>
                  <a:srgbClr val="1F497D"/>
                </a:solidFill>
                <a:latin typeface="Tw Cen MT" pitchFamily="34" charset="0"/>
              </a:rPr>
              <a:t>i</a:t>
            </a:r>
            <a:r>
              <a:rPr lang="en-US" sz="1100" i="1" dirty="0">
                <a:solidFill>
                  <a:srgbClr val="1F497D"/>
                </a:solidFill>
                <a:latin typeface="Tw Cen MT" pitchFamily="34" charset="0"/>
              </a:rPr>
              <a:t> don't leave early</a:t>
            </a:r>
          </a:p>
          <a:p>
            <a:pPr marL="0" lvl="0" indent="0">
              <a:spcBef>
                <a:spcPts val="0"/>
              </a:spcBef>
              <a:buFont typeface="Wingdings" panose="05000000000000000000" pitchFamily="2" charset="2"/>
              <a:buChar char="§"/>
            </a:pPr>
            <a:r>
              <a:rPr lang="en-US" sz="1100" i="1" dirty="0">
                <a:solidFill>
                  <a:srgbClr val="1F497D"/>
                </a:solidFill>
                <a:latin typeface="Tw Cen MT" pitchFamily="34" charset="0"/>
              </a:rPr>
              <a:t>Again, it is exhausting.</a:t>
            </a: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TIRED</a:t>
            </a: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late hour</a:t>
            </a: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don't leave early</a:t>
            </a: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They go on for too long</a:t>
            </a:r>
          </a:p>
          <a:p>
            <a:pPr marL="0" indent="0">
              <a:buFont typeface="Wingdings" panose="05000000000000000000" pitchFamily="2" charset="2"/>
              <a:buChar char="§"/>
            </a:pPr>
            <a:r>
              <a:rPr lang="en-US" sz="1100" i="1" dirty="0" smtClean="0">
                <a:solidFill>
                  <a:schemeClr val="tx2"/>
                </a:solidFill>
                <a:latin typeface="Tw Cen MT" pitchFamily="34" charset="0"/>
              </a:rPr>
              <a:t>Fatigue</a:t>
            </a:r>
          </a:p>
          <a:p>
            <a:pPr marL="0" indent="0">
              <a:buFont typeface="Wingdings" panose="05000000000000000000" pitchFamily="2" charset="2"/>
              <a:buChar char="§"/>
            </a:pPr>
            <a:r>
              <a:rPr lang="en-US" sz="1100" i="1" dirty="0" smtClean="0">
                <a:solidFill>
                  <a:schemeClr val="tx2"/>
                </a:solidFill>
                <a:latin typeface="Tw Cen MT" pitchFamily="34" charset="0"/>
              </a:rPr>
              <a:t>Never</a:t>
            </a: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Too late!!!!!</a:t>
            </a: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Running very late</a:t>
            </a: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Too long, too tired</a:t>
            </a: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Do not leave early </a:t>
            </a: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simply too long to sit</a:t>
            </a: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Late time</a:t>
            </a:r>
          </a:p>
          <a:p>
            <a:pPr marL="0" indent="0">
              <a:spcBef>
                <a:spcPts val="0"/>
              </a:spcBef>
              <a:buFont typeface="Wingdings" panose="05000000000000000000" pitchFamily="2" charset="2"/>
              <a:buChar char="§"/>
            </a:pPr>
            <a:r>
              <a:rPr lang="en-US" sz="1100" i="1" dirty="0" smtClean="0">
                <a:solidFill>
                  <a:schemeClr val="tx2"/>
                </a:solidFill>
                <a:latin typeface="Tw Cen MT" pitchFamily="34" charset="0"/>
              </a:rPr>
              <a:t>unimportant articles left</a:t>
            </a:r>
          </a:p>
          <a:p>
            <a:pPr marL="0" indent="0">
              <a:buFont typeface="Wingdings" panose="05000000000000000000" pitchFamily="2" charset="2"/>
              <a:buChar char="§"/>
            </a:pPr>
            <a:endParaRPr lang="en-US" sz="1100" dirty="0" smtClean="0">
              <a:solidFill>
                <a:schemeClr val="tx2"/>
              </a:solidFill>
              <a:latin typeface="Tw Cen MT" pitchFamily="34" charset="0"/>
            </a:endParaRPr>
          </a:p>
          <a:p>
            <a:pPr marL="0" indent="0">
              <a:buNone/>
            </a:pPr>
            <a:endParaRPr lang="en-US" sz="1100" dirty="0" smtClean="0">
              <a:solidFill>
                <a:schemeClr val="tx2"/>
              </a:solidFill>
              <a:latin typeface="Tw Cen MT" pitchFamily="34" charset="0"/>
            </a:endParaRPr>
          </a:p>
          <a:p>
            <a:pPr marL="0" indent="0">
              <a:buFont typeface="Wingdings" panose="05000000000000000000" pitchFamily="2" charset="2"/>
              <a:buChar char="§"/>
            </a:pPr>
            <a:endParaRPr lang="en-US" sz="1200" dirty="0" smtClean="0">
              <a:solidFill>
                <a:schemeClr val="tx2"/>
              </a:solidFill>
              <a:latin typeface="Tw Cen MT" pitchFamily="34" charset="0"/>
            </a:endParaRPr>
          </a:p>
          <a:p>
            <a:pPr marL="0" indent="0">
              <a:buFont typeface="Wingdings" panose="05000000000000000000" pitchFamily="2" charset="2"/>
              <a:buChar char="§"/>
            </a:pPr>
            <a:endParaRPr lang="en-US" sz="1300" dirty="0" smtClean="0">
              <a:solidFill>
                <a:schemeClr val="tx2"/>
              </a:solidFill>
              <a:latin typeface="Tw Cen MT" pitchFamily="34" charset="0"/>
            </a:endParaRPr>
          </a:p>
          <a:p>
            <a:pPr marL="0" indent="0">
              <a:buNone/>
            </a:pPr>
            <a:endParaRPr sz="4000" dirty="0"/>
          </a:p>
        </p:txBody>
      </p:sp>
      <p:sp>
        <p:nvSpPr>
          <p:cNvPr id="13" name="Slide Number Placeholder 12"/>
          <p:cNvSpPr>
            <a:spLocks noGrp="1"/>
          </p:cNvSpPr>
          <p:nvPr>
            <p:ph type="sldNum" sz="quarter" idx="12"/>
          </p:nvPr>
        </p:nvSpPr>
        <p:spPr/>
        <p:txBody>
          <a:bodyPr/>
          <a:lstStyle/>
          <a:p>
            <a:fld id="{C2D1B6C8-B9A7-4738-9A33-179B1E266EC0}" type="slidenum">
              <a:rPr lang="en-US" smtClean="0"/>
              <a:pPr/>
              <a:t>23</a:t>
            </a:fld>
            <a:endParaRPr lang="en-US"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1961" y="3352800"/>
            <a:ext cx="914400" cy="1209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0"/>
          <p:cNvPicPr/>
          <p:nvPr/>
        </p:nvPicPr>
        <p:blipFill>
          <a:blip r:embed="rId6">
            <a:extLst>
              <a:ext uri="{28A0092B-C50C-407E-A947-70E740481C1C}">
                <a14:useLocalDpi xmlns:a14="http://schemas.microsoft.com/office/drawing/2010/main" val="0"/>
              </a:ext>
            </a:extLst>
          </a:blip>
          <a:srcRect/>
          <a:stretch>
            <a:fillRect/>
          </a:stretch>
        </p:blipFill>
        <p:spPr bwMode="auto">
          <a:xfrm>
            <a:off x="7314827" y="4800600"/>
            <a:ext cx="1308667" cy="1219200"/>
          </a:xfrm>
          <a:prstGeom prst="rect">
            <a:avLst/>
          </a:prstGeom>
          <a:noFill/>
          <a:ln>
            <a:noFill/>
          </a:ln>
          <a:extLst/>
        </p:spPr>
      </p:pic>
    </p:spTree>
    <p:extLst>
      <p:ext uri="{BB962C8B-B14F-4D97-AF65-F5344CB8AC3E}">
        <p14:creationId xmlns:p14="http://schemas.microsoft.com/office/powerpoint/2010/main" val="3649491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4800" y="228600"/>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lvl="0" algn="ctr">
              <a:spcBef>
                <a:spcPct val="0"/>
              </a:spcBef>
              <a:defRPr/>
            </a:pPr>
            <a:r>
              <a:rPr lang="en-US" sz="2800" dirty="0">
                <a:solidFill>
                  <a:schemeClr val="tx2"/>
                </a:solidFill>
                <a:latin typeface="Tw Cen MT" pitchFamily="34" charset="0"/>
              </a:rPr>
              <a:t>Annual Town Meeting </a:t>
            </a:r>
            <a:r>
              <a:rPr lang="en-US" sz="2800" dirty="0" smtClean="0">
                <a:solidFill>
                  <a:schemeClr val="tx2"/>
                </a:solidFill>
                <a:latin typeface="Tw Cen MT" pitchFamily="34" charset="0"/>
              </a:rPr>
              <a:t>(RTM</a:t>
            </a:r>
            <a:r>
              <a:rPr lang="en-US" sz="2800" dirty="0">
                <a:solidFill>
                  <a:schemeClr val="tx2"/>
                </a:solidFill>
                <a:latin typeface="Tw Cen MT" pitchFamily="34" charset="0"/>
              </a:rPr>
              <a:t>)</a:t>
            </a:r>
          </a:p>
          <a:p>
            <a:pPr lvl="0" algn="ctr">
              <a:spcBef>
                <a:spcPct val="0"/>
              </a:spcBef>
              <a:defRPr/>
            </a:pPr>
            <a:r>
              <a:rPr lang="en-US" sz="1400" dirty="0">
                <a:solidFill>
                  <a:schemeClr val="tx2"/>
                </a:solidFill>
                <a:latin typeface="Tw Cen MT" pitchFamily="34" charset="0"/>
              </a:rPr>
              <a:t>OPERATIONS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18" name="Title 1"/>
          <p:cNvSpPr>
            <a:spLocks noGrp="1"/>
          </p:cNvSpPr>
          <p:nvPr>
            <p:ph idx="1"/>
          </p:nvPr>
        </p:nvSpPr>
        <p:spPr>
          <a:xfrm>
            <a:off x="304799" y="1438420"/>
            <a:ext cx="8382001" cy="4525963"/>
          </a:xfrm>
          <a:ln>
            <a:solidFill>
              <a:schemeClr val="accent1">
                <a:lumMod val="40000"/>
                <a:lumOff val="60000"/>
              </a:schemeClr>
            </a:solidFill>
          </a:ln>
        </p:spPr>
        <p:txBody>
          <a:bodyPr numCol="2">
            <a:normAutofit/>
          </a:bodyPr>
          <a:lstStyle/>
          <a:p>
            <a:pPr marL="0" indent="0">
              <a:buNone/>
            </a:pPr>
            <a:r>
              <a:rPr lang="en-US" sz="1800" dirty="0">
                <a:solidFill>
                  <a:schemeClr val="tx2"/>
                </a:solidFill>
                <a:latin typeface="Tw Cen MT" pitchFamily="34" charset="0"/>
              </a:rPr>
              <a:t>Why are they </a:t>
            </a:r>
            <a:r>
              <a:rPr lang="en-US" sz="1800" dirty="0" smtClean="0">
                <a:solidFill>
                  <a:schemeClr val="tx2"/>
                </a:solidFill>
                <a:latin typeface="Tw Cen MT" pitchFamily="34" charset="0"/>
              </a:rPr>
              <a:t>leaving early?</a:t>
            </a:r>
          </a:p>
          <a:p>
            <a:pPr marL="0" indent="0">
              <a:buNone/>
            </a:pPr>
            <a:endParaRPr lang="en-US" sz="2900" dirty="0">
              <a:solidFill>
                <a:schemeClr val="tx2"/>
              </a:solidFill>
              <a:latin typeface="Tw Cen MT" pitchFamily="34" charset="0"/>
            </a:endParaRPr>
          </a:p>
          <a:p>
            <a:pPr marL="0" indent="0">
              <a:buNone/>
            </a:pPr>
            <a:endParaRPr lang="en-US" sz="2900" dirty="0" smtClean="0">
              <a:solidFill>
                <a:schemeClr val="tx2"/>
              </a:solidFill>
              <a:latin typeface="Tw Cen MT" pitchFamily="34" charset="0"/>
            </a:endParaRPr>
          </a:p>
          <a:p>
            <a:pPr marL="0" indent="0">
              <a:buNone/>
            </a:pPr>
            <a:endParaRPr lang="en-US" sz="2900" dirty="0">
              <a:solidFill>
                <a:schemeClr val="tx2"/>
              </a:solidFill>
              <a:latin typeface="Tw Cen MT" pitchFamily="34" charset="0"/>
            </a:endParaRPr>
          </a:p>
          <a:p>
            <a:pPr marL="0" indent="0">
              <a:buNone/>
            </a:pPr>
            <a:endParaRPr lang="en-US" sz="2900" dirty="0" smtClean="0">
              <a:solidFill>
                <a:schemeClr val="tx2"/>
              </a:solidFill>
              <a:latin typeface="Tw Cen MT" pitchFamily="34" charset="0"/>
            </a:endParaRPr>
          </a:p>
          <a:p>
            <a:pPr marL="0" indent="0">
              <a:buNone/>
            </a:pPr>
            <a:endParaRPr lang="en-US" sz="2900" dirty="0" smtClean="0">
              <a:solidFill>
                <a:schemeClr val="tx2"/>
              </a:solidFill>
              <a:latin typeface="Tw Cen MT" pitchFamily="34" charset="0"/>
            </a:endParaRPr>
          </a:p>
          <a:p>
            <a:pPr marL="0" indent="0">
              <a:buNone/>
            </a:pPr>
            <a:endParaRPr lang="en-US" sz="2900" dirty="0" smtClean="0">
              <a:solidFill>
                <a:schemeClr val="tx2"/>
              </a:solidFill>
              <a:latin typeface="Tw Cen MT" pitchFamily="34" charset="0"/>
            </a:endParaRPr>
          </a:p>
          <a:p>
            <a:pPr marL="0" indent="0">
              <a:buNone/>
            </a:pPr>
            <a:endParaRPr lang="en-US" sz="2900" dirty="0">
              <a:solidFill>
                <a:schemeClr val="tx2"/>
              </a:solidFill>
              <a:latin typeface="Tw Cen MT" pitchFamily="34" charset="0"/>
            </a:endParaRPr>
          </a:p>
          <a:p>
            <a:pPr marL="0" indent="0">
              <a:buNone/>
            </a:pPr>
            <a:endParaRPr lang="en-US" sz="1100" dirty="0">
              <a:solidFill>
                <a:schemeClr val="tx2"/>
              </a:solidFill>
              <a:latin typeface="Tw Cen MT" pitchFamily="34" charset="0"/>
            </a:endParaRPr>
          </a:p>
          <a:p>
            <a:pPr marL="0" indent="0">
              <a:buFont typeface="Wingdings" panose="05000000000000000000" pitchFamily="2" charset="2"/>
              <a:buChar char="§"/>
            </a:pPr>
            <a:endParaRPr lang="en-US" sz="1100" dirty="0" smtClean="0">
              <a:solidFill>
                <a:schemeClr val="tx2"/>
              </a:solidFill>
              <a:latin typeface="Tw Cen MT" pitchFamily="34" charset="0"/>
            </a:endParaRPr>
          </a:p>
          <a:p>
            <a:pPr marL="0" lvl="0" indent="0">
              <a:buNone/>
            </a:pPr>
            <a:r>
              <a:rPr lang="en-US" sz="1800" dirty="0" smtClean="0">
                <a:solidFill>
                  <a:srgbClr val="1F497D"/>
                </a:solidFill>
                <a:latin typeface="Tw Cen MT" pitchFamily="34" charset="0"/>
              </a:rPr>
              <a:t>How </a:t>
            </a:r>
            <a:r>
              <a:rPr lang="en-US" sz="1800" dirty="0">
                <a:solidFill>
                  <a:srgbClr val="1F497D"/>
                </a:solidFill>
                <a:latin typeface="Tw Cen MT" pitchFamily="34" charset="0"/>
              </a:rPr>
              <a:t>often they miss nights of Town Meeting?</a:t>
            </a:r>
          </a:p>
          <a:p>
            <a:pPr marL="0" indent="0">
              <a:buNone/>
            </a:pPr>
            <a:endParaRPr lang="en-US" sz="4400" dirty="0" smtClean="0">
              <a:solidFill>
                <a:schemeClr val="tx2"/>
              </a:solidFill>
              <a:latin typeface="Tw Cen MT" pitchFamily="34" charset="0"/>
            </a:endParaRPr>
          </a:p>
          <a:p>
            <a:pPr marL="0" indent="0">
              <a:buNone/>
            </a:pPr>
            <a:endParaRPr sz="4000" dirty="0"/>
          </a:p>
        </p:txBody>
      </p:sp>
      <p:sp>
        <p:nvSpPr>
          <p:cNvPr id="13" name="Slide Number Placeholder 12"/>
          <p:cNvSpPr>
            <a:spLocks noGrp="1"/>
          </p:cNvSpPr>
          <p:nvPr>
            <p:ph type="sldNum" sz="quarter" idx="12"/>
          </p:nvPr>
        </p:nvSpPr>
        <p:spPr>
          <a:xfrm>
            <a:off x="6522522" y="6324600"/>
            <a:ext cx="2133600" cy="365125"/>
          </a:xfrm>
        </p:spPr>
        <p:txBody>
          <a:bodyPr/>
          <a:lstStyle/>
          <a:p>
            <a:fld id="{C2D1B6C8-B9A7-4738-9A33-179B1E266EC0}" type="slidenum">
              <a:rPr lang="en-US" smtClean="0"/>
              <a:pPr/>
              <a:t>24</a:t>
            </a:fld>
            <a:endParaRPr lang="en-US" dirty="0"/>
          </a:p>
        </p:txBody>
      </p:sp>
      <p:pic>
        <p:nvPicPr>
          <p:cNvPr id="15" name="Picture 14" descr="chart2804018640.png"/>
          <p:cNvPicPr>
            <a:picLocks noChangeAspect="1"/>
          </p:cNvPicPr>
          <p:nvPr/>
        </p:nvPicPr>
        <p:blipFill>
          <a:blip r:embed="rId5"/>
          <a:stretch>
            <a:fillRect/>
          </a:stretch>
        </p:blipFill>
        <p:spPr>
          <a:xfrm>
            <a:off x="431512" y="1957430"/>
            <a:ext cx="3999035" cy="3605169"/>
          </a:xfrm>
          <a:prstGeom prst="rect">
            <a:avLst/>
          </a:prstGeom>
        </p:spPr>
      </p:pic>
      <p:pic>
        <p:nvPicPr>
          <p:cNvPr id="16" name="Picture 15" descr="chart2804018660.png"/>
          <p:cNvPicPr>
            <a:picLocks noChangeAspect="1"/>
          </p:cNvPicPr>
          <p:nvPr/>
        </p:nvPicPr>
        <p:blipFill>
          <a:blip r:embed="rId6"/>
          <a:stretch>
            <a:fillRect/>
          </a:stretch>
        </p:blipFill>
        <p:spPr>
          <a:xfrm>
            <a:off x="4358640" y="2087583"/>
            <a:ext cx="4328160" cy="3507136"/>
          </a:xfrm>
          <a:prstGeom prst="rect">
            <a:avLst/>
          </a:prstGeom>
          <a:ln>
            <a:noFill/>
          </a:ln>
        </p:spPr>
      </p:pic>
      <p:pic>
        <p:nvPicPr>
          <p:cNvPr id="12"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2844" y="3603889"/>
            <a:ext cx="1353513" cy="313000"/>
          </a:xfrm>
          <a:prstGeom prst="rect">
            <a:avLst/>
          </a:prstGeom>
          <a:noFill/>
          <a:extLst>
            <a:ext uri="{909E8E84-426E-40DD-AFC4-6F175D3DCCD1}">
              <a14:hiddenFill xmlns:a14="http://schemas.microsoft.com/office/drawing/2010/main">
                <a:solidFill>
                  <a:srgbClr val="FFFFFF"/>
                </a:solidFill>
              </a14:hiddenFill>
            </a:ext>
          </a:extLst>
        </p:spPr>
      </p:pic>
      <p:sp>
        <p:nvSpPr>
          <p:cNvPr id="2" name="Cloud Callout 1"/>
          <p:cNvSpPr/>
          <p:nvPr/>
        </p:nvSpPr>
        <p:spPr>
          <a:xfrm>
            <a:off x="2858984" y="3401367"/>
            <a:ext cx="1676400" cy="838200"/>
          </a:xfrm>
          <a:prstGeom prst="cloudCallout">
            <a:avLst>
              <a:gd name="adj1" fmla="val -35355"/>
              <a:gd name="adj2" fmla="val 131908"/>
            </a:avLst>
          </a:prstGeom>
          <a:solidFill>
            <a:schemeClr val="accent6">
              <a:lumMod val="75000"/>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3801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4800" y="228600"/>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lvl="0" algn="ctr">
              <a:spcBef>
                <a:spcPct val="0"/>
              </a:spcBef>
              <a:defRPr/>
            </a:pPr>
            <a:r>
              <a:rPr lang="en-US" sz="2800" dirty="0">
                <a:solidFill>
                  <a:schemeClr val="tx2"/>
                </a:solidFill>
                <a:latin typeface="Tw Cen MT" pitchFamily="34" charset="0"/>
              </a:rPr>
              <a:t>Annual Town Meeting </a:t>
            </a:r>
            <a:r>
              <a:rPr lang="en-US" sz="2800" dirty="0" smtClean="0">
                <a:solidFill>
                  <a:schemeClr val="tx2"/>
                </a:solidFill>
                <a:latin typeface="Tw Cen MT" pitchFamily="34" charset="0"/>
              </a:rPr>
              <a:t>(RTM</a:t>
            </a:r>
            <a:r>
              <a:rPr lang="en-US" sz="2800" dirty="0">
                <a:solidFill>
                  <a:schemeClr val="tx2"/>
                </a:solidFill>
                <a:latin typeface="Tw Cen MT" pitchFamily="34" charset="0"/>
              </a:rPr>
              <a:t>)</a:t>
            </a:r>
          </a:p>
          <a:p>
            <a:pPr lvl="0" algn="ctr">
              <a:spcBef>
                <a:spcPct val="0"/>
              </a:spcBef>
              <a:defRPr/>
            </a:pPr>
            <a:r>
              <a:rPr lang="en-US" sz="1400" dirty="0">
                <a:solidFill>
                  <a:schemeClr val="tx2"/>
                </a:solidFill>
                <a:latin typeface="Tw Cen MT" pitchFamily="34" charset="0"/>
              </a:rPr>
              <a:t>OPERATIONS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18" name="Title 1"/>
          <p:cNvSpPr>
            <a:spLocks noGrp="1"/>
          </p:cNvSpPr>
          <p:nvPr>
            <p:ph idx="1"/>
          </p:nvPr>
        </p:nvSpPr>
        <p:spPr>
          <a:xfrm>
            <a:off x="304800" y="1438420"/>
            <a:ext cx="8229600" cy="4525963"/>
          </a:xfr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numCol="2">
            <a:normAutofit/>
          </a:bodyPr>
          <a:lstStyle/>
          <a:p>
            <a:pPr marL="0" indent="0">
              <a:buNone/>
            </a:pPr>
            <a:r>
              <a:rPr lang="en-US" sz="1800" dirty="0" smtClean="0">
                <a:solidFill>
                  <a:schemeClr val="tx2"/>
                </a:solidFill>
                <a:latin typeface="Tw Cen MT" pitchFamily="34" charset="0"/>
              </a:rPr>
              <a:t>“Other” reasons for leaving early:</a:t>
            </a:r>
          </a:p>
          <a:p>
            <a:pPr marL="0" indent="0">
              <a:buNone/>
            </a:pPr>
            <a:endParaRPr lang="en-US" sz="2900" dirty="0" smtClean="0">
              <a:solidFill>
                <a:schemeClr val="tx2"/>
              </a:solidFill>
              <a:latin typeface="Tw Cen MT" pitchFamily="34" charset="0"/>
            </a:endParaRPr>
          </a:p>
          <a:p>
            <a:pPr marL="0" indent="0">
              <a:buNone/>
            </a:pPr>
            <a:endParaRPr lang="en-US" sz="4400" dirty="0" smtClean="0">
              <a:solidFill>
                <a:schemeClr val="tx2"/>
              </a:solidFill>
              <a:latin typeface="Tw Cen MT" pitchFamily="34" charset="0"/>
            </a:endParaRPr>
          </a:p>
          <a:p>
            <a:pPr marL="0" indent="0">
              <a:buNone/>
            </a:pPr>
            <a:endParaRPr sz="4000" dirty="0"/>
          </a:p>
        </p:txBody>
      </p:sp>
      <p:sp>
        <p:nvSpPr>
          <p:cNvPr id="13" name="Slide Number Placeholder 12"/>
          <p:cNvSpPr>
            <a:spLocks noGrp="1"/>
          </p:cNvSpPr>
          <p:nvPr>
            <p:ph type="sldNum" sz="quarter" idx="12"/>
          </p:nvPr>
        </p:nvSpPr>
        <p:spPr>
          <a:xfrm>
            <a:off x="6522522" y="6324600"/>
            <a:ext cx="2133600" cy="365125"/>
          </a:xfrm>
        </p:spPr>
        <p:txBody>
          <a:bodyPr/>
          <a:lstStyle/>
          <a:p>
            <a:fld id="{C2D1B6C8-B9A7-4738-9A33-179B1E266EC0}" type="slidenum">
              <a:rPr lang="en-US" smtClean="0"/>
              <a:pPr/>
              <a:t>25</a:t>
            </a:fld>
            <a:endParaRPr lang="en-US" dirty="0"/>
          </a:p>
        </p:txBody>
      </p:sp>
      <p:sp>
        <p:nvSpPr>
          <p:cNvPr id="14" name="TextBox 13"/>
          <p:cNvSpPr txBox="1"/>
          <p:nvPr/>
        </p:nvSpPr>
        <p:spPr>
          <a:xfrm>
            <a:off x="419100" y="1992520"/>
            <a:ext cx="8001000" cy="2308324"/>
          </a:xfrm>
          <a:prstGeom prst="rect">
            <a:avLst/>
          </a:prstGeom>
          <a:noFill/>
        </p:spPr>
        <p:txBody>
          <a:bodyPr wrap="square" numCol="3" rtlCol="0">
            <a:spAutoFit/>
          </a:bodyPr>
          <a:lstStyle/>
          <a:p>
            <a:pPr marL="342900" marR="0" lvl="0" indent="-342900">
              <a:spcBef>
                <a:spcPts val="0"/>
              </a:spcBef>
              <a:spcAft>
                <a:spcPts val="0"/>
              </a:spcAft>
              <a:buFont typeface="Wingdings"/>
              <a:buChar char=""/>
              <a:tabLst>
                <a:tab pos="457200" algn="l"/>
              </a:tabLst>
            </a:pPr>
            <a:r>
              <a:rPr lang="en-US" sz="1200" dirty="0" smtClean="0">
                <a:solidFill>
                  <a:srgbClr val="1F497D"/>
                </a:solidFill>
                <a:latin typeface="Tw Cen MT"/>
              </a:rPr>
              <a:t>Health </a:t>
            </a:r>
            <a:r>
              <a:rPr lang="en-US" sz="1200" dirty="0">
                <a:solidFill>
                  <a:srgbClr val="1F497D"/>
                </a:solidFill>
                <a:latin typeface="Tw Cen MT"/>
              </a:rPr>
              <a:t>reasons</a:t>
            </a:r>
            <a:endParaRPr lang="en-US" sz="1200" dirty="0">
              <a:latin typeface="Times New Roman"/>
              <a:ea typeface="Times New Roman"/>
            </a:endParaRPr>
          </a:p>
          <a:p>
            <a:pPr marL="342900" marR="0" lvl="0" indent="-342900">
              <a:spcBef>
                <a:spcPts val="0"/>
              </a:spcBef>
              <a:spcAft>
                <a:spcPts val="0"/>
              </a:spcAft>
              <a:buFont typeface="Wingdings"/>
              <a:buChar char=""/>
              <a:tabLst>
                <a:tab pos="457200" algn="l"/>
              </a:tabLst>
            </a:pPr>
            <a:r>
              <a:rPr lang="en-US" sz="1200" dirty="0">
                <a:solidFill>
                  <a:srgbClr val="1F497D"/>
                </a:solidFill>
                <a:latin typeface="Tw Cen MT"/>
              </a:rPr>
              <a:t>I don't leave early</a:t>
            </a:r>
            <a:endParaRPr lang="en-US" sz="1200" dirty="0">
              <a:latin typeface="Times New Roman"/>
              <a:ea typeface="Times New Roman"/>
            </a:endParaRPr>
          </a:p>
          <a:p>
            <a:pPr marL="342900" marR="0" lvl="0" indent="-342900">
              <a:spcBef>
                <a:spcPts val="0"/>
              </a:spcBef>
              <a:spcAft>
                <a:spcPts val="0"/>
              </a:spcAft>
              <a:buFont typeface="Wingdings"/>
              <a:buChar char=""/>
              <a:tabLst>
                <a:tab pos="457200" algn="l"/>
              </a:tabLst>
            </a:pPr>
            <a:r>
              <a:rPr lang="en-US" sz="1200" dirty="0">
                <a:solidFill>
                  <a:srgbClr val="1F497D"/>
                </a:solidFill>
                <a:latin typeface="Tw Cen MT"/>
              </a:rPr>
              <a:t>fatigue</a:t>
            </a:r>
            <a:endParaRPr lang="en-US" sz="1200" dirty="0">
              <a:latin typeface="Times New Roman"/>
              <a:ea typeface="Times New Roman"/>
            </a:endParaRPr>
          </a:p>
          <a:p>
            <a:pPr marL="342900" marR="0" lvl="0" indent="-342900">
              <a:spcBef>
                <a:spcPts val="0"/>
              </a:spcBef>
              <a:spcAft>
                <a:spcPts val="0"/>
              </a:spcAft>
              <a:buFont typeface="Wingdings"/>
              <a:buChar char=""/>
              <a:tabLst>
                <a:tab pos="457200" algn="l"/>
              </a:tabLst>
            </a:pPr>
            <a:r>
              <a:rPr lang="en-US" sz="1200" dirty="0">
                <a:solidFill>
                  <a:srgbClr val="1F497D"/>
                </a:solidFill>
                <a:latin typeface="Tw Cen MT"/>
              </a:rPr>
              <a:t>n/a</a:t>
            </a:r>
            <a:endParaRPr lang="en-US" sz="1200" dirty="0">
              <a:latin typeface="Times New Roman"/>
              <a:ea typeface="Times New Roman"/>
            </a:endParaRPr>
          </a:p>
          <a:p>
            <a:pPr marL="342900" marR="0" lvl="0" indent="-342900">
              <a:spcBef>
                <a:spcPts val="0"/>
              </a:spcBef>
              <a:spcAft>
                <a:spcPts val="0"/>
              </a:spcAft>
              <a:buFont typeface="Wingdings"/>
              <a:buChar char=""/>
              <a:tabLst>
                <a:tab pos="457200" algn="l"/>
              </a:tabLst>
            </a:pPr>
            <a:r>
              <a:rPr lang="en-US" sz="1200" dirty="0">
                <a:solidFill>
                  <a:srgbClr val="1F497D"/>
                </a:solidFill>
                <a:latin typeface="Tw Cen MT"/>
              </a:rPr>
              <a:t>I don't leave early.</a:t>
            </a:r>
            <a:endParaRPr lang="en-US" sz="1200" dirty="0">
              <a:latin typeface="Times New Roman"/>
              <a:ea typeface="Times New Roman"/>
            </a:endParaRPr>
          </a:p>
          <a:p>
            <a:pPr marL="342900" marR="0" lvl="0" indent="-342900">
              <a:spcBef>
                <a:spcPts val="0"/>
              </a:spcBef>
              <a:spcAft>
                <a:spcPts val="0"/>
              </a:spcAft>
              <a:buFont typeface="Wingdings"/>
              <a:buChar char=""/>
              <a:tabLst>
                <a:tab pos="457200" algn="l"/>
              </a:tabLst>
            </a:pPr>
            <a:r>
              <a:rPr lang="en-US" sz="1200" dirty="0">
                <a:solidFill>
                  <a:srgbClr val="1F497D"/>
                </a:solidFill>
                <a:latin typeface="Tw Cen MT"/>
              </a:rPr>
              <a:t>n/a</a:t>
            </a:r>
            <a:endParaRPr lang="en-US" sz="1200" dirty="0">
              <a:latin typeface="Times New Roman"/>
              <a:ea typeface="Times New Roman"/>
            </a:endParaRPr>
          </a:p>
          <a:p>
            <a:pPr marL="342900" marR="0" lvl="0" indent="-342900">
              <a:spcBef>
                <a:spcPts val="0"/>
              </a:spcBef>
              <a:spcAft>
                <a:spcPts val="0"/>
              </a:spcAft>
              <a:buFont typeface="Wingdings"/>
              <a:buChar char=""/>
              <a:tabLst>
                <a:tab pos="457200" algn="l"/>
              </a:tabLst>
            </a:pPr>
            <a:r>
              <a:rPr lang="en-US" sz="1200" dirty="0" err="1">
                <a:solidFill>
                  <a:srgbClr val="1F497D"/>
                </a:solidFill>
                <a:latin typeface="Tw Cen MT"/>
              </a:rPr>
              <a:t>dont</a:t>
            </a:r>
            <a:r>
              <a:rPr lang="en-US" sz="1200" dirty="0">
                <a:solidFill>
                  <a:srgbClr val="1F497D"/>
                </a:solidFill>
                <a:latin typeface="Tw Cen MT"/>
              </a:rPr>
              <a:t> leave early</a:t>
            </a:r>
            <a:endParaRPr lang="en-US" sz="1200" dirty="0">
              <a:latin typeface="Times New Roman"/>
              <a:ea typeface="Times New Roman"/>
            </a:endParaRPr>
          </a:p>
          <a:p>
            <a:pPr marL="342900" marR="0" lvl="0" indent="-342900">
              <a:spcBef>
                <a:spcPts val="0"/>
              </a:spcBef>
              <a:spcAft>
                <a:spcPts val="0"/>
              </a:spcAft>
              <a:buFont typeface="Wingdings"/>
              <a:buChar char=""/>
              <a:tabLst>
                <a:tab pos="457200" algn="l"/>
              </a:tabLst>
            </a:pPr>
            <a:r>
              <a:rPr lang="en-US" sz="1200" dirty="0">
                <a:solidFill>
                  <a:srgbClr val="1F497D"/>
                </a:solidFill>
                <a:latin typeface="Tw Cen MT"/>
              </a:rPr>
              <a:t>Never have left TM early, I feel it is insulting to those presenting.</a:t>
            </a:r>
            <a:endParaRPr lang="en-US" sz="1200" dirty="0">
              <a:latin typeface="Times New Roman"/>
              <a:ea typeface="Times New Roman"/>
            </a:endParaRPr>
          </a:p>
          <a:p>
            <a:pPr marL="342900" marR="0" lvl="0" indent="-342900">
              <a:spcBef>
                <a:spcPts val="0"/>
              </a:spcBef>
              <a:spcAft>
                <a:spcPts val="0"/>
              </a:spcAft>
              <a:buFont typeface="Wingdings"/>
              <a:buChar char=""/>
              <a:tabLst>
                <a:tab pos="457200" algn="l"/>
              </a:tabLst>
            </a:pPr>
            <a:r>
              <a:rPr lang="en-US" sz="1200" dirty="0">
                <a:solidFill>
                  <a:srgbClr val="1F497D"/>
                </a:solidFill>
                <a:latin typeface="Tw Cen MT"/>
              </a:rPr>
              <a:t>I don't leave early</a:t>
            </a:r>
            <a:endParaRPr lang="en-US" sz="1200" dirty="0">
              <a:latin typeface="Times New Roman"/>
              <a:ea typeface="Times New Roman"/>
            </a:endParaRPr>
          </a:p>
          <a:p>
            <a:pPr marL="342900" marR="0" lvl="0" indent="-342900">
              <a:spcBef>
                <a:spcPts val="0"/>
              </a:spcBef>
              <a:spcAft>
                <a:spcPts val="0"/>
              </a:spcAft>
              <a:buFont typeface="Wingdings"/>
              <a:buChar char=""/>
              <a:tabLst>
                <a:tab pos="457200" algn="l"/>
              </a:tabLst>
            </a:pPr>
            <a:r>
              <a:rPr lang="en-US" sz="1200" dirty="0" err="1">
                <a:solidFill>
                  <a:srgbClr val="1F497D"/>
                </a:solidFill>
                <a:latin typeface="Tw Cen MT"/>
              </a:rPr>
              <a:t>Merdical</a:t>
            </a:r>
            <a:endParaRPr lang="en-US" sz="1200" dirty="0">
              <a:latin typeface="Times New Roman"/>
              <a:ea typeface="Times New Roman"/>
            </a:endParaRPr>
          </a:p>
          <a:p>
            <a:pPr marL="342900" marR="0" lvl="0" indent="-342900">
              <a:spcBef>
                <a:spcPts val="0"/>
              </a:spcBef>
              <a:spcAft>
                <a:spcPts val="0"/>
              </a:spcAft>
              <a:buFont typeface="Wingdings"/>
              <a:buChar char=""/>
              <a:tabLst>
                <a:tab pos="457200" algn="l"/>
              </a:tabLst>
            </a:pPr>
            <a:r>
              <a:rPr lang="en-US" sz="1200" dirty="0" smtClean="0">
                <a:solidFill>
                  <a:srgbClr val="1F497D"/>
                </a:solidFill>
                <a:latin typeface="Tw Cen MT"/>
              </a:rPr>
              <a:t>Boring and I'm tired</a:t>
            </a:r>
            <a:endParaRPr lang="en-US" sz="1200" dirty="0" smtClean="0">
              <a:latin typeface="Times New Roman"/>
              <a:ea typeface="Times New Roman"/>
            </a:endParaRPr>
          </a:p>
          <a:p>
            <a:pPr marL="342900" marR="0" lvl="0" indent="-342900">
              <a:spcBef>
                <a:spcPts val="0"/>
              </a:spcBef>
              <a:spcAft>
                <a:spcPts val="0"/>
              </a:spcAft>
              <a:buFont typeface="Wingdings"/>
              <a:buChar char=""/>
              <a:tabLst>
                <a:tab pos="457200" algn="l"/>
              </a:tabLst>
            </a:pPr>
            <a:r>
              <a:rPr lang="en-US" sz="1200" dirty="0" err="1" smtClean="0">
                <a:solidFill>
                  <a:srgbClr val="1F497D"/>
                </a:solidFill>
                <a:latin typeface="Tw Cen MT"/>
              </a:rPr>
              <a:t>i</a:t>
            </a:r>
            <a:r>
              <a:rPr lang="en-US" sz="1200" dirty="0" smtClean="0">
                <a:solidFill>
                  <a:srgbClr val="1F497D"/>
                </a:solidFill>
                <a:latin typeface="Tw Cen MT"/>
              </a:rPr>
              <a:t> </a:t>
            </a:r>
            <a:r>
              <a:rPr lang="en-US" sz="1200" dirty="0">
                <a:solidFill>
                  <a:srgbClr val="1F497D"/>
                </a:solidFill>
                <a:latin typeface="Tw Cen MT"/>
              </a:rPr>
              <a:t>don't leave early</a:t>
            </a:r>
            <a:endParaRPr lang="en-US" sz="1200" dirty="0">
              <a:latin typeface="Times New Roman"/>
              <a:ea typeface="Times New Roman"/>
            </a:endParaRPr>
          </a:p>
          <a:p>
            <a:pPr marL="342900" marR="0" lvl="0" indent="-342900">
              <a:spcBef>
                <a:spcPts val="0"/>
              </a:spcBef>
              <a:spcAft>
                <a:spcPts val="0"/>
              </a:spcAft>
              <a:buFont typeface="Wingdings"/>
              <a:buChar char=""/>
              <a:tabLst>
                <a:tab pos="457200" algn="l"/>
              </a:tabLst>
            </a:pPr>
            <a:r>
              <a:rPr lang="en-US" sz="1200" dirty="0">
                <a:solidFill>
                  <a:srgbClr val="1F497D"/>
                </a:solidFill>
                <a:latin typeface="Tw Cen MT"/>
              </a:rPr>
              <a:t>Just find it drags along too slowly. </a:t>
            </a:r>
            <a:endParaRPr lang="en-US" sz="1200" dirty="0">
              <a:latin typeface="Times New Roman"/>
              <a:ea typeface="Times New Roman"/>
            </a:endParaRPr>
          </a:p>
          <a:p>
            <a:pPr marL="342900" marR="0" lvl="0" indent="-342900">
              <a:spcBef>
                <a:spcPts val="0"/>
              </a:spcBef>
              <a:spcAft>
                <a:spcPts val="0"/>
              </a:spcAft>
              <a:buFont typeface="Wingdings"/>
              <a:buChar char=""/>
              <a:tabLst>
                <a:tab pos="457200" algn="l"/>
              </a:tabLst>
            </a:pPr>
            <a:r>
              <a:rPr lang="en-US" sz="1200" dirty="0">
                <a:solidFill>
                  <a:srgbClr val="1F497D"/>
                </a:solidFill>
                <a:latin typeface="Tw Cen MT"/>
              </a:rPr>
              <a:t>usually ends too late and I have to work in the morning</a:t>
            </a:r>
            <a:endParaRPr lang="en-US" sz="1200" dirty="0">
              <a:latin typeface="Times New Roman"/>
              <a:ea typeface="Times New Roman"/>
            </a:endParaRPr>
          </a:p>
          <a:p>
            <a:pPr marL="342900" marR="0" lvl="0" indent="-342900">
              <a:spcBef>
                <a:spcPts val="0"/>
              </a:spcBef>
              <a:spcAft>
                <a:spcPts val="0"/>
              </a:spcAft>
              <a:buFont typeface="Wingdings"/>
              <a:buChar char=""/>
              <a:tabLst>
                <a:tab pos="457200" algn="l"/>
              </a:tabLst>
            </a:pPr>
            <a:r>
              <a:rPr lang="en-US" sz="1200" dirty="0">
                <a:solidFill>
                  <a:srgbClr val="1F497D"/>
                </a:solidFill>
                <a:latin typeface="Tw Cen MT"/>
              </a:rPr>
              <a:t>Personal wellbeing - need to go bed early to get enough sleep before waking up to go to work/be a parent</a:t>
            </a:r>
            <a:endParaRPr lang="en-US" sz="1200" dirty="0">
              <a:latin typeface="Times New Roman"/>
              <a:ea typeface="Times New Roman"/>
            </a:endParaRPr>
          </a:p>
          <a:p>
            <a:pPr marL="342900" marR="0" lvl="0" indent="-342900">
              <a:spcBef>
                <a:spcPts val="0"/>
              </a:spcBef>
              <a:spcAft>
                <a:spcPts val="0"/>
              </a:spcAft>
              <a:buFont typeface="Wingdings"/>
              <a:buChar char=""/>
              <a:tabLst>
                <a:tab pos="457200" algn="l"/>
              </a:tabLst>
            </a:pPr>
            <a:r>
              <a:rPr lang="en-US" sz="1200" dirty="0">
                <a:solidFill>
                  <a:srgbClr val="1F497D"/>
                </a:solidFill>
                <a:latin typeface="Tw Cen MT"/>
              </a:rPr>
              <a:t>We run so late sometimes and my kid will wake me up early no matter what</a:t>
            </a:r>
            <a:endParaRPr lang="en-US" sz="1200" dirty="0">
              <a:latin typeface="Times New Roman"/>
              <a:ea typeface="Times New Roman"/>
            </a:endParaRPr>
          </a:p>
          <a:p>
            <a:pPr marL="342900" marR="0" lvl="0" indent="-342900">
              <a:spcBef>
                <a:spcPts val="0"/>
              </a:spcBef>
              <a:spcAft>
                <a:spcPts val="0"/>
              </a:spcAft>
              <a:buFont typeface="Wingdings"/>
              <a:buChar char=""/>
              <a:tabLst>
                <a:tab pos="457200" algn="l"/>
              </a:tabLst>
            </a:pPr>
            <a:endParaRPr lang="en-US" sz="1200" dirty="0" smtClean="0">
              <a:solidFill>
                <a:srgbClr val="1F497D"/>
              </a:solidFill>
              <a:latin typeface="Tw Cen MT"/>
            </a:endParaRPr>
          </a:p>
          <a:p>
            <a:pPr marL="342900" marR="0" lvl="0" indent="-342900">
              <a:spcBef>
                <a:spcPts val="0"/>
              </a:spcBef>
              <a:spcAft>
                <a:spcPts val="0"/>
              </a:spcAft>
              <a:buFont typeface="Wingdings"/>
              <a:buChar char=""/>
              <a:tabLst>
                <a:tab pos="457200" algn="l"/>
              </a:tabLst>
            </a:pPr>
            <a:r>
              <a:rPr lang="en-US" sz="1200" dirty="0" smtClean="0">
                <a:solidFill>
                  <a:srgbClr val="1F497D"/>
                </a:solidFill>
                <a:latin typeface="Tw Cen MT"/>
              </a:rPr>
              <a:t>I </a:t>
            </a:r>
            <a:r>
              <a:rPr lang="en-US" sz="1200" dirty="0">
                <a:solidFill>
                  <a:srgbClr val="1F497D"/>
                </a:solidFill>
                <a:latin typeface="Tw Cen MT"/>
              </a:rPr>
              <a:t>have to rise early for my job and must tend to a good nights sleep</a:t>
            </a:r>
            <a:endParaRPr lang="en-US" sz="1200" dirty="0">
              <a:latin typeface="Times New Roman"/>
              <a:ea typeface="Times New Roman"/>
            </a:endParaRPr>
          </a:p>
          <a:p>
            <a:pPr marL="342900" marR="0" lvl="0" indent="-342900">
              <a:spcBef>
                <a:spcPts val="0"/>
              </a:spcBef>
              <a:spcAft>
                <a:spcPts val="0"/>
              </a:spcAft>
              <a:buFont typeface="Wingdings"/>
              <a:buChar char=""/>
              <a:tabLst>
                <a:tab pos="457200" algn="l"/>
              </a:tabLst>
            </a:pPr>
            <a:r>
              <a:rPr lang="en-US" sz="1200" dirty="0">
                <a:solidFill>
                  <a:srgbClr val="1F497D"/>
                </a:solidFill>
                <a:latin typeface="Tw Cen MT"/>
              </a:rPr>
              <a:t>Health</a:t>
            </a:r>
            <a:endParaRPr lang="en-US" sz="1200" dirty="0">
              <a:latin typeface="Times New Roman"/>
              <a:ea typeface="Times New Roman"/>
            </a:endParaRPr>
          </a:p>
          <a:p>
            <a:pPr marL="342900" marR="0" lvl="0" indent="-342900">
              <a:spcBef>
                <a:spcPts val="0"/>
              </a:spcBef>
              <a:spcAft>
                <a:spcPts val="0"/>
              </a:spcAft>
              <a:buFont typeface="Wingdings"/>
              <a:buChar char=""/>
              <a:tabLst>
                <a:tab pos="457200" algn="l"/>
              </a:tabLst>
            </a:pPr>
            <a:r>
              <a:rPr lang="en-US" sz="1200" dirty="0">
                <a:solidFill>
                  <a:srgbClr val="1F497D"/>
                </a:solidFill>
                <a:latin typeface="Tw Cen MT"/>
              </a:rPr>
              <a:t>It's so late I'm worried about not getting enough sleep before work the next day</a:t>
            </a:r>
            <a:endParaRPr lang="en-US" sz="1200" dirty="0">
              <a:latin typeface="Times New Roman"/>
              <a:ea typeface="Times New Roman"/>
            </a:endParaRPr>
          </a:p>
          <a:p>
            <a:pPr marL="342900" marR="0" lvl="0" indent="-342900">
              <a:spcBef>
                <a:spcPts val="0"/>
              </a:spcBef>
              <a:spcAft>
                <a:spcPts val="0"/>
              </a:spcAft>
              <a:buFont typeface="Wingdings"/>
              <a:buChar char=""/>
              <a:tabLst>
                <a:tab pos="457200" algn="l"/>
              </a:tabLst>
            </a:pPr>
            <a:r>
              <a:rPr lang="en-US" sz="1200" dirty="0">
                <a:solidFill>
                  <a:srgbClr val="1F497D"/>
                </a:solidFill>
                <a:latin typeface="Tw Cen MT"/>
              </a:rPr>
              <a:t>I tend to leave when debate &amp; motions get out of hand. </a:t>
            </a:r>
            <a:endParaRPr lang="en-US" sz="1200" dirty="0">
              <a:latin typeface="Times New Roman"/>
              <a:ea typeface="Times New Roman"/>
            </a:endParaRPr>
          </a:p>
          <a:p>
            <a:pPr marL="342900" marR="0" lvl="0" indent="-342900">
              <a:spcBef>
                <a:spcPts val="0"/>
              </a:spcBef>
              <a:spcAft>
                <a:spcPts val="0"/>
              </a:spcAft>
              <a:buFont typeface="Wingdings"/>
              <a:buChar char=""/>
              <a:tabLst>
                <a:tab pos="457200" algn="l"/>
              </a:tabLst>
            </a:pPr>
            <a:r>
              <a:rPr lang="en-US" sz="1200" dirty="0">
                <a:solidFill>
                  <a:srgbClr val="1F497D"/>
                </a:solidFill>
                <a:latin typeface="Tw Cen MT"/>
              </a:rPr>
              <a:t>Agenda runs too long for me to be up for work the following morning </a:t>
            </a:r>
            <a:endParaRPr lang="en-US" sz="1200" dirty="0">
              <a:effectLst/>
              <a:latin typeface="Times New Roman"/>
              <a:ea typeface="Times New Roman"/>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5720" y="4209981"/>
            <a:ext cx="4292560" cy="1718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4454964"/>
            <a:ext cx="1190270" cy="1190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descr="C:\Users\zivandzav\AppData\Local\Microsoft\Windows\INetCache\IE\RPPFMBA3\zzzz[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7163" y="4454964"/>
            <a:ext cx="1234037" cy="124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730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2443" y="274638"/>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lvl="0" algn="ctr">
              <a:spcBef>
                <a:spcPct val="0"/>
              </a:spcBef>
              <a:defRPr/>
            </a:pPr>
            <a:r>
              <a:rPr lang="en-US" sz="2800" dirty="0">
                <a:solidFill>
                  <a:schemeClr val="tx2"/>
                </a:solidFill>
                <a:latin typeface="Tw Cen MT" pitchFamily="34" charset="0"/>
              </a:rPr>
              <a:t>Annual Town </a:t>
            </a:r>
            <a:r>
              <a:rPr lang="en-US" sz="2800" dirty="0" smtClean="0">
                <a:solidFill>
                  <a:schemeClr val="tx2"/>
                </a:solidFill>
                <a:latin typeface="Tw Cen MT" pitchFamily="34" charset="0"/>
              </a:rPr>
              <a:t>Meeting</a:t>
            </a:r>
            <a:endParaRPr lang="en-US" sz="2800" dirty="0">
              <a:solidFill>
                <a:schemeClr val="tx2"/>
              </a:solidFill>
              <a:latin typeface="Tw Cen MT" pitchFamily="34" charset="0"/>
            </a:endParaRPr>
          </a:p>
          <a:p>
            <a:pPr lvl="0" algn="ctr">
              <a:spcBef>
                <a:spcPct val="0"/>
              </a:spcBef>
              <a:defRPr/>
            </a:pPr>
            <a:r>
              <a:rPr lang="en-US" sz="1400" dirty="0">
                <a:solidFill>
                  <a:schemeClr val="tx2"/>
                </a:solidFill>
                <a:latin typeface="Tw Cen MT" pitchFamily="34" charset="0"/>
              </a:rPr>
              <a:t>OPERATIONS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6" name="Content Placeholder 5"/>
          <p:cNvSpPr>
            <a:spLocks noGrp="1"/>
          </p:cNvSpPr>
          <p:nvPr>
            <p:ph idx="1"/>
          </p:nvPr>
        </p:nvSpPr>
        <p:spPr>
          <a:xfrm>
            <a:off x="457200" y="1619743"/>
            <a:ext cx="8229600" cy="4832947"/>
          </a:xfrm>
          <a:ln>
            <a:solidFill>
              <a:schemeClr val="accent1">
                <a:lumMod val="40000"/>
                <a:lumOff val="60000"/>
              </a:schemeClr>
            </a:solidFill>
          </a:ln>
        </p:spPr>
        <p:txBody>
          <a:bodyPr numCol="2">
            <a:normAutofit/>
          </a:bodyPr>
          <a:lstStyle/>
          <a:p>
            <a:pPr marL="0" indent="0">
              <a:buNone/>
            </a:pPr>
            <a:r>
              <a:rPr lang="en-US" sz="1600" dirty="0" smtClean="0">
                <a:solidFill>
                  <a:schemeClr val="tx2"/>
                </a:solidFill>
                <a:latin typeface="Tw Cen MT" pitchFamily="34" charset="0"/>
              </a:rPr>
              <a:t>Town Meetings are too long:</a:t>
            </a:r>
            <a:endParaRPr lang="en-US" sz="1600" dirty="0">
              <a:solidFill>
                <a:schemeClr val="tx2"/>
              </a:solidFill>
              <a:latin typeface="Tw Cen MT" pitchFamily="34" charset="0"/>
            </a:endParaRPr>
          </a:p>
          <a:p>
            <a:pPr>
              <a:buFont typeface="Wingdings" panose="05000000000000000000" pitchFamily="2" charset="2"/>
              <a:buChar char="q"/>
            </a:pPr>
            <a:endParaRPr lang="en-US" sz="1600" dirty="0" smtClean="0">
              <a:solidFill>
                <a:schemeClr val="tx2"/>
              </a:solidFill>
              <a:latin typeface="Tw Cen MT" pitchFamily="34" charset="0"/>
            </a:endParaRPr>
          </a:p>
          <a:p>
            <a:pPr>
              <a:buFont typeface="Wingdings" panose="05000000000000000000" pitchFamily="2" charset="2"/>
              <a:buChar char="q"/>
            </a:pPr>
            <a:endParaRPr lang="en-US" sz="1600" dirty="0">
              <a:solidFill>
                <a:schemeClr val="tx2"/>
              </a:solidFill>
              <a:latin typeface="Tw Cen MT" pitchFamily="34" charset="0"/>
            </a:endParaRPr>
          </a:p>
          <a:p>
            <a:pPr>
              <a:buFont typeface="Wingdings" panose="05000000000000000000" pitchFamily="2" charset="2"/>
              <a:buChar char="q"/>
            </a:pPr>
            <a:endParaRPr lang="en-US" sz="1600" dirty="0" smtClean="0">
              <a:solidFill>
                <a:schemeClr val="tx2"/>
              </a:solidFill>
              <a:latin typeface="Tw Cen MT" pitchFamily="34" charset="0"/>
            </a:endParaRPr>
          </a:p>
          <a:p>
            <a:pPr>
              <a:buFont typeface="Wingdings" panose="05000000000000000000" pitchFamily="2" charset="2"/>
              <a:buChar char="q"/>
            </a:pPr>
            <a:endParaRPr lang="en-US" sz="1600" dirty="0">
              <a:solidFill>
                <a:schemeClr val="tx2"/>
              </a:solidFill>
              <a:latin typeface="Tw Cen MT" pitchFamily="34" charset="0"/>
            </a:endParaRPr>
          </a:p>
          <a:p>
            <a:pPr>
              <a:buFont typeface="Wingdings" panose="05000000000000000000" pitchFamily="2" charset="2"/>
              <a:buChar char="q"/>
            </a:pPr>
            <a:endParaRPr lang="en-US" sz="1600" dirty="0" smtClean="0">
              <a:solidFill>
                <a:schemeClr val="tx2"/>
              </a:solidFill>
              <a:latin typeface="Tw Cen MT" pitchFamily="34" charset="0"/>
            </a:endParaRPr>
          </a:p>
          <a:p>
            <a:pPr>
              <a:buFont typeface="Wingdings" panose="05000000000000000000" pitchFamily="2" charset="2"/>
              <a:buChar char="q"/>
            </a:pPr>
            <a:endParaRPr lang="en-US" sz="1600" dirty="0">
              <a:solidFill>
                <a:schemeClr val="tx2"/>
              </a:solidFill>
              <a:latin typeface="Tw Cen MT" pitchFamily="34" charset="0"/>
            </a:endParaRPr>
          </a:p>
          <a:p>
            <a:pPr>
              <a:buFont typeface="Wingdings" panose="05000000000000000000" pitchFamily="2" charset="2"/>
              <a:buChar char="q"/>
            </a:pPr>
            <a:endParaRPr lang="en-US" sz="1600" dirty="0" smtClean="0">
              <a:solidFill>
                <a:schemeClr val="tx2"/>
              </a:solidFill>
              <a:latin typeface="Tw Cen MT" pitchFamily="34" charset="0"/>
            </a:endParaRPr>
          </a:p>
          <a:p>
            <a:pPr marL="0" indent="0">
              <a:buNone/>
            </a:pPr>
            <a:r>
              <a:rPr lang="en-US" sz="1600" dirty="0" smtClean="0">
                <a:solidFill>
                  <a:schemeClr val="tx2"/>
                </a:solidFill>
                <a:latin typeface="Tw Cen MT" pitchFamily="34" charset="0"/>
              </a:rPr>
              <a:t>The maximum number of days considered to be reasonable for Town Meeting:</a:t>
            </a:r>
          </a:p>
          <a:p>
            <a:pPr marL="0" indent="0">
              <a:buNone/>
            </a:pPr>
            <a:endParaRPr lang="en-US" sz="1600" dirty="0">
              <a:solidFill>
                <a:schemeClr val="tx2"/>
              </a:solidFill>
              <a:latin typeface="Tw Cen MT" pitchFamily="34" charset="0"/>
            </a:endParaRPr>
          </a:p>
          <a:p>
            <a:pPr>
              <a:buFont typeface="Wingdings" panose="05000000000000000000" pitchFamily="2" charset="2"/>
              <a:buChar char="q"/>
            </a:pPr>
            <a:endParaRPr lang="en-US" sz="1600" dirty="0" smtClean="0">
              <a:solidFill>
                <a:schemeClr val="tx2"/>
              </a:solidFill>
              <a:latin typeface="Tw Cen MT" pitchFamily="34" charset="0"/>
            </a:endParaRPr>
          </a:p>
          <a:p>
            <a:pPr>
              <a:buFont typeface="Wingdings" panose="05000000000000000000" pitchFamily="2" charset="2"/>
              <a:buChar char="q"/>
            </a:pPr>
            <a:endParaRPr lang="en-US" sz="1600" dirty="0">
              <a:solidFill>
                <a:schemeClr val="tx2"/>
              </a:solidFill>
              <a:latin typeface="Tw Cen MT" pitchFamily="34" charset="0"/>
            </a:endParaRPr>
          </a:p>
          <a:p>
            <a:pPr marL="0" indent="0">
              <a:buNone/>
            </a:pPr>
            <a:endParaRPr lang="en-US" sz="1600" dirty="0" smtClean="0">
              <a:solidFill>
                <a:schemeClr val="tx2"/>
              </a:solidFill>
              <a:latin typeface="Tw Cen MT" pitchFamily="34" charset="0"/>
            </a:endParaRPr>
          </a:p>
          <a:p>
            <a:pPr>
              <a:buFont typeface="Wingdings" panose="05000000000000000000" pitchFamily="2" charset="2"/>
              <a:buChar char="q"/>
            </a:pPr>
            <a:endParaRPr lang="en-US" sz="1600" dirty="0">
              <a:solidFill>
                <a:schemeClr val="tx2"/>
              </a:solidFill>
              <a:latin typeface="Tw Cen MT" pitchFamily="34" charset="0"/>
            </a:endParaRPr>
          </a:p>
        </p:txBody>
      </p:sp>
      <p:sp>
        <p:nvSpPr>
          <p:cNvPr id="13" name="Slide Number Placeholder 12"/>
          <p:cNvSpPr>
            <a:spLocks noGrp="1"/>
          </p:cNvSpPr>
          <p:nvPr>
            <p:ph type="sldNum" sz="quarter" idx="12"/>
          </p:nvPr>
        </p:nvSpPr>
        <p:spPr/>
        <p:txBody>
          <a:bodyPr/>
          <a:lstStyle/>
          <a:p>
            <a:fld id="{C2D1B6C8-B9A7-4738-9A33-179B1E266EC0}" type="slidenum">
              <a:rPr lang="en-US" smtClean="0"/>
              <a:pPr/>
              <a:t>26</a:t>
            </a:fld>
            <a:endParaRPr lang="en-US"/>
          </a:p>
        </p:txBody>
      </p:sp>
      <p:pic>
        <p:nvPicPr>
          <p:cNvPr id="12" name="Picture 11" descr="chart2803891850.png"/>
          <p:cNvPicPr>
            <a:picLocks noChangeAspect="1"/>
          </p:cNvPicPr>
          <p:nvPr/>
        </p:nvPicPr>
        <p:blipFill>
          <a:blip r:embed="rId5"/>
          <a:stretch>
            <a:fillRect/>
          </a:stretch>
        </p:blipFill>
        <p:spPr>
          <a:xfrm>
            <a:off x="496553" y="1900571"/>
            <a:ext cx="3923047" cy="2134724"/>
          </a:xfrm>
          <a:prstGeom prst="rect">
            <a:avLst/>
          </a:prstGeom>
        </p:spPr>
      </p:pic>
      <p:pic>
        <p:nvPicPr>
          <p:cNvPr id="14" name="Picture 13" descr="chart2803892140.png"/>
          <p:cNvPicPr>
            <a:picLocks noChangeAspect="1"/>
          </p:cNvPicPr>
          <p:nvPr/>
        </p:nvPicPr>
        <p:blipFill>
          <a:blip r:embed="rId6"/>
          <a:stretch>
            <a:fillRect/>
          </a:stretch>
        </p:blipFill>
        <p:spPr>
          <a:xfrm>
            <a:off x="620948" y="4491366"/>
            <a:ext cx="3725695" cy="1941781"/>
          </a:xfrm>
          <a:prstGeom prst="rect">
            <a:avLst/>
          </a:prstGeom>
        </p:spPr>
      </p:pic>
      <p:pic>
        <p:nvPicPr>
          <p:cNvPr id="15" name="Picture 14" descr="chart2804018680.png"/>
          <p:cNvPicPr>
            <a:picLocks noChangeAspect="1"/>
          </p:cNvPicPr>
          <p:nvPr/>
        </p:nvPicPr>
        <p:blipFill>
          <a:blip r:embed="rId7"/>
          <a:stretch>
            <a:fillRect/>
          </a:stretch>
        </p:blipFill>
        <p:spPr>
          <a:xfrm>
            <a:off x="4792495" y="1899649"/>
            <a:ext cx="3733800" cy="2136568"/>
          </a:xfrm>
          <a:prstGeom prst="rect">
            <a:avLst/>
          </a:prstGeom>
        </p:spPr>
      </p:pic>
      <p:pic>
        <p:nvPicPr>
          <p:cNvPr id="24" name="Picture 23" descr="chart2804019360.png"/>
          <p:cNvPicPr>
            <a:picLocks noChangeAspect="1"/>
          </p:cNvPicPr>
          <p:nvPr/>
        </p:nvPicPr>
        <p:blipFill>
          <a:blip r:embed="rId8"/>
          <a:stretch>
            <a:fillRect/>
          </a:stretch>
        </p:blipFill>
        <p:spPr>
          <a:xfrm>
            <a:off x="4800600" y="4266404"/>
            <a:ext cx="3725695" cy="2166744"/>
          </a:xfrm>
          <a:prstGeom prst="rect">
            <a:avLst/>
          </a:prstGeom>
          <a:ln>
            <a:noFill/>
          </a:ln>
        </p:spPr>
      </p:pic>
      <p:sp>
        <p:nvSpPr>
          <p:cNvPr id="27" name="TextBox 26"/>
          <p:cNvSpPr txBox="1"/>
          <p:nvPr/>
        </p:nvSpPr>
        <p:spPr>
          <a:xfrm>
            <a:off x="3180538" y="5097477"/>
            <a:ext cx="533400" cy="2616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100" dirty="0" smtClean="0">
                <a:solidFill>
                  <a:schemeClr val="tx2">
                    <a:lumMod val="60000"/>
                    <a:lumOff val="40000"/>
                  </a:schemeClr>
                </a:solidFill>
              </a:rPr>
              <a:t>OTM</a:t>
            </a:r>
            <a:endParaRPr lang="en-US" sz="1100" dirty="0">
              <a:solidFill>
                <a:schemeClr val="tx2">
                  <a:lumMod val="60000"/>
                  <a:lumOff val="40000"/>
                </a:schemeClr>
              </a:solidFill>
            </a:endParaRPr>
          </a:p>
        </p:txBody>
      </p:sp>
      <p:sp>
        <p:nvSpPr>
          <p:cNvPr id="28" name="TextBox 27"/>
          <p:cNvSpPr txBox="1"/>
          <p:nvPr/>
        </p:nvSpPr>
        <p:spPr>
          <a:xfrm>
            <a:off x="3180538" y="2656271"/>
            <a:ext cx="533400" cy="2616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100" dirty="0" smtClean="0">
                <a:solidFill>
                  <a:schemeClr val="tx2">
                    <a:lumMod val="60000"/>
                    <a:lumOff val="40000"/>
                  </a:schemeClr>
                </a:solidFill>
              </a:rPr>
              <a:t>OTM</a:t>
            </a:r>
            <a:endParaRPr lang="en-US" sz="1100" dirty="0">
              <a:solidFill>
                <a:schemeClr val="tx2">
                  <a:lumMod val="60000"/>
                  <a:lumOff val="40000"/>
                </a:schemeClr>
              </a:solidFill>
            </a:endParaRPr>
          </a:p>
        </p:txBody>
      </p:sp>
      <p:sp>
        <p:nvSpPr>
          <p:cNvPr id="29" name="TextBox 28"/>
          <p:cNvSpPr txBox="1"/>
          <p:nvPr/>
        </p:nvSpPr>
        <p:spPr>
          <a:xfrm>
            <a:off x="7478322" y="2653648"/>
            <a:ext cx="533400" cy="2616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100" dirty="0" smtClean="0">
                <a:solidFill>
                  <a:schemeClr val="tx2">
                    <a:lumMod val="60000"/>
                    <a:lumOff val="40000"/>
                  </a:schemeClr>
                </a:solidFill>
              </a:rPr>
              <a:t>RTM</a:t>
            </a:r>
            <a:endParaRPr lang="en-US" sz="1100" dirty="0">
              <a:solidFill>
                <a:schemeClr val="tx2">
                  <a:lumMod val="60000"/>
                  <a:lumOff val="40000"/>
                </a:schemeClr>
              </a:solidFill>
            </a:endParaRPr>
          </a:p>
        </p:txBody>
      </p:sp>
      <p:sp>
        <p:nvSpPr>
          <p:cNvPr id="30" name="TextBox 29"/>
          <p:cNvSpPr txBox="1"/>
          <p:nvPr/>
        </p:nvSpPr>
        <p:spPr>
          <a:xfrm>
            <a:off x="7484495" y="5097477"/>
            <a:ext cx="533400" cy="2616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100" dirty="0" smtClean="0">
                <a:solidFill>
                  <a:schemeClr val="tx2">
                    <a:lumMod val="60000"/>
                    <a:lumOff val="40000"/>
                  </a:schemeClr>
                </a:solidFill>
              </a:rPr>
              <a:t>RTM</a:t>
            </a:r>
            <a:endParaRPr lang="en-US" sz="1100" dirty="0">
              <a:solidFill>
                <a:schemeClr val="tx2">
                  <a:lumMod val="60000"/>
                  <a:lumOff val="40000"/>
                </a:schemeClr>
              </a:solidFill>
            </a:endParaRPr>
          </a:p>
        </p:txBody>
      </p:sp>
    </p:spTree>
    <p:extLst>
      <p:ext uri="{BB962C8B-B14F-4D97-AF65-F5344CB8AC3E}">
        <p14:creationId xmlns:p14="http://schemas.microsoft.com/office/powerpoint/2010/main" val="31104164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2443" y="274638"/>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lvl="0" algn="ctr">
              <a:spcBef>
                <a:spcPct val="0"/>
              </a:spcBef>
              <a:defRPr/>
            </a:pPr>
            <a:r>
              <a:rPr lang="en-US" sz="2800" dirty="0">
                <a:solidFill>
                  <a:schemeClr val="tx2"/>
                </a:solidFill>
                <a:latin typeface="Tw Cen MT" pitchFamily="34" charset="0"/>
              </a:rPr>
              <a:t>Annual Town Meeting (OTM)</a:t>
            </a:r>
          </a:p>
          <a:p>
            <a:pPr lvl="0" algn="ctr">
              <a:spcBef>
                <a:spcPct val="0"/>
              </a:spcBef>
              <a:defRPr/>
            </a:pPr>
            <a:r>
              <a:rPr lang="en-US" sz="1400" dirty="0">
                <a:solidFill>
                  <a:schemeClr val="tx2"/>
                </a:solidFill>
                <a:latin typeface="Tw Cen MT" pitchFamily="34" charset="0"/>
              </a:rPr>
              <a:t>OPERATIONS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6" name="Content Placeholder 5"/>
          <p:cNvSpPr>
            <a:spLocks noGrp="1"/>
          </p:cNvSpPr>
          <p:nvPr>
            <p:ph idx="1"/>
          </p:nvPr>
        </p:nvSpPr>
        <p:spPr>
          <a:xfrm>
            <a:off x="304800" y="1575881"/>
            <a:ext cx="8229600" cy="4672519"/>
          </a:xfrm>
          <a:ln>
            <a:solidFill>
              <a:schemeClr val="accent1">
                <a:lumMod val="20000"/>
                <a:lumOff val="80000"/>
              </a:schemeClr>
            </a:solidFill>
          </a:ln>
        </p:spPr>
        <p:txBody>
          <a:bodyPr>
            <a:normAutofit/>
          </a:bodyPr>
          <a:lstStyle/>
          <a:p>
            <a:pPr marL="0" lvl="2" indent="0">
              <a:buNone/>
            </a:pPr>
            <a:r>
              <a:rPr lang="en-US" sz="1600" i="1" dirty="0" smtClean="0">
                <a:solidFill>
                  <a:srgbClr val="0070C0"/>
                </a:solidFill>
                <a:latin typeface="Tw Cen MT" pitchFamily="34" charset="0"/>
              </a:rPr>
              <a:t>Some additional statistics:</a:t>
            </a:r>
          </a:p>
          <a:p>
            <a:pPr marL="690563" lvl="2" indent="-690563">
              <a:buFont typeface="Wingdings" panose="05000000000000000000" pitchFamily="2" charset="2"/>
              <a:buChar char="q"/>
            </a:pPr>
            <a:endParaRPr lang="en-US" sz="1600" dirty="0">
              <a:solidFill>
                <a:schemeClr val="tx2"/>
              </a:solidFill>
              <a:latin typeface="Tw Cen MT" pitchFamily="34" charset="0"/>
            </a:endParaRPr>
          </a:p>
          <a:p>
            <a:pPr marL="457200" lvl="2" indent="0">
              <a:buNone/>
            </a:pPr>
            <a:endParaRPr lang="en-US" sz="1200" dirty="0">
              <a:solidFill>
                <a:schemeClr val="tx2"/>
              </a:solidFill>
              <a:latin typeface="Tw Cen MT" pitchFamily="34" charset="0"/>
            </a:endParaRPr>
          </a:p>
          <a:p>
            <a:pPr lvl="2">
              <a:buFont typeface="Wingdings" panose="05000000000000000000" pitchFamily="2" charset="2"/>
              <a:buChar char="q"/>
            </a:pPr>
            <a:endParaRPr lang="en-US" sz="800" dirty="0">
              <a:solidFill>
                <a:schemeClr val="tx2"/>
              </a:solidFill>
              <a:latin typeface="Tw Cen MT" pitchFamily="34" charset="0"/>
            </a:endParaRPr>
          </a:p>
          <a:p>
            <a:pPr marL="0" indent="0">
              <a:buNone/>
            </a:pPr>
            <a:endParaRPr lang="en-US" sz="1600" dirty="0">
              <a:solidFill>
                <a:schemeClr val="tx2"/>
              </a:solidFill>
              <a:latin typeface="Tw Cen MT" pitchFamily="34" charset="0"/>
            </a:endParaRPr>
          </a:p>
          <a:p>
            <a:pPr>
              <a:buFont typeface="Wingdings" panose="05000000000000000000" pitchFamily="2" charset="2"/>
              <a:buChar char="q"/>
            </a:pPr>
            <a:endParaRPr lang="en-US" sz="1600" dirty="0" smtClean="0">
              <a:solidFill>
                <a:schemeClr val="tx2"/>
              </a:solidFill>
              <a:latin typeface="Tw Cen MT" pitchFamily="34" charset="0"/>
            </a:endParaRPr>
          </a:p>
          <a:p>
            <a:pPr>
              <a:buFont typeface="Wingdings" panose="05000000000000000000" pitchFamily="2" charset="2"/>
              <a:buChar char="q"/>
            </a:pPr>
            <a:endParaRPr lang="en-US" sz="1600" dirty="0">
              <a:solidFill>
                <a:schemeClr val="tx2"/>
              </a:solidFill>
              <a:latin typeface="Tw Cen MT" pitchFamily="34" charset="0"/>
            </a:endParaRPr>
          </a:p>
          <a:p>
            <a:pPr>
              <a:buFont typeface="Wingdings" panose="05000000000000000000" pitchFamily="2" charset="2"/>
              <a:buChar char="q"/>
            </a:pPr>
            <a:endParaRPr lang="en-US" sz="1600" dirty="0" smtClean="0">
              <a:solidFill>
                <a:schemeClr val="tx2"/>
              </a:solidFill>
              <a:latin typeface="Tw Cen MT" pitchFamily="34" charset="0"/>
            </a:endParaRPr>
          </a:p>
          <a:p>
            <a:pPr>
              <a:buFont typeface="Wingdings" panose="05000000000000000000" pitchFamily="2" charset="2"/>
              <a:buChar char="q"/>
            </a:pPr>
            <a:endParaRPr lang="en-US" sz="1600" dirty="0">
              <a:solidFill>
                <a:schemeClr val="tx2"/>
              </a:solidFill>
              <a:latin typeface="Tw Cen MT" pitchFamily="34" charset="0"/>
            </a:endParaRPr>
          </a:p>
          <a:p>
            <a:pPr marL="0" indent="0">
              <a:buNone/>
            </a:pPr>
            <a:endParaRPr lang="en-US" sz="1600" dirty="0" smtClean="0">
              <a:solidFill>
                <a:schemeClr val="tx2"/>
              </a:solidFill>
              <a:latin typeface="Tw Cen MT" pitchFamily="34" charset="0"/>
            </a:endParaRPr>
          </a:p>
          <a:p>
            <a:pPr>
              <a:buFont typeface="Wingdings" panose="05000000000000000000" pitchFamily="2" charset="2"/>
              <a:buChar char="q"/>
            </a:pPr>
            <a:endParaRPr lang="en-US" sz="1600" dirty="0">
              <a:solidFill>
                <a:schemeClr val="tx2"/>
              </a:solidFill>
              <a:latin typeface="Tw Cen MT" pitchFamily="34" charset="0"/>
            </a:endParaRPr>
          </a:p>
        </p:txBody>
      </p:sp>
      <p:sp>
        <p:nvSpPr>
          <p:cNvPr id="13" name="Slide Number Placeholder 12"/>
          <p:cNvSpPr>
            <a:spLocks noGrp="1"/>
          </p:cNvSpPr>
          <p:nvPr>
            <p:ph type="sldNum" sz="quarter" idx="12"/>
          </p:nvPr>
        </p:nvSpPr>
        <p:spPr/>
        <p:txBody>
          <a:bodyPr/>
          <a:lstStyle/>
          <a:p>
            <a:fld id="{C2D1B6C8-B9A7-4738-9A33-179B1E266EC0}" type="slidenum">
              <a:rPr lang="en-US" smtClean="0"/>
              <a:pPr/>
              <a:t>27</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309725297"/>
              </p:ext>
            </p:extLst>
          </p:nvPr>
        </p:nvGraphicFramePr>
        <p:xfrm>
          <a:off x="457200" y="2018097"/>
          <a:ext cx="7924800" cy="4108894"/>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7924800"/>
              </a:tblGrid>
              <a:tr h="506292">
                <a:tc>
                  <a:txBody>
                    <a:bodyPr/>
                    <a:lstStyle/>
                    <a:p>
                      <a:pPr marL="0" indent="0">
                        <a:buNone/>
                      </a:pPr>
                      <a:r>
                        <a:rPr lang="en-US" sz="1400" b="1" dirty="0" smtClean="0">
                          <a:solidFill>
                            <a:schemeClr val="tx2">
                              <a:lumMod val="75000"/>
                            </a:schemeClr>
                          </a:solidFill>
                          <a:effectLst/>
                          <a:latin typeface="Tw Cen MT" panose="020B0602020104020603" pitchFamily="34" charset="0"/>
                        </a:rPr>
                        <a:t>Who reads the Town Meeting materials before coming to Town Meeting:</a:t>
                      </a:r>
                      <a:r>
                        <a:rPr lang="en-US" sz="1400" b="1" baseline="0" dirty="0" smtClean="0">
                          <a:solidFill>
                            <a:schemeClr val="tx2">
                              <a:lumMod val="75000"/>
                            </a:schemeClr>
                          </a:solidFill>
                          <a:effectLst/>
                          <a:latin typeface="Tw Cen MT" panose="020B0602020104020603" pitchFamily="34" charset="0"/>
                        </a:rPr>
                        <a:t>  </a:t>
                      </a:r>
                      <a:r>
                        <a:rPr lang="en-US" sz="1400" b="0" dirty="0" smtClean="0">
                          <a:solidFill>
                            <a:schemeClr val="tx2">
                              <a:lumMod val="75000"/>
                            </a:schemeClr>
                          </a:solidFill>
                          <a:effectLst/>
                          <a:latin typeface="Tw Cen MT" panose="020B0602020104020603" pitchFamily="34" charset="0"/>
                        </a:rPr>
                        <a:t>85.92%.  </a:t>
                      </a:r>
                    </a:p>
                    <a:p>
                      <a:pPr marL="628650" lvl="1" indent="-171450">
                        <a:buFont typeface="Wingdings" panose="05000000000000000000" pitchFamily="2" charset="2"/>
                        <a:buChar char="§"/>
                      </a:pPr>
                      <a:r>
                        <a:rPr lang="en-US" sz="1200" b="0" dirty="0" smtClean="0">
                          <a:solidFill>
                            <a:schemeClr val="tx2">
                              <a:lumMod val="75000"/>
                            </a:schemeClr>
                          </a:solidFill>
                          <a:effectLst/>
                          <a:latin typeface="Tw Cen MT" pitchFamily="34" charset="0"/>
                        </a:rPr>
                        <a:t>The materials arrive on time:  39.05% are very satisfied, and 45.62% percent are somewhat satisfied</a:t>
                      </a:r>
                    </a:p>
                    <a:p>
                      <a:pPr marL="628650" lvl="1" indent="-171450">
                        <a:buFont typeface="Wingdings" panose="05000000000000000000" pitchFamily="2" charset="2"/>
                        <a:buChar char="§"/>
                      </a:pPr>
                      <a:r>
                        <a:rPr lang="en-US" sz="1200" b="0" dirty="0" smtClean="0">
                          <a:solidFill>
                            <a:schemeClr val="tx2">
                              <a:lumMod val="75000"/>
                            </a:schemeClr>
                          </a:solidFill>
                          <a:effectLst/>
                          <a:latin typeface="Tw Cen MT" pitchFamily="34" charset="0"/>
                        </a:rPr>
                        <a:t>They are complete and informative:  30.18% are very satisfied, and 49.09% percent are somewhat satisfied</a:t>
                      </a:r>
                    </a:p>
                  </a:txBody>
                  <a:tcPr>
                    <a:solidFill>
                      <a:schemeClr val="tx2">
                        <a:lumMod val="20000"/>
                        <a:lumOff val="80000"/>
                      </a:schemeClr>
                    </a:solidFill>
                  </a:tcPr>
                </a:tc>
              </a:tr>
              <a:tr h="1062488">
                <a:tc>
                  <a:txBody>
                    <a:bodyPr/>
                    <a:lstStyle/>
                    <a:p>
                      <a:pPr marL="0" lvl="1" indent="0">
                        <a:buFont typeface="Wingdings" panose="05000000000000000000" pitchFamily="2" charset="2"/>
                        <a:buNone/>
                      </a:pPr>
                      <a:r>
                        <a:rPr lang="en-US" sz="1400" b="1" dirty="0" smtClean="0">
                          <a:solidFill>
                            <a:schemeClr val="tx2">
                              <a:lumMod val="75000"/>
                            </a:schemeClr>
                          </a:solidFill>
                          <a:effectLst/>
                          <a:latin typeface="Tw Cen MT" panose="020B0602020104020603" pitchFamily="34" charset="0"/>
                        </a:rPr>
                        <a:t>Methods for learning of the issues,</a:t>
                      </a:r>
                      <a:r>
                        <a:rPr lang="en-US" sz="1400" b="1" baseline="0" dirty="0" smtClean="0">
                          <a:solidFill>
                            <a:schemeClr val="tx2">
                              <a:lumMod val="75000"/>
                            </a:schemeClr>
                          </a:solidFill>
                          <a:effectLst/>
                          <a:latin typeface="Tw Cen MT" panose="020B0602020104020603" pitchFamily="34" charset="0"/>
                        </a:rPr>
                        <a:t> </a:t>
                      </a:r>
                      <a:r>
                        <a:rPr lang="en-US" sz="1400" b="1" dirty="0" smtClean="0">
                          <a:solidFill>
                            <a:schemeClr val="tx2">
                              <a:lumMod val="75000"/>
                            </a:schemeClr>
                          </a:solidFill>
                          <a:effectLst/>
                          <a:latin typeface="Tw Cen MT" panose="020B0602020104020603" pitchFamily="34" charset="0"/>
                        </a:rPr>
                        <a:t>other than materials:</a:t>
                      </a:r>
                    </a:p>
                    <a:p>
                      <a:pPr marL="690563" lvl="2" indent="-233363">
                        <a:buFont typeface="Wingdings" panose="05000000000000000000" pitchFamily="2" charset="2"/>
                        <a:buChar char="§"/>
                      </a:pPr>
                      <a:r>
                        <a:rPr lang="en-US" sz="1200" dirty="0" smtClean="0">
                          <a:solidFill>
                            <a:schemeClr val="tx2">
                              <a:lumMod val="75000"/>
                            </a:schemeClr>
                          </a:solidFill>
                          <a:effectLst/>
                          <a:latin typeface="Tw Cen MT" pitchFamily="34" charset="0"/>
                        </a:rPr>
                        <a:t>Listen to debate at Town Meeting – 50.92 %</a:t>
                      </a:r>
                    </a:p>
                    <a:p>
                      <a:pPr marL="690563" lvl="2" indent="-233363">
                        <a:buFont typeface="Wingdings" panose="05000000000000000000" pitchFamily="2" charset="2"/>
                        <a:buChar char="§"/>
                      </a:pPr>
                      <a:r>
                        <a:rPr lang="en-US" sz="1200" dirty="0" smtClean="0">
                          <a:solidFill>
                            <a:schemeClr val="tx2">
                              <a:lumMod val="75000"/>
                            </a:schemeClr>
                          </a:solidFill>
                          <a:effectLst/>
                          <a:latin typeface="Tw Cen MT" pitchFamily="34" charset="0"/>
                        </a:rPr>
                        <a:t>Discuss with others prior to Town Meeting – 74.91%</a:t>
                      </a:r>
                    </a:p>
                    <a:p>
                      <a:pPr marL="690563" lvl="2" indent="-233363">
                        <a:buFont typeface="Wingdings" panose="05000000000000000000" pitchFamily="2" charset="2"/>
                        <a:buChar char="§"/>
                      </a:pPr>
                      <a:r>
                        <a:rPr lang="en-US" sz="1200" dirty="0" smtClean="0">
                          <a:solidFill>
                            <a:schemeClr val="tx2">
                              <a:lumMod val="75000"/>
                            </a:schemeClr>
                          </a:solidFill>
                          <a:effectLst/>
                          <a:latin typeface="Tw Cen MT" pitchFamily="34" charset="0"/>
                        </a:rPr>
                        <a:t>Attend/watch Selectmen/Finance/Advisory other meetings – 35.42% </a:t>
                      </a:r>
                    </a:p>
                    <a:p>
                      <a:pPr marL="690563" lvl="2" indent="-233363">
                        <a:buFont typeface="Wingdings" panose="05000000000000000000" pitchFamily="2" charset="2"/>
                        <a:buChar char="§"/>
                      </a:pPr>
                      <a:r>
                        <a:rPr lang="en-US" sz="1200" dirty="0" smtClean="0">
                          <a:solidFill>
                            <a:schemeClr val="tx2">
                              <a:lumMod val="75000"/>
                            </a:schemeClr>
                          </a:solidFill>
                          <a:effectLst/>
                          <a:latin typeface="Tw Cen MT" pitchFamily="34" charset="0"/>
                        </a:rPr>
                        <a:t>Other – 27.31%</a:t>
                      </a:r>
                    </a:p>
                  </a:txBody>
                  <a:tcPr/>
                </a:tc>
              </a:tr>
              <a:tr h="558960">
                <a:tc>
                  <a:txBody>
                    <a:bodyPr/>
                    <a:lstStyle/>
                    <a:p>
                      <a:pPr marL="0" marR="0" lvl="2"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1" u="none" strike="noStrike" kern="1200" cap="none" spc="0" normalizeH="0" baseline="0" noProof="0" dirty="0" smtClean="0">
                          <a:ln>
                            <a:noFill/>
                          </a:ln>
                          <a:solidFill>
                            <a:schemeClr val="tx2">
                              <a:lumMod val="75000"/>
                            </a:schemeClr>
                          </a:solidFill>
                          <a:effectLst/>
                          <a:uLnTx/>
                          <a:uFillTx/>
                          <a:latin typeface="Tw Cen MT" panose="020B0602020104020603" pitchFamily="34" charset="0"/>
                        </a:rPr>
                        <a:t>The highest percentage response that attend or watch meetings/hearings of the Selectmen, Finance/Advisory Committee/Planning Board/School Committee in preparation for Town Meeting: </a:t>
                      </a:r>
                      <a:r>
                        <a:rPr kumimoji="0" lang="en-US" sz="1400" u="none" strike="noStrike" kern="1200" cap="none" spc="0" normalizeH="0" baseline="0" noProof="0" dirty="0" smtClean="0">
                          <a:ln>
                            <a:noFill/>
                          </a:ln>
                          <a:solidFill>
                            <a:schemeClr val="tx2">
                              <a:lumMod val="75000"/>
                            </a:schemeClr>
                          </a:solidFill>
                          <a:effectLst/>
                          <a:uLnTx/>
                          <a:uFillTx/>
                          <a:latin typeface="Tw Cen MT" panose="020B0602020104020603" pitchFamily="34" charset="0"/>
                        </a:rPr>
                        <a:t> “Never” </a:t>
                      </a:r>
                      <a:endParaRPr lang="en-US" sz="1400" dirty="0">
                        <a:solidFill>
                          <a:schemeClr val="tx2">
                            <a:lumMod val="75000"/>
                          </a:schemeClr>
                        </a:solidFill>
                        <a:effectLst/>
                        <a:latin typeface="Tw Cen MT" panose="020B0602020104020603" pitchFamily="34" charset="0"/>
                      </a:endParaRPr>
                    </a:p>
                  </a:txBody>
                  <a:tcPr/>
                </a:tc>
              </a:tr>
              <a:tr h="369341">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2">
                              <a:lumMod val="75000"/>
                            </a:schemeClr>
                          </a:solidFill>
                          <a:effectLst/>
                          <a:latin typeface="Tw Cen MT" panose="020B0602020104020603" pitchFamily="34" charset="0"/>
                        </a:rPr>
                        <a:t>Those who ever have read the Secretary of State’s “Citizen Guide to Town Meeting”:</a:t>
                      </a:r>
                      <a:r>
                        <a:rPr lang="en-US" sz="1400" b="1" baseline="0" dirty="0" smtClean="0">
                          <a:solidFill>
                            <a:schemeClr val="tx2">
                              <a:lumMod val="75000"/>
                            </a:schemeClr>
                          </a:solidFill>
                          <a:effectLst/>
                          <a:latin typeface="Tw Cen MT" panose="020B0602020104020603" pitchFamily="34" charset="0"/>
                        </a:rPr>
                        <a:t>  </a:t>
                      </a:r>
                      <a:r>
                        <a:rPr lang="en-US" sz="1400" dirty="0" smtClean="0">
                          <a:solidFill>
                            <a:schemeClr val="tx2">
                              <a:lumMod val="75000"/>
                            </a:schemeClr>
                          </a:solidFill>
                          <a:effectLst/>
                          <a:latin typeface="Tw Cen MT" panose="020B0602020104020603" pitchFamily="34" charset="0"/>
                        </a:rPr>
                        <a:t>24.69%</a:t>
                      </a:r>
                      <a:endParaRPr lang="en-US" sz="1400" b="0" dirty="0">
                        <a:solidFill>
                          <a:schemeClr val="tx2">
                            <a:lumMod val="75000"/>
                          </a:schemeClr>
                        </a:solidFill>
                        <a:effectLst/>
                        <a:latin typeface="Tw Cen MT" panose="020B0602020104020603" pitchFamily="34" charset="0"/>
                      </a:endParaRPr>
                    </a:p>
                  </a:txBody>
                  <a:tcPr/>
                </a:tc>
              </a:tr>
              <a:tr h="576779">
                <a:tc>
                  <a:txBody>
                    <a:bodyPr/>
                    <a:lstStyle/>
                    <a:p>
                      <a:r>
                        <a:rPr lang="en-US" sz="1400" b="1" kern="1200" dirty="0" smtClean="0">
                          <a:solidFill>
                            <a:schemeClr val="tx2">
                              <a:lumMod val="75000"/>
                            </a:schemeClr>
                          </a:solidFill>
                          <a:effectLst/>
                          <a:latin typeface="Tw Cen MT" panose="020B0602020104020603" pitchFamily="34" charset="0"/>
                          <a:ea typeface="+mn-ea"/>
                          <a:cs typeface="+mn-cs"/>
                        </a:rPr>
                        <a:t>Greatest percentage who understands parliamentary procedure:  </a:t>
                      </a:r>
                      <a:r>
                        <a:rPr lang="en-US" sz="1400" dirty="0" smtClean="0">
                          <a:solidFill>
                            <a:schemeClr val="tx2">
                              <a:lumMod val="75000"/>
                            </a:schemeClr>
                          </a:solidFill>
                          <a:effectLst/>
                          <a:latin typeface="Tw Cen MT" panose="020B0602020104020603" pitchFamily="34" charset="0"/>
                        </a:rPr>
                        <a:t>58% somewhat knowledgeable (only 25.10% are very knowledgeable and 16.87% are not at all)</a:t>
                      </a:r>
                      <a:endParaRPr lang="en-US" sz="1400" dirty="0">
                        <a:solidFill>
                          <a:schemeClr val="tx2">
                            <a:lumMod val="75000"/>
                          </a:schemeClr>
                        </a:solidFill>
                        <a:effectLst/>
                        <a:latin typeface="Tw Cen MT" panose="020B0602020104020603" pitchFamily="34" charset="0"/>
                      </a:endParaRPr>
                    </a:p>
                  </a:txBody>
                  <a:tcPr/>
                </a:tc>
              </a:tr>
              <a:tr h="698206">
                <a:tc>
                  <a:txBody>
                    <a:bodyPr/>
                    <a:lstStyle/>
                    <a:p>
                      <a:pPr marL="0" lvl="2" indent="0">
                        <a:buNone/>
                      </a:pPr>
                      <a:r>
                        <a:rPr lang="en-US" sz="1400" b="1" dirty="0" smtClean="0">
                          <a:solidFill>
                            <a:schemeClr val="tx2">
                              <a:lumMod val="75000"/>
                            </a:schemeClr>
                          </a:solidFill>
                          <a:effectLst/>
                          <a:latin typeface="Tw Cen MT" panose="020B0602020104020603" pitchFamily="34" charset="0"/>
                        </a:rPr>
                        <a:t>Member speaking time limits: </a:t>
                      </a:r>
                    </a:p>
                    <a:p>
                      <a:pPr marL="796925" lvl="3" indent="-339725">
                        <a:buFont typeface="Wingdings" panose="05000000000000000000" pitchFamily="2" charset="2"/>
                        <a:buChar char="§"/>
                      </a:pPr>
                      <a:r>
                        <a:rPr lang="en-US" sz="1200" dirty="0" smtClean="0">
                          <a:solidFill>
                            <a:schemeClr val="tx2">
                              <a:lumMod val="75000"/>
                            </a:schemeClr>
                          </a:solidFill>
                          <a:effectLst/>
                          <a:latin typeface="Tw Cen MT" panose="020B0602020104020603" pitchFamily="34" charset="0"/>
                        </a:rPr>
                        <a:t> 46.09% are satisfied</a:t>
                      </a:r>
                    </a:p>
                    <a:p>
                      <a:pPr marL="796925" lvl="3" indent="-339725">
                        <a:buFont typeface="Wingdings" panose="05000000000000000000" pitchFamily="2" charset="2"/>
                        <a:buChar char="§"/>
                      </a:pPr>
                      <a:r>
                        <a:rPr lang="en-US" sz="1200" dirty="0" smtClean="0">
                          <a:solidFill>
                            <a:schemeClr val="tx2">
                              <a:lumMod val="75000"/>
                            </a:schemeClr>
                          </a:solidFill>
                          <a:effectLst/>
                          <a:latin typeface="Tw Cen MT" panose="020B0602020104020603" pitchFamily="34" charset="0"/>
                        </a:rPr>
                        <a:t>38.68% think they are too long</a:t>
                      </a:r>
                      <a:endParaRPr lang="en-US" sz="1200" dirty="0">
                        <a:solidFill>
                          <a:schemeClr val="tx2">
                            <a:lumMod val="75000"/>
                          </a:schemeClr>
                        </a:solidFill>
                        <a:effectLst/>
                        <a:latin typeface="Tw Cen MT" panose="020B0602020104020603" pitchFamily="34" charset="0"/>
                      </a:endParaRPr>
                    </a:p>
                  </a:txBody>
                  <a:tcPr/>
                </a:tc>
              </a:tr>
            </a:tbl>
          </a:graphicData>
        </a:graphic>
      </p:graphicFrame>
      <p:pic>
        <p:nvPicPr>
          <p:cNvPr id="14"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201" y="2919702"/>
            <a:ext cx="2512978" cy="707273"/>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Elbow Connector 30"/>
          <p:cNvCxnSpPr/>
          <p:nvPr/>
        </p:nvCxnSpPr>
        <p:spPr>
          <a:xfrm flipV="1">
            <a:off x="2438400" y="3543281"/>
            <a:ext cx="3200400" cy="83694"/>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3977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2443" y="274638"/>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lvl="0" algn="ctr">
              <a:spcBef>
                <a:spcPct val="0"/>
              </a:spcBef>
              <a:defRPr/>
            </a:pPr>
            <a:r>
              <a:rPr lang="en-US" sz="2800" dirty="0">
                <a:solidFill>
                  <a:schemeClr val="tx2"/>
                </a:solidFill>
                <a:latin typeface="Tw Cen MT" pitchFamily="34" charset="0"/>
              </a:rPr>
              <a:t>Annual Town </a:t>
            </a:r>
            <a:r>
              <a:rPr lang="en-US" sz="2800" dirty="0" smtClean="0">
                <a:solidFill>
                  <a:schemeClr val="tx2"/>
                </a:solidFill>
                <a:latin typeface="Tw Cen MT" pitchFamily="34" charset="0"/>
              </a:rPr>
              <a:t>Meeting</a:t>
            </a:r>
          </a:p>
          <a:p>
            <a:pPr lvl="0" algn="ctr">
              <a:spcBef>
                <a:spcPct val="0"/>
              </a:spcBef>
              <a:defRPr/>
            </a:pPr>
            <a:r>
              <a:rPr lang="en-US" sz="1400" dirty="0" smtClean="0">
                <a:solidFill>
                  <a:schemeClr val="tx2"/>
                </a:solidFill>
                <a:latin typeface="Tw Cen MT" pitchFamily="34" charset="0"/>
              </a:rPr>
              <a:t>OPERATIONS</a:t>
            </a:r>
            <a:endParaRPr lang="en-US" sz="1400" dirty="0">
              <a:solidFill>
                <a:schemeClr val="tx2"/>
              </a:solidFill>
              <a:latin typeface="Tw Cen MT"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6" name="Content Placeholder 5"/>
          <p:cNvSpPr>
            <a:spLocks noGrp="1"/>
          </p:cNvSpPr>
          <p:nvPr>
            <p:ph idx="1"/>
          </p:nvPr>
        </p:nvSpPr>
        <p:spPr>
          <a:xfrm>
            <a:off x="325582" y="1600200"/>
            <a:ext cx="8229600" cy="4708525"/>
          </a:xfrm>
          <a:ln>
            <a:solidFill>
              <a:schemeClr val="accent1">
                <a:lumMod val="40000"/>
                <a:lumOff val="60000"/>
              </a:schemeClr>
            </a:solidFill>
          </a:ln>
        </p:spPr>
        <p:txBody>
          <a:bodyPr numCol="2">
            <a:normAutofit/>
          </a:bodyPr>
          <a:lstStyle/>
          <a:p>
            <a:pPr marL="0" indent="0">
              <a:buNone/>
            </a:pPr>
            <a:r>
              <a:rPr lang="en-US" sz="1600" dirty="0" smtClean="0">
                <a:solidFill>
                  <a:schemeClr val="tx2"/>
                </a:solidFill>
                <a:latin typeface="Tw Cen MT" pitchFamily="34" charset="0"/>
              </a:rPr>
              <a:t>Satisfaction with voting process:</a:t>
            </a:r>
          </a:p>
          <a:p>
            <a:pPr marL="0" indent="0">
              <a:buNone/>
            </a:pPr>
            <a:endParaRPr lang="en-US" sz="1600" dirty="0" smtClean="0">
              <a:solidFill>
                <a:schemeClr val="tx2"/>
              </a:solidFill>
              <a:latin typeface="Tw Cen MT" pitchFamily="34" charset="0"/>
            </a:endParaRPr>
          </a:p>
          <a:p>
            <a:pPr marL="0" indent="0">
              <a:buNone/>
            </a:pPr>
            <a:endParaRPr lang="en-US" sz="1600" dirty="0" smtClean="0">
              <a:solidFill>
                <a:schemeClr val="tx2"/>
              </a:solidFill>
              <a:latin typeface="Tw Cen MT" pitchFamily="34" charset="0"/>
            </a:endParaRPr>
          </a:p>
          <a:p>
            <a:pPr>
              <a:buFont typeface="Wingdings" panose="05000000000000000000" pitchFamily="2" charset="2"/>
              <a:buChar char="q"/>
            </a:pPr>
            <a:endParaRPr lang="en-US" sz="1600" dirty="0" smtClean="0">
              <a:solidFill>
                <a:schemeClr val="tx2"/>
              </a:solidFill>
              <a:latin typeface="Tw Cen MT" pitchFamily="34" charset="0"/>
            </a:endParaRPr>
          </a:p>
          <a:p>
            <a:pPr lvl="1">
              <a:buFont typeface="Wingdings" panose="05000000000000000000" pitchFamily="2" charset="2"/>
              <a:buChar char="q"/>
            </a:pPr>
            <a:endParaRPr lang="en-US" sz="1200" dirty="0" smtClean="0">
              <a:solidFill>
                <a:schemeClr val="tx2"/>
              </a:solidFill>
              <a:latin typeface="Tw Cen MT" pitchFamily="34" charset="0"/>
            </a:endParaRPr>
          </a:p>
          <a:p>
            <a:pPr marL="457200" lvl="2" indent="0">
              <a:buNone/>
            </a:pPr>
            <a:endParaRPr lang="en-US" sz="1200" dirty="0" smtClean="0">
              <a:solidFill>
                <a:schemeClr val="tx2"/>
              </a:solidFill>
              <a:latin typeface="Tw Cen MT" pitchFamily="34" charset="0"/>
            </a:endParaRPr>
          </a:p>
          <a:p>
            <a:pPr lvl="2">
              <a:buFont typeface="Wingdings" panose="05000000000000000000" pitchFamily="2" charset="2"/>
              <a:buChar char="q"/>
            </a:pPr>
            <a:endParaRPr lang="en-US" sz="800" dirty="0" smtClean="0">
              <a:solidFill>
                <a:schemeClr val="tx2"/>
              </a:solidFill>
              <a:latin typeface="Tw Cen MT" pitchFamily="34" charset="0"/>
            </a:endParaRPr>
          </a:p>
          <a:p>
            <a:pPr marL="0" indent="0">
              <a:buNone/>
            </a:pPr>
            <a:endParaRPr lang="en-US" sz="1600" dirty="0" smtClean="0">
              <a:solidFill>
                <a:schemeClr val="tx2"/>
              </a:solidFill>
              <a:latin typeface="Tw Cen MT" pitchFamily="34" charset="0"/>
            </a:endParaRPr>
          </a:p>
          <a:p>
            <a:pPr marL="0" indent="0">
              <a:buNone/>
            </a:pPr>
            <a:endParaRPr lang="en-US" sz="1600" dirty="0" smtClean="0">
              <a:solidFill>
                <a:schemeClr val="tx2"/>
              </a:solidFill>
              <a:latin typeface="Tw Cen MT" pitchFamily="34" charset="0"/>
            </a:endParaRPr>
          </a:p>
          <a:p>
            <a:pPr marL="0" indent="0">
              <a:buNone/>
            </a:pPr>
            <a:r>
              <a:rPr lang="en-US" sz="1600" dirty="0" smtClean="0">
                <a:solidFill>
                  <a:schemeClr val="tx2"/>
                </a:solidFill>
                <a:latin typeface="Tw Cen MT" pitchFamily="34" charset="0"/>
              </a:rPr>
              <a:t>Satisfaction with process to amend motions:</a:t>
            </a:r>
          </a:p>
          <a:p>
            <a:pPr marL="0" indent="0">
              <a:buNone/>
            </a:pPr>
            <a:endParaRPr lang="en-US" sz="1600" dirty="0">
              <a:solidFill>
                <a:schemeClr val="tx2"/>
              </a:solidFill>
              <a:latin typeface="Tw Cen MT" pitchFamily="34" charset="0"/>
            </a:endParaRPr>
          </a:p>
          <a:p>
            <a:pPr marL="0" indent="0">
              <a:buNone/>
            </a:pPr>
            <a:endParaRPr lang="en-US" sz="1600" dirty="0" smtClean="0">
              <a:solidFill>
                <a:schemeClr val="tx2"/>
              </a:solidFill>
              <a:latin typeface="Tw Cen MT" pitchFamily="34" charset="0"/>
            </a:endParaRPr>
          </a:p>
          <a:p>
            <a:pPr>
              <a:buFont typeface="Wingdings" panose="05000000000000000000" pitchFamily="2" charset="2"/>
              <a:buChar char="q"/>
            </a:pPr>
            <a:endParaRPr lang="en-US" sz="1600" dirty="0">
              <a:solidFill>
                <a:schemeClr val="tx2"/>
              </a:solidFill>
              <a:latin typeface="Tw Cen MT" pitchFamily="34" charset="0"/>
            </a:endParaRPr>
          </a:p>
          <a:p>
            <a:pPr marL="0" indent="0">
              <a:buNone/>
            </a:pPr>
            <a:endParaRPr lang="en-US" sz="1600" dirty="0" smtClean="0">
              <a:solidFill>
                <a:schemeClr val="tx2"/>
              </a:solidFill>
              <a:latin typeface="Tw Cen MT" pitchFamily="34" charset="0"/>
            </a:endParaRPr>
          </a:p>
          <a:p>
            <a:pPr>
              <a:buFont typeface="Wingdings" panose="05000000000000000000" pitchFamily="2" charset="2"/>
              <a:buChar char="q"/>
            </a:pPr>
            <a:endParaRPr lang="en-US" sz="1600" dirty="0">
              <a:solidFill>
                <a:schemeClr val="tx2"/>
              </a:solidFill>
              <a:latin typeface="Tw Cen MT" pitchFamily="34" charset="0"/>
            </a:endParaRPr>
          </a:p>
        </p:txBody>
      </p:sp>
      <p:sp>
        <p:nvSpPr>
          <p:cNvPr id="13" name="Slide Number Placeholder 12"/>
          <p:cNvSpPr>
            <a:spLocks noGrp="1"/>
          </p:cNvSpPr>
          <p:nvPr>
            <p:ph type="sldNum" sz="quarter" idx="12"/>
          </p:nvPr>
        </p:nvSpPr>
        <p:spPr/>
        <p:txBody>
          <a:bodyPr/>
          <a:lstStyle/>
          <a:p>
            <a:fld id="{C2D1B6C8-B9A7-4738-9A33-179B1E266EC0}" type="slidenum">
              <a:rPr lang="en-US" smtClean="0"/>
              <a:pPr/>
              <a:t>28</a:t>
            </a:fld>
            <a:endParaRPr lang="en-US"/>
          </a:p>
        </p:txBody>
      </p:sp>
      <p:pic>
        <p:nvPicPr>
          <p:cNvPr id="12" name="Picture 11" descr="chart2807143770.png"/>
          <p:cNvPicPr>
            <a:picLocks noChangeAspect="1"/>
          </p:cNvPicPr>
          <p:nvPr/>
        </p:nvPicPr>
        <p:blipFill>
          <a:blip r:embed="rId5"/>
          <a:stretch>
            <a:fillRect/>
          </a:stretch>
        </p:blipFill>
        <p:spPr>
          <a:xfrm>
            <a:off x="467220" y="1891777"/>
            <a:ext cx="3799979" cy="2070624"/>
          </a:xfrm>
          <a:prstGeom prst="rect">
            <a:avLst/>
          </a:prstGeom>
        </p:spPr>
      </p:pic>
      <p:pic>
        <p:nvPicPr>
          <p:cNvPr id="15" name="Picture 14" descr="chart2807144170.png"/>
          <p:cNvPicPr>
            <a:picLocks noChangeAspect="1"/>
          </p:cNvPicPr>
          <p:nvPr/>
        </p:nvPicPr>
        <p:blipFill>
          <a:blip r:embed="rId6"/>
          <a:stretch>
            <a:fillRect/>
          </a:stretch>
        </p:blipFill>
        <p:spPr>
          <a:xfrm>
            <a:off x="467219" y="4221163"/>
            <a:ext cx="3799979" cy="2087562"/>
          </a:xfrm>
          <a:prstGeom prst="rect">
            <a:avLst/>
          </a:prstGeom>
        </p:spPr>
      </p:pic>
      <p:pic>
        <p:nvPicPr>
          <p:cNvPr id="20" name="Picture 19" descr="chart2807333540.png"/>
          <p:cNvPicPr>
            <a:picLocks noChangeAspect="1"/>
          </p:cNvPicPr>
          <p:nvPr/>
        </p:nvPicPr>
        <p:blipFill>
          <a:blip r:embed="rId7"/>
          <a:stretch>
            <a:fillRect/>
          </a:stretch>
        </p:blipFill>
        <p:spPr>
          <a:xfrm>
            <a:off x="4821384" y="1926883"/>
            <a:ext cx="3733798" cy="2035518"/>
          </a:xfrm>
          <a:prstGeom prst="rect">
            <a:avLst/>
          </a:prstGeom>
        </p:spPr>
      </p:pic>
      <p:pic>
        <p:nvPicPr>
          <p:cNvPr id="22" name="Picture 21" descr="chart2807335300.png"/>
          <p:cNvPicPr>
            <a:picLocks noChangeAspect="1"/>
          </p:cNvPicPr>
          <p:nvPr/>
        </p:nvPicPr>
        <p:blipFill>
          <a:blip r:embed="rId8"/>
          <a:stretch>
            <a:fillRect/>
          </a:stretch>
        </p:blipFill>
        <p:spPr>
          <a:xfrm>
            <a:off x="4924425" y="4188330"/>
            <a:ext cx="3630757" cy="2029114"/>
          </a:xfrm>
          <a:prstGeom prst="rect">
            <a:avLst/>
          </a:prstGeom>
        </p:spPr>
      </p:pic>
      <p:sp>
        <p:nvSpPr>
          <p:cNvPr id="24" name="TextBox 23"/>
          <p:cNvSpPr txBox="1"/>
          <p:nvPr/>
        </p:nvSpPr>
        <p:spPr>
          <a:xfrm>
            <a:off x="7478322" y="2707379"/>
            <a:ext cx="533400" cy="2616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100" dirty="0" smtClean="0">
                <a:solidFill>
                  <a:schemeClr val="tx2">
                    <a:lumMod val="60000"/>
                    <a:lumOff val="40000"/>
                  </a:schemeClr>
                </a:solidFill>
              </a:rPr>
              <a:t>RTM</a:t>
            </a:r>
            <a:endParaRPr lang="en-US" sz="1100" dirty="0">
              <a:solidFill>
                <a:schemeClr val="tx2">
                  <a:lumMod val="60000"/>
                  <a:lumOff val="40000"/>
                </a:schemeClr>
              </a:solidFill>
            </a:endParaRPr>
          </a:p>
        </p:txBody>
      </p:sp>
      <p:sp>
        <p:nvSpPr>
          <p:cNvPr id="25" name="TextBox 24"/>
          <p:cNvSpPr txBox="1"/>
          <p:nvPr/>
        </p:nvSpPr>
        <p:spPr>
          <a:xfrm>
            <a:off x="7505884" y="5102487"/>
            <a:ext cx="533400" cy="2616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100" dirty="0" smtClean="0">
                <a:solidFill>
                  <a:schemeClr val="tx2">
                    <a:lumMod val="60000"/>
                    <a:lumOff val="40000"/>
                  </a:schemeClr>
                </a:solidFill>
              </a:rPr>
              <a:t>RTM</a:t>
            </a:r>
            <a:endParaRPr lang="en-US" sz="1100" dirty="0">
              <a:solidFill>
                <a:schemeClr val="tx2">
                  <a:lumMod val="60000"/>
                  <a:lumOff val="40000"/>
                </a:schemeClr>
              </a:solidFill>
            </a:endParaRPr>
          </a:p>
        </p:txBody>
      </p:sp>
      <p:sp>
        <p:nvSpPr>
          <p:cNvPr id="26" name="TextBox 25"/>
          <p:cNvSpPr txBox="1"/>
          <p:nvPr/>
        </p:nvSpPr>
        <p:spPr>
          <a:xfrm>
            <a:off x="3157906" y="2707379"/>
            <a:ext cx="533400" cy="2616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100" dirty="0">
                <a:solidFill>
                  <a:schemeClr val="tx2">
                    <a:lumMod val="60000"/>
                    <a:lumOff val="40000"/>
                  </a:schemeClr>
                </a:solidFill>
              </a:rPr>
              <a:t>O</a:t>
            </a:r>
            <a:r>
              <a:rPr lang="en-US" sz="1100" dirty="0" smtClean="0">
                <a:solidFill>
                  <a:schemeClr val="tx2">
                    <a:lumMod val="60000"/>
                    <a:lumOff val="40000"/>
                  </a:schemeClr>
                </a:solidFill>
              </a:rPr>
              <a:t>TM</a:t>
            </a:r>
            <a:endParaRPr lang="en-US" sz="1100" dirty="0">
              <a:solidFill>
                <a:schemeClr val="tx2">
                  <a:lumMod val="60000"/>
                  <a:lumOff val="40000"/>
                </a:schemeClr>
              </a:solidFill>
            </a:endParaRPr>
          </a:p>
        </p:txBody>
      </p:sp>
      <p:sp>
        <p:nvSpPr>
          <p:cNvPr id="27" name="TextBox 26"/>
          <p:cNvSpPr txBox="1"/>
          <p:nvPr/>
        </p:nvSpPr>
        <p:spPr>
          <a:xfrm>
            <a:off x="3157906" y="5106925"/>
            <a:ext cx="533400" cy="2616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100" dirty="0">
                <a:solidFill>
                  <a:schemeClr val="tx2">
                    <a:lumMod val="60000"/>
                    <a:lumOff val="40000"/>
                  </a:schemeClr>
                </a:solidFill>
              </a:rPr>
              <a:t>O</a:t>
            </a:r>
            <a:r>
              <a:rPr lang="en-US" sz="1100" dirty="0" smtClean="0">
                <a:solidFill>
                  <a:schemeClr val="tx2">
                    <a:lumMod val="60000"/>
                    <a:lumOff val="40000"/>
                  </a:schemeClr>
                </a:solidFill>
              </a:rPr>
              <a:t>TM</a:t>
            </a:r>
            <a:endParaRPr lang="en-US" sz="1100" dirty="0">
              <a:solidFill>
                <a:schemeClr val="tx2">
                  <a:lumMod val="60000"/>
                  <a:lumOff val="40000"/>
                </a:schemeClr>
              </a:solidFill>
            </a:endParaRPr>
          </a:p>
        </p:txBody>
      </p:sp>
    </p:spTree>
    <p:extLst>
      <p:ext uri="{BB962C8B-B14F-4D97-AF65-F5344CB8AC3E}">
        <p14:creationId xmlns:p14="http://schemas.microsoft.com/office/powerpoint/2010/main" val="41091613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2443" y="274638"/>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lvl="0" algn="ctr">
              <a:spcBef>
                <a:spcPct val="0"/>
              </a:spcBef>
              <a:defRPr/>
            </a:pPr>
            <a:r>
              <a:rPr lang="en-US" sz="2800" dirty="0">
                <a:solidFill>
                  <a:schemeClr val="tx2"/>
                </a:solidFill>
                <a:latin typeface="Tw Cen MT" pitchFamily="34" charset="0"/>
              </a:rPr>
              <a:t>Annual Town Meeting </a:t>
            </a:r>
            <a:endParaRPr lang="en-US" sz="2800" dirty="0" smtClean="0">
              <a:solidFill>
                <a:schemeClr val="tx2"/>
              </a:solidFill>
              <a:latin typeface="Tw Cen MT" pitchFamily="34" charset="0"/>
            </a:endParaRPr>
          </a:p>
          <a:p>
            <a:pPr lvl="0" algn="ctr">
              <a:spcBef>
                <a:spcPct val="0"/>
              </a:spcBef>
              <a:defRPr/>
            </a:pPr>
            <a:r>
              <a:rPr lang="en-US" sz="1400" dirty="0" smtClean="0">
                <a:solidFill>
                  <a:schemeClr val="tx2"/>
                </a:solidFill>
                <a:latin typeface="Tw Cen MT" pitchFamily="34" charset="0"/>
              </a:rPr>
              <a:t>PARTICIPATION</a:t>
            </a:r>
            <a:endParaRPr lang="en-US" sz="1400" dirty="0">
              <a:solidFill>
                <a:schemeClr val="tx2"/>
              </a:solidFill>
              <a:latin typeface="Tw Cen MT"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6" name="Content Placeholder 5"/>
          <p:cNvSpPr>
            <a:spLocks noGrp="1"/>
          </p:cNvSpPr>
          <p:nvPr>
            <p:ph idx="1"/>
          </p:nvPr>
        </p:nvSpPr>
        <p:spPr>
          <a:xfrm>
            <a:off x="325582" y="1600200"/>
            <a:ext cx="8229600" cy="4632023"/>
          </a:xfrm>
          <a:ln>
            <a:solidFill>
              <a:schemeClr val="accent1">
                <a:lumMod val="40000"/>
                <a:lumOff val="60000"/>
              </a:schemeClr>
            </a:solidFill>
          </a:ln>
        </p:spPr>
        <p:txBody>
          <a:bodyPr numCol="1">
            <a:normAutofit/>
          </a:bodyPr>
          <a:lstStyle/>
          <a:p>
            <a:pPr marL="0" indent="0">
              <a:buNone/>
            </a:pPr>
            <a:r>
              <a:rPr lang="en-US" sz="1600" dirty="0" smtClean="0">
                <a:solidFill>
                  <a:schemeClr val="tx2"/>
                </a:solidFill>
                <a:latin typeface="Tw Cen MT" pitchFamily="34" charset="0"/>
              </a:rPr>
              <a:t>Comfortable participating at Town Meeting:</a:t>
            </a:r>
          </a:p>
          <a:p>
            <a:pPr marL="0" indent="0">
              <a:buNone/>
            </a:pPr>
            <a:endParaRPr lang="en-US" sz="1600" dirty="0" smtClean="0">
              <a:solidFill>
                <a:schemeClr val="tx2"/>
              </a:solidFill>
              <a:latin typeface="Tw Cen MT" pitchFamily="34" charset="0"/>
            </a:endParaRPr>
          </a:p>
          <a:p>
            <a:pPr>
              <a:buFont typeface="Wingdings" panose="05000000000000000000" pitchFamily="2" charset="2"/>
              <a:buChar char="q"/>
            </a:pPr>
            <a:endParaRPr lang="en-US" sz="1600" dirty="0" smtClean="0">
              <a:solidFill>
                <a:schemeClr val="tx2"/>
              </a:solidFill>
              <a:latin typeface="Tw Cen MT" pitchFamily="34" charset="0"/>
            </a:endParaRPr>
          </a:p>
          <a:p>
            <a:pPr marL="0" indent="0">
              <a:buNone/>
            </a:pPr>
            <a:endParaRPr lang="en-US" sz="1600" dirty="0" smtClean="0">
              <a:solidFill>
                <a:schemeClr val="tx2"/>
              </a:solidFill>
              <a:latin typeface="Tw Cen MT" pitchFamily="34" charset="0"/>
            </a:endParaRPr>
          </a:p>
          <a:p>
            <a:pPr>
              <a:buFont typeface="Wingdings" panose="05000000000000000000" pitchFamily="2" charset="2"/>
              <a:buChar char="q"/>
            </a:pPr>
            <a:endParaRPr lang="en-US" sz="1600" dirty="0" smtClean="0">
              <a:solidFill>
                <a:schemeClr val="tx2"/>
              </a:solidFill>
              <a:latin typeface="Tw Cen MT" pitchFamily="34" charset="0"/>
            </a:endParaRPr>
          </a:p>
          <a:p>
            <a:pPr>
              <a:buFont typeface="Wingdings" panose="05000000000000000000" pitchFamily="2" charset="2"/>
              <a:buChar char="q"/>
            </a:pPr>
            <a:endParaRPr lang="en-US" sz="1600" dirty="0" smtClean="0">
              <a:solidFill>
                <a:schemeClr val="tx2"/>
              </a:solidFill>
              <a:latin typeface="Tw Cen MT" pitchFamily="34" charset="0"/>
            </a:endParaRPr>
          </a:p>
          <a:p>
            <a:pPr marL="0" indent="0">
              <a:buNone/>
            </a:pPr>
            <a:endParaRPr lang="en-US" sz="1600" dirty="0" smtClean="0">
              <a:solidFill>
                <a:schemeClr val="tx2"/>
              </a:solidFill>
              <a:latin typeface="Tw Cen MT" pitchFamily="34" charset="0"/>
            </a:endParaRPr>
          </a:p>
          <a:p>
            <a:pPr>
              <a:buFont typeface="Wingdings" panose="05000000000000000000" pitchFamily="2" charset="2"/>
              <a:buChar char="q"/>
            </a:pPr>
            <a:endParaRPr lang="en-US" sz="1600" dirty="0" smtClean="0">
              <a:solidFill>
                <a:schemeClr val="tx2"/>
              </a:solidFill>
              <a:latin typeface="Tw Cen MT" pitchFamily="34" charset="0"/>
            </a:endParaRPr>
          </a:p>
          <a:p>
            <a:pPr marL="0" indent="0">
              <a:buNone/>
            </a:pPr>
            <a:r>
              <a:rPr lang="en-US" sz="1600" dirty="0" smtClean="0">
                <a:solidFill>
                  <a:schemeClr val="tx2"/>
                </a:solidFill>
                <a:latin typeface="Tw Cen MT" pitchFamily="34" charset="0"/>
              </a:rPr>
              <a:t>Comfortable expressing opposing/minority view:</a:t>
            </a:r>
          </a:p>
          <a:p>
            <a:pPr marL="0" indent="0">
              <a:buNone/>
            </a:pPr>
            <a:endParaRPr lang="en-US" sz="1600" dirty="0" smtClean="0">
              <a:solidFill>
                <a:schemeClr val="tx2"/>
              </a:solidFill>
              <a:latin typeface="Tw Cen MT" pitchFamily="34" charset="0"/>
            </a:endParaRPr>
          </a:p>
          <a:p>
            <a:pPr>
              <a:buFont typeface="Wingdings" panose="05000000000000000000" pitchFamily="2" charset="2"/>
              <a:buChar char="q"/>
            </a:pPr>
            <a:endParaRPr lang="en-US" sz="1600" dirty="0" smtClean="0">
              <a:solidFill>
                <a:schemeClr val="tx2"/>
              </a:solidFill>
              <a:latin typeface="Tw Cen MT" pitchFamily="34" charset="0"/>
            </a:endParaRPr>
          </a:p>
          <a:p>
            <a:pPr marL="0" indent="0">
              <a:buNone/>
            </a:pPr>
            <a:endParaRPr lang="en-US" sz="1600" dirty="0" smtClean="0">
              <a:solidFill>
                <a:schemeClr val="tx2"/>
              </a:solidFill>
              <a:latin typeface="Tw Cen MT" pitchFamily="34" charset="0"/>
            </a:endParaRPr>
          </a:p>
          <a:p>
            <a:pPr>
              <a:buFont typeface="Wingdings" panose="05000000000000000000" pitchFamily="2" charset="2"/>
              <a:buChar char="q"/>
            </a:pPr>
            <a:endParaRPr lang="en-US" sz="1600" dirty="0" smtClean="0">
              <a:solidFill>
                <a:schemeClr val="tx2"/>
              </a:solidFill>
              <a:latin typeface="Tw Cen MT" pitchFamily="34" charset="0"/>
            </a:endParaRPr>
          </a:p>
          <a:p>
            <a:pPr>
              <a:buFont typeface="Wingdings" panose="05000000000000000000" pitchFamily="2" charset="2"/>
              <a:buChar char="q"/>
            </a:pPr>
            <a:endParaRPr lang="en-US" sz="1600" dirty="0" smtClean="0">
              <a:solidFill>
                <a:schemeClr val="tx2"/>
              </a:solidFill>
              <a:latin typeface="Tw Cen MT" pitchFamily="34" charset="0"/>
            </a:endParaRPr>
          </a:p>
          <a:p>
            <a:pPr marL="0" indent="0">
              <a:buNone/>
            </a:pPr>
            <a:endParaRPr lang="en-US" sz="1600" dirty="0" smtClean="0">
              <a:solidFill>
                <a:schemeClr val="tx2"/>
              </a:solidFill>
              <a:latin typeface="Tw Cen MT" pitchFamily="34" charset="0"/>
            </a:endParaRPr>
          </a:p>
          <a:p>
            <a:pPr>
              <a:buFont typeface="Wingdings" panose="05000000000000000000" pitchFamily="2" charset="2"/>
              <a:buChar char="q"/>
            </a:pPr>
            <a:endParaRPr lang="en-US" sz="1600" dirty="0">
              <a:solidFill>
                <a:schemeClr val="tx2"/>
              </a:solidFill>
              <a:latin typeface="Tw Cen MT" pitchFamily="34" charset="0"/>
            </a:endParaRPr>
          </a:p>
          <a:p>
            <a:pPr marL="0" indent="0">
              <a:buNone/>
            </a:pPr>
            <a:endParaRPr lang="en-US" sz="1600" dirty="0" smtClean="0">
              <a:solidFill>
                <a:schemeClr val="tx2"/>
              </a:solidFill>
              <a:latin typeface="Tw Cen MT" pitchFamily="34" charset="0"/>
            </a:endParaRPr>
          </a:p>
          <a:p>
            <a:pPr>
              <a:buFont typeface="Wingdings" panose="05000000000000000000" pitchFamily="2" charset="2"/>
              <a:buChar char="q"/>
            </a:pPr>
            <a:endParaRPr lang="en-US" sz="1600" dirty="0">
              <a:solidFill>
                <a:schemeClr val="tx2"/>
              </a:solidFill>
              <a:latin typeface="Tw Cen MT" pitchFamily="34" charset="0"/>
            </a:endParaRPr>
          </a:p>
          <a:p>
            <a:pPr>
              <a:buFont typeface="Wingdings" panose="05000000000000000000" pitchFamily="2" charset="2"/>
              <a:buChar char="q"/>
            </a:pPr>
            <a:endParaRPr lang="en-US" sz="1600" dirty="0" smtClean="0">
              <a:solidFill>
                <a:schemeClr val="tx2"/>
              </a:solidFill>
              <a:latin typeface="Tw Cen MT" pitchFamily="34" charset="0"/>
            </a:endParaRPr>
          </a:p>
          <a:p>
            <a:pPr marL="0" indent="0">
              <a:buNone/>
            </a:pPr>
            <a:endParaRPr lang="en-US" sz="1600" dirty="0" smtClean="0">
              <a:solidFill>
                <a:schemeClr val="tx2"/>
              </a:solidFill>
              <a:latin typeface="Tw Cen MT" pitchFamily="34" charset="0"/>
            </a:endParaRPr>
          </a:p>
          <a:p>
            <a:pPr marL="0" indent="0">
              <a:buNone/>
            </a:pPr>
            <a:endParaRPr lang="en-US" sz="1600" dirty="0">
              <a:solidFill>
                <a:schemeClr val="tx2"/>
              </a:solidFill>
              <a:latin typeface="Tw Cen MT" pitchFamily="34" charset="0"/>
            </a:endParaRPr>
          </a:p>
          <a:p>
            <a:pPr marL="0" indent="0">
              <a:buNone/>
            </a:pPr>
            <a:endParaRPr lang="en-US" sz="1600" dirty="0" smtClean="0">
              <a:solidFill>
                <a:schemeClr val="tx2"/>
              </a:solidFill>
              <a:latin typeface="Tw Cen MT" pitchFamily="34" charset="0"/>
            </a:endParaRPr>
          </a:p>
          <a:p>
            <a:pPr>
              <a:buFont typeface="Wingdings" panose="05000000000000000000" pitchFamily="2" charset="2"/>
              <a:buChar char="q"/>
            </a:pPr>
            <a:endParaRPr lang="en-US" sz="1600" dirty="0">
              <a:solidFill>
                <a:schemeClr val="tx2"/>
              </a:solidFill>
              <a:latin typeface="Tw Cen MT" pitchFamily="34" charset="0"/>
            </a:endParaRPr>
          </a:p>
          <a:p>
            <a:pPr marL="0" indent="0">
              <a:buNone/>
            </a:pPr>
            <a:endParaRPr lang="en-US" sz="1600" dirty="0" smtClean="0">
              <a:solidFill>
                <a:schemeClr val="tx2"/>
              </a:solidFill>
              <a:latin typeface="Tw Cen MT" pitchFamily="34" charset="0"/>
            </a:endParaRPr>
          </a:p>
          <a:p>
            <a:pPr>
              <a:buFont typeface="Wingdings" panose="05000000000000000000" pitchFamily="2" charset="2"/>
              <a:buChar char="q"/>
            </a:pPr>
            <a:endParaRPr lang="en-US" sz="1600" dirty="0">
              <a:solidFill>
                <a:schemeClr val="tx2"/>
              </a:solidFill>
              <a:latin typeface="Tw Cen MT" pitchFamily="34" charset="0"/>
            </a:endParaRPr>
          </a:p>
        </p:txBody>
      </p:sp>
      <p:sp>
        <p:nvSpPr>
          <p:cNvPr id="13" name="Slide Number Placeholder 12"/>
          <p:cNvSpPr>
            <a:spLocks noGrp="1"/>
          </p:cNvSpPr>
          <p:nvPr>
            <p:ph type="sldNum" sz="quarter" idx="12"/>
          </p:nvPr>
        </p:nvSpPr>
        <p:spPr/>
        <p:txBody>
          <a:bodyPr/>
          <a:lstStyle/>
          <a:p>
            <a:fld id="{C2D1B6C8-B9A7-4738-9A33-179B1E266EC0}" type="slidenum">
              <a:rPr lang="en-US" smtClean="0"/>
              <a:pPr/>
              <a:t>29</a:t>
            </a:fld>
            <a:endParaRPr lang="en-US"/>
          </a:p>
        </p:txBody>
      </p:sp>
      <p:pic>
        <p:nvPicPr>
          <p:cNvPr id="14" name="Picture 13" descr="chart2803893520.png"/>
          <p:cNvPicPr>
            <a:picLocks noChangeAspect="1"/>
          </p:cNvPicPr>
          <p:nvPr/>
        </p:nvPicPr>
        <p:blipFill>
          <a:blip r:embed="rId5"/>
          <a:stretch>
            <a:fillRect/>
          </a:stretch>
        </p:blipFill>
        <p:spPr>
          <a:xfrm>
            <a:off x="521257" y="1930457"/>
            <a:ext cx="3898343" cy="2011353"/>
          </a:xfrm>
          <a:prstGeom prst="rect">
            <a:avLst/>
          </a:prstGeom>
        </p:spPr>
      </p:pic>
      <p:pic>
        <p:nvPicPr>
          <p:cNvPr id="18" name="Picture 17" descr="chart2803893540.png"/>
          <p:cNvPicPr>
            <a:picLocks noChangeAspect="1"/>
          </p:cNvPicPr>
          <p:nvPr/>
        </p:nvPicPr>
        <p:blipFill>
          <a:blip r:embed="rId6"/>
          <a:stretch>
            <a:fillRect/>
          </a:stretch>
        </p:blipFill>
        <p:spPr>
          <a:xfrm>
            <a:off x="609600" y="4294580"/>
            <a:ext cx="3614122" cy="1937643"/>
          </a:xfrm>
          <a:prstGeom prst="rect">
            <a:avLst/>
          </a:prstGeom>
        </p:spPr>
      </p:pic>
      <p:pic>
        <p:nvPicPr>
          <p:cNvPr id="17" name="Picture 16" descr="chart2804020870.png"/>
          <p:cNvPicPr>
            <a:picLocks noChangeAspect="1"/>
          </p:cNvPicPr>
          <p:nvPr/>
        </p:nvPicPr>
        <p:blipFill>
          <a:blip r:embed="rId7"/>
          <a:stretch>
            <a:fillRect/>
          </a:stretch>
        </p:blipFill>
        <p:spPr>
          <a:xfrm>
            <a:off x="4691678" y="1883555"/>
            <a:ext cx="3863504" cy="2089059"/>
          </a:xfrm>
          <a:prstGeom prst="rect">
            <a:avLst/>
          </a:prstGeom>
        </p:spPr>
      </p:pic>
      <p:pic>
        <p:nvPicPr>
          <p:cNvPr id="23" name="Picture 22" descr="chart2804020890.png"/>
          <p:cNvPicPr>
            <a:picLocks noChangeAspect="1"/>
          </p:cNvPicPr>
          <p:nvPr/>
        </p:nvPicPr>
        <p:blipFill>
          <a:blip r:embed="rId8"/>
          <a:stretch>
            <a:fillRect/>
          </a:stretch>
        </p:blipFill>
        <p:spPr>
          <a:xfrm>
            <a:off x="4691678" y="4260651"/>
            <a:ext cx="3615181" cy="2020330"/>
          </a:xfrm>
          <a:prstGeom prst="rect">
            <a:avLst/>
          </a:prstGeom>
        </p:spPr>
      </p:pic>
      <p:sp>
        <p:nvSpPr>
          <p:cNvPr id="26" name="TextBox 25"/>
          <p:cNvSpPr txBox="1"/>
          <p:nvPr/>
        </p:nvSpPr>
        <p:spPr>
          <a:xfrm>
            <a:off x="3030636" y="2666474"/>
            <a:ext cx="533400" cy="2616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100" dirty="0">
                <a:solidFill>
                  <a:schemeClr val="tx2">
                    <a:lumMod val="60000"/>
                    <a:lumOff val="40000"/>
                  </a:schemeClr>
                </a:solidFill>
              </a:rPr>
              <a:t>O</a:t>
            </a:r>
            <a:r>
              <a:rPr lang="en-US" sz="1100" dirty="0" smtClean="0">
                <a:solidFill>
                  <a:schemeClr val="tx2">
                    <a:lumMod val="60000"/>
                    <a:lumOff val="40000"/>
                  </a:schemeClr>
                </a:solidFill>
              </a:rPr>
              <a:t>TM</a:t>
            </a:r>
            <a:endParaRPr lang="en-US" sz="1100" dirty="0">
              <a:solidFill>
                <a:schemeClr val="tx2">
                  <a:lumMod val="60000"/>
                  <a:lumOff val="40000"/>
                </a:schemeClr>
              </a:solidFill>
            </a:endParaRPr>
          </a:p>
        </p:txBody>
      </p:sp>
      <p:sp>
        <p:nvSpPr>
          <p:cNvPr id="27" name="TextBox 26"/>
          <p:cNvSpPr txBox="1"/>
          <p:nvPr/>
        </p:nvSpPr>
        <p:spPr>
          <a:xfrm>
            <a:off x="7315200" y="2666474"/>
            <a:ext cx="533400" cy="2616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100" dirty="0">
                <a:solidFill>
                  <a:schemeClr val="tx2">
                    <a:lumMod val="60000"/>
                    <a:lumOff val="40000"/>
                  </a:schemeClr>
                </a:solidFill>
              </a:rPr>
              <a:t>R</a:t>
            </a:r>
            <a:r>
              <a:rPr lang="en-US" sz="1100" dirty="0" smtClean="0">
                <a:solidFill>
                  <a:schemeClr val="tx2">
                    <a:lumMod val="60000"/>
                    <a:lumOff val="40000"/>
                  </a:schemeClr>
                </a:solidFill>
              </a:rPr>
              <a:t>TM</a:t>
            </a:r>
            <a:endParaRPr lang="en-US" sz="1100" dirty="0">
              <a:solidFill>
                <a:schemeClr val="tx2">
                  <a:lumMod val="60000"/>
                  <a:lumOff val="40000"/>
                </a:schemeClr>
              </a:solidFill>
            </a:endParaRPr>
          </a:p>
        </p:txBody>
      </p:sp>
      <p:sp>
        <p:nvSpPr>
          <p:cNvPr id="28" name="TextBox 27"/>
          <p:cNvSpPr txBox="1"/>
          <p:nvPr/>
        </p:nvSpPr>
        <p:spPr>
          <a:xfrm>
            <a:off x="7315200" y="5035963"/>
            <a:ext cx="533400" cy="2616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100" dirty="0">
                <a:solidFill>
                  <a:schemeClr val="tx2">
                    <a:lumMod val="60000"/>
                    <a:lumOff val="40000"/>
                  </a:schemeClr>
                </a:solidFill>
              </a:rPr>
              <a:t>R</a:t>
            </a:r>
            <a:r>
              <a:rPr lang="en-US" sz="1100" dirty="0" smtClean="0">
                <a:solidFill>
                  <a:schemeClr val="tx2">
                    <a:lumMod val="60000"/>
                    <a:lumOff val="40000"/>
                  </a:schemeClr>
                </a:solidFill>
              </a:rPr>
              <a:t>TM</a:t>
            </a:r>
            <a:endParaRPr lang="en-US" sz="1100" dirty="0">
              <a:solidFill>
                <a:schemeClr val="tx2">
                  <a:lumMod val="60000"/>
                  <a:lumOff val="40000"/>
                </a:schemeClr>
              </a:solidFill>
            </a:endParaRPr>
          </a:p>
        </p:txBody>
      </p:sp>
      <p:sp>
        <p:nvSpPr>
          <p:cNvPr id="29" name="TextBox 28"/>
          <p:cNvSpPr txBox="1"/>
          <p:nvPr/>
        </p:nvSpPr>
        <p:spPr>
          <a:xfrm>
            <a:off x="3043606" y="5035963"/>
            <a:ext cx="533400" cy="2616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100" dirty="0">
                <a:solidFill>
                  <a:schemeClr val="tx2">
                    <a:lumMod val="60000"/>
                    <a:lumOff val="40000"/>
                  </a:schemeClr>
                </a:solidFill>
              </a:rPr>
              <a:t>O</a:t>
            </a:r>
            <a:r>
              <a:rPr lang="en-US" sz="1100" dirty="0" smtClean="0">
                <a:solidFill>
                  <a:schemeClr val="tx2">
                    <a:lumMod val="60000"/>
                    <a:lumOff val="40000"/>
                  </a:schemeClr>
                </a:solidFill>
              </a:rPr>
              <a:t>TM</a:t>
            </a:r>
            <a:endParaRPr lang="en-US" sz="1100" dirty="0">
              <a:solidFill>
                <a:schemeClr val="tx2">
                  <a:lumMod val="60000"/>
                  <a:lumOff val="40000"/>
                </a:schemeClr>
              </a:solidFill>
            </a:endParaRPr>
          </a:p>
        </p:txBody>
      </p:sp>
    </p:spTree>
    <p:extLst>
      <p:ext uri="{BB962C8B-B14F-4D97-AF65-F5344CB8AC3E}">
        <p14:creationId xmlns:p14="http://schemas.microsoft.com/office/powerpoint/2010/main" val="1307974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4800" y="228600"/>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2"/>
                </a:solidFill>
                <a:effectLst/>
                <a:uLnTx/>
                <a:uFillTx/>
                <a:latin typeface="Tw Cen MT" pitchFamily="34" charset="0"/>
                <a:ea typeface="+mj-ea"/>
                <a:cs typeface="+mj-cs"/>
              </a:rPr>
              <a:t>Annual Town </a:t>
            </a:r>
            <a:r>
              <a:rPr lang="en-US" sz="2800" dirty="0" smtClean="0">
                <a:solidFill>
                  <a:schemeClr val="tx2"/>
                </a:solidFill>
                <a:latin typeface="Tw Cen MT" pitchFamily="34" charset="0"/>
                <a:ea typeface="+mj-ea"/>
                <a:cs typeface="+mj-cs"/>
              </a:rPr>
              <a:t>Meeting</a:t>
            </a:r>
            <a:endParaRPr kumimoji="0" lang="en-US" sz="2800" b="0" i="0" u="none" strike="noStrike" kern="1200" cap="none" spc="0" normalizeH="0" baseline="0" noProof="0" dirty="0">
              <a:ln>
                <a:noFill/>
              </a:ln>
              <a:solidFill>
                <a:schemeClr val="tx2"/>
              </a:solidFill>
              <a:effectLst/>
              <a:uLnTx/>
              <a:uFillTx/>
              <a:latin typeface="Tw Cen MT" pitchFamily="34" charset="0"/>
              <a:ea typeface="+mj-ea"/>
              <a:cs typeface="+mj-cs"/>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13" name="Slide Number Placeholder 12"/>
          <p:cNvSpPr>
            <a:spLocks noGrp="1"/>
          </p:cNvSpPr>
          <p:nvPr>
            <p:ph type="sldNum" sz="quarter" idx="12"/>
          </p:nvPr>
        </p:nvSpPr>
        <p:spPr/>
        <p:txBody>
          <a:bodyPr/>
          <a:lstStyle/>
          <a:p>
            <a:fld id="{C2D1B6C8-B9A7-4738-9A33-179B1E266EC0}" type="slidenum">
              <a:rPr lang="en-US" smtClean="0"/>
              <a:pPr/>
              <a:t>3</a:t>
            </a:fld>
            <a:endParaRPr lang="en-US"/>
          </a:p>
        </p:txBody>
      </p:sp>
      <p:pic>
        <p:nvPicPr>
          <p:cNvPr id="3" name="Content Placeholder 2"/>
          <p:cNvPicPr>
            <a:picLocks noGrp="1" noChangeAspect="1"/>
          </p:cNvPicPr>
          <p:nvPr>
            <p:ph idx="1"/>
          </p:nvPr>
        </p:nvPicPr>
        <p:blipFill>
          <a:blip r:embed="rId5"/>
          <a:stretch>
            <a:fillRect/>
          </a:stretch>
        </p:blipFill>
        <p:spPr>
          <a:xfrm>
            <a:off x="3124200" y="2590800"/>
            <a:ext cx="2648909" cy="2495813"/>
          </a:xfrm>
          <a:prstGeom prst="rect">
            <a:avLst/>
          </a:prstGeom>
        </p:spPr>
      </p:pic>
    </p:spTree>
    <p:extLst>
      <p:ext uri="{BB962C8B-B14F-4D97-AF65-F5344CB8AC3E}">
        <p14:creationId xmlns:p14="http://schemas.microsoft.com/office/powerpoint/2010/main" val="47803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2443" y="274638"/>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lvl="0" algn="ctr">
              <a:spcBef>
                <a:spcPct val="0"/>
              </a:spcBef>
              <a:defRPr/>
            </a:pPr>
            <a:r>
              <a:rPr lang="en-US" sz="2800" dirty="0">
                <a:solidFill>
                  <a:schemeClr val="tx2"/>
                </a:solidFill>
                <a:latin typeface="Tw Cen MT" pitchFamily="34" charset="0"/>
              </a:rPr>
              <a:t>Annual Town </a:t>
            </a:r>
            <a:r>
              <a:rPr lang="en-US" sz="2800" dirty="0" smtClean="0">
                <a:solidFill>
                  <a:schemeClr val="tx2"/>
                </a:solidFill>
                <a:latin typeface="Tw Cen MT" pitchFamily="34" charset="0"/>
              </a:rPr>
              <a:t>Meeting</a:t>
            </a:r>
          </a:p>
          <a:p>
            <a:pPr lvl="0" algn="ctr">
              <a:spcBef>
                <a:spcPct val="0"/>
              </a:spcBef>
              <a:defRPr/>
            </a:pPr>
            <a:r>
              <a:rPr lang="en-US" sz="1400" dirty="0" smtClean="0">
                <a:solidFill>
                  <a:schemeClr val="tx2"/>
                </a:solidFill>
                <a:latin typeface="Tw Cen MT" pitchFamily="34" charset="0"/>
              </a:rPr>
              <a:t>PARTICIPATION</a:t>
            </a:r>
            <a:endParaRPr lang="en-US" sz="1400" dirty="0">
              <a:solidFill>
                <a:schemeClr val="tx2"/>
              </a:solidFill>
              <a:latin typeface="Tw Cen MT"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6" name="Content Placeholder 5"/>
          <p:cNvSpPr>
            <a:spLocks noGrp="1"/>
          </p:cNvSpPr>
          <p:nvPr>
            <p:ph idx="1"/>
          </p:nvPr>
        </p:nvSpPr>
        <p:spPr>
          <a:xfrm>
            <a:off x="325582" y="1600200"/>
            <a:ext cx="8229600" cy="4648200"/>
          </a:xfrm>
          <a:ln>
            <a:solidFill>
              <a:schemeClr val="accent1">
                <a:lumMod val="40000"/>
                <a:lumOff val="60000"/>
              </a:schemeClr>
            </a:solidFill>
          </a:ln>
        </p:spPr>
        <p:txBody>
          <a:bodyPr numCol="2">
            <a:normAutofit/>
          </a:bodyPr>
          <a:lstStyle/>
          <a:p>
            <a:pPr marL="0" indent="0">
              <a:buNone/>
            </a:pPr>
            <a:r>
              <a:rPr lang="en-US" sz="1600" dirty="0" smtClean="0">
                <a:solidFill>
                  <a:schemeClr val="tx2"/>
                </a:solidFill>
                <a:latin typeface="Tw Cen MT" pitchFamily="34" charset="0"/>
              </a:rPr>
              <a:t>TMM’s are respectful/listen to others’ comments:</a:t>
            </a:r>
            <a:endParaRPr lang="en-US" sz="1600" dirty="0">
              <a:solidFill>
                <a:schemeClr val="tx2"/>
              </a:solidFill>
              <a:latin typeface="Tw Cen MT" pitchFamily="34" charset="0"/>
            </a:endParaRPr>
          </a:p>
          <a:p>
            <a:pPr marL="0" indent="0">
              <a:buNone/>
            </a:pPr>
            <a:endParaRPr lang="en-US" sz="1600" dirty="0" smtClean="0">
              <a:solidFill>
                <a:schemeClr val="tx2"/>
              </a:solidFill>
              <a:latin typeface="Tw Cen MT" pitchFamily="34" charset="0"/>
            </a:endParaRPr>
          </a:p>
          <a:p>
            <a:pPr marL="0" indent="0">
              <a:buNone/>
            </a:pPr>
            <a:endParaRPr lang="en-US" sz="1600" dirty="0" smtClean="0">
              <a:solidFill>
                <a:schemeClr val="tx2"/>
              </a:solidFill>
              <a:latin typeface="Tw Cen MT" pitchFamily="34" charset="0"/>
            </a:endParaRPr>
          </a:p>
          <a:p>
            <a:pPr marL="0" indent="0">
              <a:buNone/>
            </a:pPr>
            <a:endParaRPr lang="en-US" sz="1600" dirty="0" smtClean="0">
              <a:solidFill>
                <a:schemeClr val="tx2"/>
              </a:solidFill>
              <a:latin typeface="Tw Cen MT" pitchFamily="34" charset="0"/>
            </a:endParaRPr>
          </a:p>
          <a:p>
            <a:pPr>
              <a:buFont typeface="Wingdings" panose="05000000000000000000" pitchFamily="2" charset="2"/>
              <a:buChar char="q"/>
            </a:pPr>
            <a:endParaRPr lang="en-US" sz="1600" dirty="0">
              <a:solidFill>
                <a:schemeClr val="tx2"/>
              </a:solidFill>
              <a:latin typeface="Tw Cen MT" pitchFamily="34" charset="0"/>
            </a:endParaRPr>
          </a:p>
          <a:p>
            <a:pPr>
              <a:buFont typeface="Wingdings" panose="05000000000000000000" pitchFamily="2" charset="2"/>
              <a:buChar char="q"/>
            </a:pPr>
            <a:endParaRPr lang="en-US" sz="1600" dirty="0" smtClean="0">
              <a:solidFill>
                <a:schemeClr val="tx2"/>
              </a:solidFill>
              <a:latin typeface="Tw Cen MT" pitchFamily="34" charset="0"/>
            </a:endParaRPr>
          </a:p>
          <a:p>
            <a:pPr marL="0" indent="0">
              <a:buNone/>
            </a:pPr>
            <a:endParaRPr lang="en-US" sz="1600" dirty="0">
              <a:solidFill>
                <a:schemeClr val="tx2"/>
              </a:solidFill>
              <a:latin typeface="Tw Cen MT" pitchFamily="34" charset="0"/>
            </a:endParaRPr>
          </a:p>
          <a:p>
            <a:pPr marL="0" indent="0">
              <a:buNone/>
            </a:pPr>
            <a:r>
              <a:rPr lang="en-US" sz="1600" dirty="0" smtClean="0">
                <a:solidFill>
                  <a:schemeClr val="tx2"/>
                </a:solidFill>
                <a:latin typeface="Tw Cen MT" pitchFamily="34" charset="0"/>
              </a:rPr>
              <a:t>How often those speak in support or opposition of an article:</a:t>
            </a:r>
            <a:endParaRPr lang="en-US" sz="1600" dirty="0">
              <a:solidFill>
                <a:schemeClr val="tx2"/>
              </a:solidFill>
              <a:latin typeface="Tw Cen MT" pitchFamily="34" charset="0"/>
            </a:endParaRPr>
          </a:p>
          <a:p>
            <a:pPr marL="0" indent="0">
              <a:buNone/>
            </a:pPr>
            <a:endParaRPr lang="en-US" sz="1600" dirty="0" smtClean="0">
              <a:solidFill>
                <a:schemeClr val="tx2"/>
              </a:solidFill>
              <a:latin typeface="Tw Cen MT" pitchFamily="34" charset="0"/>
            </a:endParaRPr>
          </a:p>
          <a:p>
            <a:pPr marL="0" indent="0">
              <a:buNone/>
            </a:pPr>
            <a:endParaRPr lang="en-US" sz="1600" dirty="0">
              <a:solidFill>
                <a:schemeClr val="tx2"/>
              </a:solidFill>
              <a:latin typeface="Tw Cen MT" pitchFamily="34" charset="0"/>
            </a:endParaRPr>
          </a:p>
          <a:p>
            <a:pPr marL="0" indent="0">
              <a:buNone/>
            </a:pPr>
            <a:endParaRPr lang="en-US" sz="1600" dirty="0" smtClean="0">
              <a:solidFill>
                <a:schemeClr val="tx2"/>
              </a:solidFill>
              <a:latin typeface="Tw Cen MT" pitchFamily="34" charset="0"/>
            </a:endParaRPr>
          </a:p>
          <a:p>
            <a:pPr>
              <a:buFont typeface="Wingdings" panose="05000000000000000000" pitchFamily="2" charset="2"/>
              <a:buChar char="q"/>
            </a:pPr>
            <a:endParaRPr lang="en-US" sz="1600" dirty="0">
              <a:solidFill>
                <a:schemeClr val="tx2"/>
              </a:solidFill>
              <a:latin typeface="Tw Cen MT" pitchFamily="34" charset="0"/>
            </a:endParaRPr>
          </a:p>
          <a:p>
            <a:pPr marL="0" indent="0">
              <a:buNone/>
            </a:pPr>
            <a:endParaRPr lang="en-US" sz="1600" dirty="0" smtClean="0">
              <a:solidFill>
                <a:schemeClr val="tx2"/>
              </a:solidFill>
              <a:latin typeface="Tw Cen MT" pitchFamily="34" charset="0"/>
            </a:endParaRPr>
          </a:p>
          <a:p>
            <a:pPr>
              <a:buFont typeface="Wingdings" panose="05000000000000000000" pitchFamily="2" charset="2"/>
              <a:buChar char="q"/>
            </a:pPr>
            <a:endParaRPr lang="en-US" sz="1600" dirty="0">
              <a:solidFill>
                <a:schemeClr val="tx2"/>
              </a:solidFill>
              <a:latin typeface="Tw Cen MT" pitchFamily="34" charset="0"/>
            </a:endParaRPr>
          </a:p>
        </p:txBody>
      </p:sp>
      <p:sp>
        <p:nvSpPr>
          <p:cNvPr id="13" name="Slide Number Placeholder 12"/>
          <p:cNvSpPr>
            <a:spLocks noGrp="1"/>
          </p:cNvSpPr>
          <p:nvPr>
            <p:ph type="sldNum" sz="quarter" idx="12"/>
          </p:nvPr>
        </p:nvSpPr>
        <p:spPr/>
        <p:txBody>
          <a:bodyPr/>
          <a:lstStyle/>
          <a:p>
            <a:fld id="{C2D1B6C8-B9A7-4738-9A33-179B1E266EC0}" type="slidenum">
              <a:rPr lang="en-US" smtClean="0"/>
              <a:pPr/>
              <a:t>30</a:t>
            </a:fld>
            <a:endParaRPr lang="en-US"/>
          </a:p>
        </p:txBody>
      </p:sp>
      <p:pic>
        <p:nvPicPr>
          <p:cNvPr id="19" name="Picture 18" descr="chart2803893560.png"/>
          <p:cNvPicPr>
            <a:picLocks noChangeAspect="1"/>
          </p:cNvPicPr>
          <p:nvPr/>
        </p:nvPicPr>
        <p:blipFill>
          <a:blip r:embed="rId5"/>
          <a:stretch>
            <a:fillRect/>
          </a:stretch>
        </p:blipFill>
        <p:spPr>
          <a:xfrm>
            <a:off x="533400" y="1941418"/>
            <a:ext cx="3713560" cy="1799493"/>
          </a:xfrm>
          <a:prstGeom prst="rect">
            <a:avLst/>
          </a:prstGeom>
        </p:spPr>
      </p:pic>
      <p:pic>
        <p:nvPicPr>
          <p:cNvPr id="20" name="Picture 19" descr="chart2803893570.png"/>
          <p:cNvPicPr>
            <a:picLocks noChangeAspect="1"/>
          </p:cNvPicPr>
          <p:nvPr/>
        </p:nvPicPr>
        <p:blipFill>
          <a:blip r:embed="rId6"/>
          <a:stretch>
            <a:fillRect/>
          </a:stretch>
        </p:blipFill>
        <p:spPr>
          <a:xfrm>
            <a:off x="457199" y="4419600"/>
            <a:ext cx="3704223" cy="1936750"/>
          </a:xfrm>
          <a:prstGeom prst="rect">
            <a:avLst/>
          </a:prstGeom>
        </p:spPr>
      </p:pic>
      <p:pic>
        <p:nvPicPr>
          <p:cNvPr id="16" name="Picture 15" descr="chart2804020900.png"/>
          <p:cNvPicPr>
            <a:picLocks noChangeAspect="1"/>
          </p:cNvPicPr>
          <p:nvPr/>
        </p:nvPicPr>
        <p:blipFill>
          <a:blip r:embed="rId7"/>
          <a:stretch>
            <a:fillRect/>
          </a:stretch>
        </p:blipFill>
        <p:spPr>
          <a:xfrm>
            <a:off x="4572000" y="1993247"/>
            <a:ext cx="3723165" cy="1969154"/>
          </a:xfrm>
          <a:prstGeom prst="rect">
            <a:avLst/>
          </a:prstGeom>
        </p:spPr>
      </p:pic>
      <p:pic>
        <p:nvPicPr>
          <p:cNvPr id="22" name="Picture 21" descr="chart2805462000.png"/>
          <p:cNvPicPr>
            <a:picLocks noChangeAspect="1"/>
          </p:cNvPicPr>
          <p:nvPr/>
        </p:nvPicPr>
        <p:blipFill>
          <a:blip r:embed="rId8"/>
          <a:stretch>
            <a:fillRect/>
          </a:stretch>
        </p:blipFill>
        <p:spPr>
          <a:xfrm>
            <a:off x="4596211" y="4296501"/>
            <a:ext cx="3674742" cy="2075454"/>
          </a:xfrm>
          <a:prstGeom prst="rect">
            <a:avLst/>
          </a:prstGeom>
        </p:spPr>
      </p:pic>
      <p:sp>
        <p:nvSpPr>
          <p:cNvPr id="24" name="TextBox 23"/>
          <p:cNvSpPr txBox="1"/>
          <p:nvPr/>
        </p:nvSpPr>
        <p:spPr>
          <a:xfrm>
            <a:off x="3077818" y="5129455"/>
            <a:ext cx="533400" cy="2616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100" dirty="0">
                <a:solidFill>
                  <a:schemeClr val="tx2">
                    <a:lumMod val="60000"/>
                    <a:lumOff val="40000"/>
                  </a:schemeClr>
                </a:solidFill>
              </a:rPr>
              <a:t>O</a:t>
            </a:r>
            <a:r>
              <a:rPr lang="en-US" sz="1100" dirty="0" smtClean="0">
                <a:solidFill>
                  <a:schemeClr val="tx2">
                    <a:lumMod val="60000"/>
                    <a:lumOff val="40000"/>
                  </a:schemeClr>
                </a:solidFill>
              </a:rPr>
              <a:t>TM</a:t>
            </a:r>
            <a:endParaRPr lang="en-US" sz="1100" dirty="0">
              <a:solidFill>
                <a:schemeClr val="tx2">
                  <a:lumMod val="60000"/>
                  <a:lumOff val="40000"/>
                </a:schemeClr>
              </a:solidFill>
            </a:endParaRPr>
          </a:p>
        </p:txBody>
      </p:sp>
      <p:sp>
        <p:nvSpPr>
          <p:cNvPr id="25" name="TextBox 24"/>
          <p:cNvSpPr txBox="1"/>
          <p:nvPr/>
        </p:nvSpPr>
        <p:spPr>
          <a:xfrm>
            <a:off x="3156755" y="2728822"/>
            <a:ext cx="533400" cy="2616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100" dirty="0">
                <a:solidFill>
                  <a:schemeClr val="tx2">
                    <a:lumMod val="60000"/>
                    <a:lumOff val="40000"/>
                  </a:schemeClr>
                </a:solidFill>
              </a:rPr>
              <a:t>O</a:t>
            </a:r>
            <a:r>
              <a:rPr lang="en-US" sz="1100" dirty="0" smtClean="0">
                <a:solidFill>
                  <a:schemeClr val="tx2">
                    <a:lumMod val="60000"/>
                    <a:lumOff val="40000"/>
                  </a:schemeClr>
                </a:solidFill>
              </a:rPr>
              <a:t>TM</a:t>
            </a:r>
            <a:endParaRPr lang="en-US" sz="1100" dirty="0">
              <a:solidFill>
                <a:schemeClr val="tx2">
                  <a:lumMod val="60000"/>
                  <a:lumOff val="40000"/>
                </a:schemeClr>
              </a:solidFill>
            </a:endParaRPr>
          </a:p>
        </p:txBody>
      </p:sp>
      <p:sp>
        <p:nvSpPr>
          <p:cNvPr id="26" name="TextBox 25"/>
          <p:cNvSpPr txBox="1"/>
          <p:nvPr/>
        </p:nvSpPr>
        <p:spPr>
          <a:xfrm>
            <a:off x="7435762" y="2728822"/>
            <a:ext cx="533400" cy="2616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100" dirty="0">
                <a:solidFill>
                  <a:schemeClr val="tx2">
                    <a:lumMod val="60000"/>
                    <a:lumOff val="40000"/>
                  </a:schemeClr>
                </a:solidFill>
              </a:rPr>
              <a:t>R</a:t>
            </a:r>
            <a:r>
              <a:rPr lang="en-US" sz="1100" dirty="0" smtClean="0">
                <a:solidFill>
                  <a:schemeClr val="tx2">
                    <a:lumMod val="60000"/>
                    <a:lumOff val="40000"/>
                  </a:schemeClr>
                </a:solidFill>
              </a:rPr>
              <a:t>TM</a:t>
            </a:r>
            <a:endParaRPr lang="en-US" sz="1100" dirty="0">
              <a:solidFill>
                <a:schemeClr val="tx2">
                  <a:lumMod val="60000"/>
                  <a:lumOff val="40000"/>
                </a:schemeClr>
              </a:solidFill>
            </a:endParaRPr>
          </a:p>
        </p:txBody>
      </p:sp>
      <p:sp>
        <p:nvSpPr>
          <p:cNvPr id="27" name="TextBox 26"/>
          <p:cNvSpPr txBox="1"/>
          <p:nvPr/>
        </p:nvSpPr>
        <p:spPr>
          <a:xfrm>
            <a:off x="7435762" y="5203423"/>
            <a:ext cx="533400" cy="2616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100" dirty="0" smtClean="0">
                <a:solidFill>
                  <a:schemeClr val="tx2">
                    <a:lumMod val="60000"/>
                    <a:lumOff val="40000"/>
                  </a:schemeClr>
                </a:solidFill>
              </a:rPr>
              <a:t>RTM</a:t>
            </a:r>
            <a:endParaRPr lang="en-US" sz="1100" dirty="0">
              <a:solidFill>
                <a:schemeClr val="tx2">
                  <a:lumMod val="60000"/>
                  <a:lumOff val="40000"/>
                </a:schemeClr>
              </a:solidFill>
            </a:endParaRPr>
          </a:p>
        </p:txBody>
      </p:sp>
    </p:spTree>
    <p:extLst>
      <p:ext uri="{BB962C8B-B14F-4D97-AF65-F5344CB8AC3E}">
        <p14:creationId xmlns:p14="http://schemas.microsoft.com/office/powerpoint/2010/main" val="595980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2443" y="274638"/>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lvl="0" algn="ctr">
              <a:spcBef>
                <a:spcPct val="0"/>
              </a:spcBef>
              <a:defRPr/>
            </a:pPr>
            <a:r>
              <a:rPr lang="en-US" sz="2800" dirty="0">
                <a:solidFill>
                  <a:schemeClr val="tx2"/>
                </a:solidFill>
                <a:latin typeface="Tw Cen MT" pitchFamily="34" charset="0"/>
              </a:rPr>
              <a:t>Annual Town </a:t>
            </a:r>
            <a:r>
              <a:rPr lang="en-US" sz="2800" dirty="0" smtClean="0">
                <a:solidFill>
                  <a:schemeClr val="tx2"/>
                </a:solidFill>
                <a:latin typeface="Tw Cen MT" pitchFamily="34" charset="0"/>
              </a:rPr>
              <a:t>Meeting </a:t>
            </a:r>
          </a:p>
          <a:p>
            <a:pPr lvl="0" algn="ctr">
              <a:spcBef>
                <a:spcPct val="0"/>
              </a:spcBef>
              <a:defRPr/>
            </a:pPr>
            <a:r>
              <a:rPr lang="en-US" sz="1400" dirty="0" smtClean="0">
                <a:solidFill>
                  <a:schemeClr val="tx2"/>
                </a:solidFill>
                <a:latin typeface="Tw Cen MT" pitchFamily="34" charset="0"/>
              </a:rPr>
              <a:t>VOTING</a:t>
            </a:r>
            <a:endParaRPr lang="en-US" sz="1400" dirty="0">
              <a:solidFill>
                <a:schemeClr val="tx2"/>
              </a:solidFill>
              <a:latin typeface="Tw Cen MT"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6" name="Content Placeholder 5"/>
          <p:cNvSpPr>
            <a:spLocks noGrp="1"/>
          </p:cNvSpPr>
          <p:nvPr>
            <p:ph idx="1"/>
          </p:nvPr>
        </p:nvSpPr>
        <p:spPr>
          <a:xfrm>
            <a:off x="325582" y="1600200"/>
            <a:ext cx="8229600" cy="4648200"/>
          </a:xfrm>
          <a:ln>
            <a:solidFill>
              <a:schemeClr val="accent1">
                <a:lumMod val="40000"/>
                <a:lumOff val="60000"/>
              </a:schemeClr>
            </a:solidFill>
          </a:ln>
        </p:spPr>
        <p:txBody>
          <a:bodyPr numCol="1">
            <a:normAutofit/>
          </a:bodyPr>
          <a:lstStyle/>
          <a:p>
            <a:pPr marL="0" indent="0">
              <a:buNone/>
            </a:pPr>
            <a:r>
              <a:rPr lang="en-US" sz="1600" dirty="0" smtClean="0">
                <a:solidFill>
                  <a:schemeClr val="tx2"/>
                </a:solidFill>
                <a:latin typeface="Tw Cen MT" pitchFamily="34" charset="0"/>
              </a:rPr>
              <a:t>Electronic voting should be investigated:</a:t>
            </a:r>
          </a:p>
          <a:p>
            <a:pPr marL="0" indent="0">
              <a:buNone/>
            </a:pPr>
            <a:endParaRPr lang="en-US" sz="1600" dirty="0">
              <a:solidFill>
                <a:schemeClr val="tx2"/>
              </a:solidFill>
              <a:latin typeface="Tw Cen MT" pitchFamily="34" charset="0"/>
            </a:endParaRPr>
          </a:p>
          <a:p>
            <a:pPr marL="0" indent="0">
              <a:buNone/>
            </a:pPr>
            <a:endParaRPr lang="en-US" sz="1600" dirty="0">
              <a:solidFill>
                <a:schemeClr val="tx2"/>
              </a:solidFill>
              <a:latin typeface="Tw Cen MT" pitchFamily="34" charset="0"/>
            </a:endParaRPr>
          </a:p>
          <a:p>
            <a:pPr marL="0" indent="0">
              <a:buNone/>
            </a:pPr>
            <a:endParaRPr lang="en-US" sz="1600" dirty="0" smtClean="0">
              <a:solidFill>
                <a:schemeClr val="tx2"/>
              </a:solidFill>
              <a:latin typeface="Tw Cen MT" pitchFamily="34" charset="0"/>
            </a:endParaRPr>
          </a:p>
          <a:p>
            <a:pPr marL="0" indent="0">
              <a:buNone/>
            </a:pPr>
            <a:endParaRPr lang="en-US" sz="1600" dirty="0" smtClean="0">
              <a:solidFill>
                <a:schemeClr val="tx2"/>
              </a:solidFill>
              <a:latin typeface="Tw Cen MT" pitchFamily="34" charset="0"/>
            </a:endParaRPr>
          </a:p>
          <a:p>
            <a:pPr>
              <a:buFont typeface="Wingdings" panose="05000000000000000000" pitchFamily="2" charset="2"/>
              <a:buChar char="q"/>
            </a:pPr>
            <a:endParaRPr lang="en-US" sz="1600" dirty="0">
              <a:solidFill>
                <a:schemeClr val="tx2"/>
              </a:solidFill>
              <a:latin typeface="Tw Cen MT" pitchFamily="34" charset="0"/>
            </a:endParaRPr>
          </a:p>
          <a:p>
            <a:pPr>
              <a:buFont typeface="Wingdings" panose="05000000000000000000" pitchFamily="2" charset="2"/>
              <a:buChar char="q"/>
            </a:pPr>
            <a:endParaRPr lang="en-US" sz="1600" dirty="0" smtClean="0">
              <a:solidFill>
                <a:schemeClr val="tx2"/>
              </a:solidFill>
              <a:latin typeface="Tw Cen MT" pitchFamily="34" charset="0"/>
            </a:endParaRPr>
          </a:p>
          <a:p>
            <a:pPr>
              <a:buFont typeface="Wingdings" panose="05000000000000000000" pitchFamily="2" charset="2"/>
              <a:buChar char="q"/>
            </a:pPr>
            <a:endParaRPr lang="en-US" sz="1600" dirty="0">
              <a:solidFill>
                <a:schemeClr val="tx2"/>
              </a:solidFill>
              <a:latin typeface="Tw Cen MT" pitchFamily="34" charset="0"/>
            </a:endParaRPr>
          </a:p>
          <a:p>
            <a:pPr>
              <a:buFont typeface="Wingdings" panose="05000000000000000000" pitchFamily="2" charset="2"/>
              <a:buChar char="q"/>
            </a:pPr>
            <a:endParaRPr lang="en-US" sz="1600" dirty="0" smtClean="0">
              <a:solidFill>
                <a:schemeClr val="tx2"/>
              </a:solidFill>
              <a:latin typeface="Tw Cen MT" pitchFamily="34" charset="0"/>
            </a:endParaRPr>
          </a:p>
          <a:p>
            <a:pPr marL="0" indent="0">
              <a:buNone/>
            </a:pPr>
            <a:r>
              <a:rPr lang="en-US" sz="1600" dirty="0" smtClean="0">
                <a:solidFill>
                  <a:schemeClr val="tx2"/>
                </a:solidFill>
                <a:latin typeface="Tw Cen MT" pitchFamily="34" charset="0"/>
              </a:rPr>
              <a:t>Would be more likely to vote if electronic voting were used:</a:t>
            </a:r>
          </a:p>
          <a:p>
            <a:pPr marL="0" indent="0">
              <a:buNone/>
            </a:pPr>
            <a:endParaRPr lang="en-US" sz="1600" dirty="0" smtClean="0">
              <a:solidFill>
                <a:schemeClr val="tx2"/>
              </a:solidFill>
              <a:latin typeface="Tw Cen MT" pitchFamily="34" charset="0"/>
            </a:endParaRPr>
          </a:p>
          <a:p>
            <a:pPr marL="0" indent="0">
              <a:buNone/>
            </a:pPr>
            <a:endParaRPr lang="en-US" sz="1600" dirty="0" smtClean="0">
              <a:solidFill>
                <a:schemeClr val="tx2"/>
              </a:solidFill>
              <a:latin typeface="Tw Cen MT" pitchFamily="34" charset="0"/>
            </a:endParaRPr>
          </a:p>
          <a:p>
            <a:pPr marL="0" indent="0">
              <a:buNone/>
            </a:pPr>
            <a:endParaRPr lang="en-US" sz="1600" dirty="0" smtClean="0">
              <a:solidFill>
                <a:schemeClr val="tx2"/>
              </a:solidFill>
              <a:latin typeface="Tw Cen MT" pitchFamily="34" charset="0"/>
            </a:endParaRPr>
          </a:p>
          <a:p>
            <a:pPr>
              <a:buFont typeface="Wingdings" panose="05000000000000000000" pitchFamily="2" charset="2"/>
              <a:buChar char="q"/>
            </a:pPr>
            <a:endParaRPr lang="en-US" sz="1600" dirty="0" smtClean="0">
              <a:solidFill>
                <a:schemeClr val="tx2"/>
              </a:solidFill>
              <a:latin typeface="Tw Cen MT" pitchFamily="34" charset="0"/>
            </a:endParaRPr>
          </a:p>
          <a:p>
            <a:pPr marL="0" indent="0">
              <a:buNone/>
            </a:pPr>
            <a:endParaRPr lang="en-US" sz="1600" dirty="0" smtClean="0">
              <a:solidFill>
                <a:schemeClr val="tx2"/>
              </a:solidFill>
              <a:latin typeface="Tw Cen MT" pitchFamily="34" charset="0"/>
            </a:endParaRPr>
          </a:p>
        </p:txBody>
      </p:sp>
      <p:sp>
        <p:nvSpPr>
          <p:cNvPr id="13" name="Slide Number Placeholder 12"/>
          <p:cNvSpPr>
            <a:spLocks noGrp="1"/>
          </p:cNvSpPr>
          <p:nvPr>
            <p:ph type="sldNum" sz="quarter" idx="12"/>
          </p:nvPr>
        </p:nvSpPr>
        <p:spPr/>
        <p:txBody>
          <a:bodyPr/>
          <a:lstStyle/>
          <a:p>
            <a:fld id="{C2D1B6C8-B9A7-4738-9A33-179B1E266EC0}" type="slidenum">
              <a:rPr lang="en-US" smtClean="0"/>
              <a:pPr/>
              <a:t>31</a:t>
            </a:fld>
            <a:endParaRPr lang="en-US"/>
          </a:p>
        </p:txBody>
      </p:sp>
      <p:pic>
        <p:nvPicPr>
          <p:cNvPr id="12" name="Picture 11" descr="chart2803893740.png"/>
          <p:cNvPicPr>
            <a:picLocks noChangeAspect="1"/>
          </p:cNvPicPr>
          <p:nvPr/>
        </p:nvPicPr>
        <p:blipFill>
          <a:blip r:embed="rId5"/>
          <a:stretch>
            <a:fillRect/>
          </a:stretch>
        </p:blipFill>
        <p:spPr>
          <a:xfrm>
            <a:off x="685800" y="1914829"/>
            <a:ext cx="3505200" cy="2078467"/>
          </a:xfrm>
          <a:prstGeom prst="rect">
            <a:avLst/>
          </a:prstGeom>
        </p:spPr>
      </p:pic>
      <p:pic>
        <p:nvPicPr>
          <p:cNvPr id="15" name="Picture 14" descr="chart2803894150.png"/>
          <p:cNvPicPr>
            <a:picLocks noChangeAspect="1"/>
          </p:cNvPicPr>
          <p:nvPr/>
        </p:nvPicPr>
        <p:blipFill>
          <a:blip r:embed="rId6"/>
          <a:stretch>
            <a:fillRect/>
          </a:stretch>
        </p:blipFill>
        <p:spPr>
          <a:xfrm>
            <a:off x="671209" y="4515520"/>
            <a:ext cx="3985334" cy="1630364"/>
          </a:xfrm>
          <a:prstGeom prst="rect">
            <a:avLst/>
          </a:prstGeom>
        </p:spPr>
      </p:pic>
      <p:pic>
        <p:nvPicPr>
          <p:cNvPr id="20" name="Picture 19" descr="chart2805479910.png"/>
          <p:cNvPicPr>
            <a:picLocks noChangeAspect="1"/>
          </p:cNvPicPr>
          <p:nvPr/>
        </p:nvPicPr>
        <p:blipFill>
          <a:blip r:embed="rId7"/>
          <a:stretch>
            <a:fillRect/>
          </a:stretch>
        </p:blipFill>
        <p:spPr>
          <a:xfrm>
            <a:off x="4656543" y="1777056"/>
            <a:ext cx="3814627" cy="2234112"/>
          </a:xfrm>
          <a:prstGeom prst="rect">
            <a:avLst/>
          </a:prstGeom>
        </p:spPr>
      </p:pic>
      <p:pic>
        <p:nvPicPr>
          <p:cNvPr id="22" name="Picture 21" descr="chart2803894150.png"/>
          <p:cNvPicPr>
            <a:picLocks noChangeAspect="1"/>
          </p:cNvPicPr>
          <p:nvPr/>
        </p:nvPicPr>
        <p:blipFill>
          <a:blip r:embed="rId6"/>
          <a:stretch>
            <a:fillRect/>
          </a:stretch>
        </p:blipFill>
        <p:spPr>
          <a:xfrm>
            <a:off x="4378509" y="4484716"/>
            <a:ext cx="4003491" cy="1684971"/>
          </a:xfrm>
          <a:prstGeom prst="rect">
            <a:avLst/>
          </a:prstGeom>
        </p:spPr>
      </p:pic>
      <p:sp>
        <p:nvSpPr>
          <p:cNvPr id="24" name="TextBox 23"/>
          <p:cNvSpPr txBox="1"/>
          <p:nvPr/>
        </p:nvSpPr>
        <p:spPr>
          <a:xfrm>
            <a:off x="3575055" y="2763307"/>
            <a:ext cx="533400" cy="2616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100" dirty="0">
                <a:solidFill>
                  <a:schemeClr val="tx2">
                    <a:lumMod val="60000"/>
                    <a:lumOff val="40000"/>
                  </a:schemeClr>
                </a:solidFill>
              </a:rPr>
              <a:t>O</a:t>
            </a:r>
            <a:r>
              <a:rPr lang="en-US" sz="1100" dirty="0" smtClean="0">
                <a:solidFill>
                  <a:schemeClr val="tx2">
                    <a:lumMod val="60000"/>
                    <a:lumOff val="40000"/>
                  </a:schemeClr>
                </a:solidFill>
              </a:rPr>
              <a:t>TM</a:t>
            </a:r>
            <a:endParaRPr lang="en-US" sz="1100" dirty="0">
              <a:solidFill>
                <a:schemeClr val="tx2">
                  <a:lumMod val="60000"/>
                  <a:lumOff val="40000"/>
                </a:schemeClr>
              </a:solidFill>
            </a:endParaRPr>
          </a:p>
        </p:txBody>
      </p:sp>
      <p:sp>
        <p:nvSpPr>
          <p:cNvPr id="25" name="TextBox 24"/>
          <p:cNvSpPr txBox="1"/>
          <p:nvPr/>
        </p:nvSpPr>
        <p:spPr>
          <a:xfrm>
            <a:off x="3575055" y="5065591"/>
            <a:ext cx="533400" cy="2616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100" dirty="0">
                <a:solidFill>
                  <a:schemeClr val="tx2">
                    <a:lumMod val="60000"/>
                    <a:lumOff val="40000"/>
                  </a:schemeClr>
                </a:solidFill>
              </a:rPr>
              <a:t>O</a:t>
            </a:r>
            <a:r>
              <a:rPr lang="en-US" sz="1100" dirty="0" smtClean="0">
                <a:solidFill>
                  <a:schemeClr val="tx2">
                    <a:lumMod val="60000"/>
                    <a:lumOff val="40000"/>
                  </a:schemeClr>
                </a:solidFill>
              </a:rPr>
              <a:t>TM</a:t>
            </a:r>
            <a:endParaRPr lang="en-US" sz="1100" dirty="0">
              <a:solidFill>
                <a:schemeClr val="tx2">
                  <a:lumMod val="60000"/>
                  <a:lumOff val="40000"/>
                </a:schemeClr>
              </a:solidFill>
            </a:endParaRPr>
          </a:p>
        </p:txBody>
      </p:sp>
      <p:sp>
        <p:nvSpPr>
          <p:cNvPr id="26" name="TextBox 25"/>
          <p:cNvSpPr txBox="1"/>
          <p:nvPr/>
        </p:nvSpPr>
        <p:spPr>
          <a:xfrm>
            <a:off x="7569461" y="2763307"/>
            <a:ext cx="533400" cy="2616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100" dirty="0" smtClean="0">
                <a:solidFill>
                  <a:schemeClr val="tx2">
                    <a:lumMod val="60000"/>
                    <a:lumOff val="40000"/>
                  </a:schemeClr>
                </a:solidFill>
              </a:rPr>
              <a:t>RTM</a:t>
            </a:r>
            <a:endParaRPr lang="en-US" sz="1100" dirty="0">
              <a:solidFill>
                <a:schemeClr val="tx2">
                  <a:lumMod val="60000"/>
                  <a:lumOff val="40000"/>
                </a:schemeClr>
              </a:solidFill>
            </a:endParaRPr>
          </a:p>
        </p:txBody>
      </p:sp>
      <p:sp>
        <p:nvSpPr>
          <p:cNvPr id="27" name="TextBox 26"/>
          <p:cNvSpPr txBox="1"/>
          <p:nvPr/>
        </p:nvSpPr>
        <p:spPr>
          <a:xfrm>
            <a:off x="7549055" y="5065591"/>
            <a:ext cx="533400" cy="2616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100" dirty="0" smtClean="0">
                <a:solidFill>
                  <a:schemeClr val="tx2">
                    <a:lumMod val="60000"/>
                    <a:lumOff val="40000"/>
                  </a:schemeClr>
                </a:solidFill>
              </a:rPr>
              <a:t>RTM</a:t>
            </a:r>
            <a:endParaRPr lang="en-US" sz="1100" dirty="0">
              <a:solidFill>
                <a:schemeClr val="tx2">
                  <a:lumMod val="60000"/>
                  <a:lumOff val="40000"/>
                </a:schemeClr>
              </a:solidFill>
            </a:endParaRPr>
          </a:p>
        </p:txBody>
      </p:sp>
    </p:spTree>
    <p:extLst>
      <p:ext uri="{BB962C8B-B14F-4D97-AF65-F5344CB8AC3E}">
        <p14:creationId xmlns:p14="http://schemas.microsoft.com/office/powerpoint/2010/main" val="8312676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hart2803767720.png"/>
          <p:cNvPicPr>
            <a:picLocks noChangeAspect="1"/>
          </p:cNvPicPr>
          <p:nvPr/>
        </p:nvPicPr>
        <p:blipFill>
          <a:blip r:embed="rId3"/>
          <a:stretch>
            <a:fillRect/>
          </a:stretch>
        </p:blipFill>
        <p:spPr>
          <a:xfrm>
            <a:off x="457198" y="2274103"/>
            <a:ext cx="4168031" cy="2251364"/>
          </a:xfrm>
          <a:prstGeom prst="rect">
            <a:avLst/>
          </a:prstGeom>
        </p:spPr>
      </p:pic>
      <p:pic>
        <p:nvPicPr>
          <p:cNvPr id="10" name="Picture 9" descr="MAPCLogo.jpg"/>
          <p:cNvPicPr>
            <a:picLocks noChangeAspect="1"/>
          </p:cNvPicPr>
          <p:nvPr/>
        </p:nvPicPr>
        <p:blipFill>
          <a:blip r:embed="rId4" cstate="print"/>
          <a:stretch>
            <a:fillRect/>
          </a:stretch>
        </p:blipFill>
        <p:spPr>
          <a:xfrm>
            <a:off x="302443" y="274638"/>
            <a:ext cx="1674350" cy="1066800"/>
          </a:xfrm>
          <a:prstGeom prst="rect">
            <a:avLst/>
          </a:prstGeom>
        </p:spPr>
      </p:pic>
      <p:pic>
        <p:nvPicPr>
          <p:cNvPr id="15" name="Picture 14" descr="chart2803894160.png"/>
          <p:cNvPicPr>
            <a:picLocks noChangeAspect="1"/>
          </p:cNvPicPr>
          <p:nvPr/>
        </p:nvPicPr>
        <p:blipFill>
          <a:blip r:embed="rId5"/>
          <a:stretch>
            <a:fillRect/>
          </a:stretch>
        </p:blipFill>
        <p:spPr>
          <a:xfrm>
            <a:off x="4625229" y="2274102"/>
            <a:ext cx="3991056" cy="22860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2"/>
                </a:solidFill>
                <a:effectLst/>
                <a:uLnTx/>
                <a:uFillTx/>
                <a:latin typeface="Tw Cen MT" pitchFamily="34" charset="0"/>
                <a:ea typeface="+mj-ea"/>
                <a:cs typeface="+mj-cs"/>
              </a:rPr>
              <a:t>Annual</a:t>
            </a:r>
            <a:r>
              <a:rPr kumimoji="0" lang="en-US" sz="2800" b="0" i="0" u="none" strike="noStrike" kern="1200" cap="none" spc="0" normalizeH="0" noProof="0" dirty="0" smtClean="0">
                <a:ln>
                  <a:noFill/>
                </a:ln>
                <a:solidFill>
                  <a:schemeClr val="tx2"/>
                </a:solidFill>
                <a:effectLst/>
                <a:uLnTx/>
                <a:uFillTx/>
                <a:latin typeface="Tw Cen MT" pitchFamily="34" charset="0"/>
                <a:ea typeface="+mj-ea"/>
                <a:cs typeface="+mj-cs"/>
              </a:rPr>
              <a:t> Town Meeting</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400" baseline="0" dirty="0" smtClean="0">
                <a:solidFill>
                  <a:schemeClr val="tx2"/>
                </a:solidFill>
                <a:latin typeface="Tw Cen MT" pitchFamily="34" charset="0"/>
                <a:ea typeface="+mj-ea"/>
                <a:cs typeface="+mj-cs"/>
              </a:rPr>
              <a:t>VOTING</a:t>
            </a:r>
            <a:endParaRPr kumimoji="0" lang="en-US" sz="1400" b="0" i="0" u="none" strike="noStrike" kern="1200" cap="none" spc="0" normalizeH="0" baseline="0" noProof="0" dirty="0">
              <a:ln>
                <a:noFill/>
              </a:ln>
              <a:solidFill>
                <a:schemeClr val="tx2"/>
              </a:solidFill>
              <a:effectLst/>
              <a:uLnTx/>
              <a:uFillTx/>
              <a:latin typeface="Tw Cen MT" pitchFamily="34" charset="0"/>
              <a:ea typeface="+mj-ea"/>
              <a:cs typeface="+mj-cs"/>
            </a:endParaRP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12" name="Title 1"/>
          <p:cNvSpPr>
            <a:spLocks noGrp="1"/>
          </p:cNvSpPr>
          <p:nvPr>
            <p:ph idx="1"/>
          </p:nvPr>
        </p:nvSpPr>
        <p:spPr>
          <a:xfrm>
            <a:off x="457200" y="1600200"/>
            <a:ext cx="8229600" cy="4776003"/>
          </a:xfrm>
          <a:ln>
            <a:solidFill>
              <a:schemeClr val="accent1">
                <a:lumMod val="40000"/>
                <a:lumOff val="60000"/>
              </a:schemeClr>
            </a:solidFill>
          </a:ln>
        </p:spPr>
        <p:txBody>
          <a:bodyPr>
            <a:normAutofit/>
          </a:bodyPr>
          <a:lstStyle/>
          <a:p>
            <a:pPr marL="0" indent="0">
              <a:buNone/>
            </a:pPr>
            <a:r>
              <a:rPr lang="en-US" sz="1600" dirty="0" smtClean="0">
                <a:solidFill>
                  <a:schemeClr val="tx2"/>
                </a:solidFill>
                <a:latin typeface="Tw Cen MT" panose="020B0602020104020603" pitchFamily="34" charset="0"/>
              </a:rPr>
              <a:t>If </a:t>
            </a:r>
            <a:r>
              <a:rPr lang="en-US" sz="1600" dirty="0">
                <a:solidFill>
                  <a:schemeClr val="tx2"/>
                </a:solidFill>
                <a:latin typeface="Tw Cen MT" panose="020B0602020104020603" pitchFamily="34" charset="0"/>
              </a:rPr>
              <a:t>remote internet-voting for registered voters were available for Town Meeting (from your home or anywhere) while viewing Town Meetings live via a </a:t>
            </a:r>
            <a:r>
              <a:rPr lang="en-US" sz="1600" dirty="0" smtClean="0">
                <a:solidFill>
                  <a:schemeClr val="tx2"/>
                </a:solidFill>
                <a:latin typeface="Tw Cen MT" panose="020B0602020104020603" pitchFamily="34" charset="0"/>
              </a:rPr>
              <a:t>webcast </a:t>
            </a:r>
            <a:r>
              <a:rPr lang="en-US" sz="1600" dirty="0">
                <a:solidFill>
                  <a:schemeClr val="tx2"/>
                </a:solidFill>
                <a:latin typeface="Tw Cen MT" panose="020B0602020104020603" pitchFamily="34" charset="0"/>
              </a:rPr>
              <a:t>or TV, would you be more likely to participate</a:t>
            </a:r>
            <a:r>
              <a:rPr lang="en-US" sz="1600" dirty="0" smtClean="0">
                <a:solidFill>
                  <a:schemeClr val="tx2"/>
                </a:solidFill>
                <a:latin typeface="Tw Cen MT" panose="020B0602020104020603" pitchFamily="34" charset="0"/>
              </a:rPr>
              <a:t>?</a:t>
            </a:r>
          </a:p>
          <a:p>
            <a:pPr marL="0" indent="0">
              <a:buNone/>
            </a:pPr>
            <a:endParaRPr lang="en-US" sz="1100" dirty="0" smtClean="0">
              <a:solidFill>
                <a:schemeClr val="accent6">
                  <a:lumMod val="75000"/>
                </a:schemeClr>
              </a:solidFill>
              <a:latin typeface="Tw Cen MT" panose="020B0602020104020603" pitchFamily="34" charset="0"/>
            </a:endParaRPr>
          </a:p>
          <a:p>
            <a:pPr marL="0" indent="0">
              <a:buNone/>
            </a:pPr>
            <a:endParaRPr lang="en-US" sz="2000" dirty="0">
              <a:latin typeface="Tw Cen MT" panose="020B0602020104020603" pitchFamily="34" charset="0"/>
            </a:endParaRPr>
          </a:p>
          <a:p>
            <a:pPr marL="0" indent="0">
              <a:buNone/>
            </a:pPr>
            <a:endParaRPr lang="en-US" sz="2000" dirty="0" smtClean="0">
              <a:latin typeface="Tw Cen MT" panose="020B0602020104020603" pitchFamily="34" charset="0"/>
            </a:endParaRPr>
          </a:p>
          <a:p>
            <a:pPr marL="0" indent="0">
              <a:buNone/>
            </a:pPr>
            <a:r>
              <a:rPr lang="en-US" sz="2000" dirty="0" smtClean="0">
                <a:latin typeface="Tw Cen MT" panose="020B0602020104020603" pitchFamily="34" charset="0"/>
              </a:rPr>
              <a:t>				</a:t>
            </a:r>
            <a:endParaRPr lang="en-US" sz="1400" dirty="0" smtClean="0">
              <a:solidFill>
                <a:schemeClr val="accent6">
                  <a:lumMod val="75000"/>
                </a:schemeClr>
              </a:solidFill>
              <a:latin typeface="Tw Cen MT" panose="020B0602020104020603" pitchFamily="34" charset="0"/>
            </a:endParaRPr>
          </a:p>
          <a:p>
            <a:pPr marL="0" indent="0">
              <a:buNone/>
            </a:pPr>
            <a:endParaRPr lang="en-US" sz="1400" dirty="0">
              <a:solidFill>
                <a:schemeClr val="accent6">
                  <a:lumMod val="75000"/>
                </a:schemeClr>
              </a:solidFill>
              <a:latin typeface="Tw Cen MT" panose="020B0602020104020603" pitchFamily="34" charset="0"/>
            </a:endParaRPr>
          </a:p>
          <a:p>
            <a:pPr marL="0" indent="0">
              <a:buNone/>
            </a:pPr>
            <a:r>
              <a:rPr lang="en-US" sz="1600" dirty="0">
                <a:solidFill>
                  <a:schemeClr val="accent6">
                    <a:lumMod val="75000"/>
                  </a:schemeClr>
                </a:solidFill>
                <a:latin typeface="Tw Cen MT" panose="020B0602020104020603" pitchFamily="34" charset="0"/>
              </a:rPr>
              <a:t>	</a:t>
            </a:r>
            <a:r>
              <a:rPr lang="en-US" sz="2000" dirty="0" smtClean="0">
                <a:latin typeface="Tw Cen MT" panose="020B0602020104020603" pitchFamily="34" charset="0"/>
              </a:rPr>
              <a:t>		</a:t>
            </a:r>
          </a:p>
        </p:txBody>
      </p:sp>
      <p:sp>
        <p:nvSpPr>
          <p:cNvPr id="13" name="Slide Number Placeholder 12"/>
          <p:cNvSpPr>
            <a:spLocks noGrp="1"/>
          </p:cNvSpPr>
          <p:nvPr>
            <p:ph type="sldNum" sz="quarter" idx="12"/>
          </p:nvPr>
        </p:nvSpPr>
        <p:spPr/>
        <p:txBody>
          <a:bodyPr/>
          <a:lstStyle/>
          <a:p>
            <a:fld id="{C2D1B6C8-B9A7-4738-9A33-179B1E266EC0}" type="slidenum">
              <a:rPr lang="en-US" smtClean="0"/>
              <a:pPr/>
              <a:t>32</a:t>
            </a:fld>
            <a:endParaRPr lang="en-US"/>
          </a:p>
        </p:txBody>
      </p:sp>
      <p:pic>
        <p:nvPicPr>
          <p:cNvPr id="16" name="Picture 15" descr="chart2805479940.png"/>
          <p:cNvPicPr>
            <a:picLocks noChangeAspect="1"/>
          </p:cNvPicPr>
          <p:nvPr/>
        </p:nvPicPr>
        <p:blipFill>
          <a:blip r:embed="rId7"/>
          <a:stretch>
            <a:fillRect/>
          </a:stretch>
        </p:blipFill>
        <p:spPr>
          <a:xfrm>
            <a:off x="2154400" y="4343400"/>
            <a:ext cx="4530399" cy="2032803"/>
          </a:xfrm>
          <a:prstGeom prst="rect">
            <a:avLst/>
          </a:prstGeom>
        </p:spPr>
      </p:pic>
      <p:sp>
        <p:nvSpPr>
          <p:cNvPr id="7" name="Flowchart: Alternate Process 6"/>
          <p:cNvSpPr/>
          <p:nvPr/>
        </p:nvSpPr>
        <p:spPr>
          <a:xfrm>
            <a:off x="2632364" y="3176153"/>
            <a:ext cx="620210" cy="447264"/>
          </a:xfrm>
          <a:prstGeom prst="flowChartAlternateProcess">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0000"/>
                </a:solidFill>
              </a:rPr>
              <a:t>OTM</a:t>
            </a:r>
          </a:p>
          <a:p>
            <a:pPr algn="ctr"/>
            <a:r>
              <a:rPr lang="en-US" sz="900" dirty="0" smtClean="0">
                <a:solidFill>
                  <a:srgbClr val="FF0000"/>
                </a:solidFill>
              </a:rPr>
              <a:t>(rarely/never)</a:t>
            </a:r>
            <a:endParaRPr lang="en-US" sz="900" dirty="0">
              <a:solidFill>
                <a:srgbClr val="FF0000"/>
              </a:solidFill>
            </a:endParaRPr>
          </a:p>
        </p:txBody>
      </p:sp>
      <p:sp>
        <p:nvSpPr>
          <p:cNvPr id="23" name="Flowchart: Alternate Process 22"/>
          <p:cNvSpPr/>
          <p:nvPr/>
        </p:nvSpPr>
        <p:spPr>
          <a:xfrm>
            <a:off x="6627231" y="3176153"/>
            <a:ext cx="620210" cy="447264"/>
          </a:xfrm>
          <a:prstGeom prst="flowChartAlternateProcess">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0000"/>
                </a:solidFill>
              </a:rPr>
              <a:t>OTM</a:t>
            </a:r>
          </a:p>
          <a:p>
            <a:pPr algn="ctr"/>
            <a:r>
              <a:rPr lang="en-US" sz="900" dirty="0" smtClean="0">
                <a:solidFill>
                  <a:srgbClr val="FF0000"/>
                </a:solidFill>
              </a:rPr>
              <a:t>(all others)</a:t>
            </a:r>
            <a:endParaRPr lang="en-US" sz="900" dirty="0">
              <a:solidFill>
                <a:srgbClr val="FF0000"/>
              </a:solidFill>
            </a:endParaRPr>
          </a:p>
        </p:txBody>
      </p:sp>
      <p:sp>
        <p:nvSpPr>
          <p:cNvPr id="24" name="Flowchart: Alternate Process 23"/>
          <p:cNvSpPr/>
          <p:nvPr/>
        </p:nvSpPr>
        <p:spPr>
          <a:xfrm>
            <a:off x="4400127" y="4800600"/>
            <a:ext cx="476673" cy="447264"/>
          </a:xfrm>
          <a:prstGeom prst="flowChartAlternateProcess">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0000"/>
                </a:solidFill>
              </a:rPr>
              <a:t>RTM</a:t>
            </a:r>
            <a:endParaRPr lang="en-US" sz="900" dirty="0">
              <a:solidFill>
                <a:srgbClr val="FF0000"/>
              </a:solidFill>
            </a:endParaRPr>
          </a:p>
        </p:txBody>
      </p:sp>
    </p:spTree>
    <p:extLst>
      <p:ext uri="{BB962C8B-B14F-4D97-AF65-F5344CB8AC3E}">
        <p14:creationId xmlns:p14="http://schemas.microsoft.com/office/powerpoint/2010/main" val="10826703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2443" y="274638"/>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2"/>
                </a:solidFill>
                <a:effectLst/>
                <a:uLnTx/>
                <a:uFillTx/>
                <a:latin typeface="Tw Cen MT" pitchFamily="34" charset="0"/>
                <a:ea typeface="+mj-ea"/>
                <a:cs typeface="+mj-cs"/>
              </a:rPr>
              <a:t>Annual</a:t>
            </a:r>
            <a:r>
              <a:rPr kumimoji="0" lang="en-US" sz="2800" b="0" i="0" u="none" strike="noStrike" kern="1200" cap="none" spc="0" normalizeH="0" noProof="0" dirty="0" smtClean="0">
                <a:ln>
                  <a:noFill/>
                </a:ln>
                <a:solidFill>
                  <a:schemeClr val="tx2"/>
                </a:solidFill>
                <a:effectLst/>
                <a:uLnTx/>
                <a:uFillTx/>
                <a:latin typeface="Tw Cen MT" pitchFamily="34" charset="0"/>
                <a:ea typeface="+mj-ea"/>
                <a:cs typeface="+mj-cs"/>
              </a:rPr>
              <a:t> Town Meeting</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400" baseline="0" dirty="0" smtClean="0">
                <a:solidFill>
                  <a:schemeClr val="tx2"/>
                </a:solidFill>
                <a:latin typeface="Tw Cen MT" pitchFamily="34" charset="0"/>
                <a:ea typeface="+mj-ea"/>
                <a:cs typeface="+mj-cs"/>
              </a:rPr>
              <a:t>VOTING</a:t>
            </a:r>
            <a:endParaRPr kumimoji="0" lang="en-US" sz="1400" b="0" i="0" u="none" strike="noStrike" kern="1200" cap="none" spc="0" normalizeH="0" baseline="0" noProof="0" dirty="0">
              <a:ln>
                <a:noFill/>
              </a:ln>
              <a:solidFill>
                <a:schemeClr val="tx2"/>
              </a:solidFill>
              <a:effectLst/>
              <a:uLnTx/>
              <a:uFillTx/>
              <a:latin typeface="Tw Cen MT" pitchFamily="34" charset="0"/>
              <a:ea typeface="+mj-ea"/>
              <a:cs typeface="+mj-cs"/>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12" name="Title 1"/>
          <p:cNvSpPr>
            <a:spLocks noGrp="1"/>
          </p:cNvSpPr>
          <p:nvPr>
            <p:ph idx="1"/>
          </p:nvPr>
        </p:nvSpPr>
        <p:spPr>
          <a:ln>
            <a:solidFill>
              <a:schemeClr val="accent1">
                <a:lumMod val="20000"/>
                <a:lumOff val="80000"/>
              </a:schemeClr>
            </a:solidFill>
          </a:ln>
        </p:spPr>
        <p:txBody>
          <a:bodyPr>
            <a:normAutofit/>
          </a:bodyPr>
          <a:lstStyle/>
          <a:p>
            <a:pPr marL="0" indent="0">
              <a:buNone/>
            </a:pPr>
            <a:r>
              <a:rPr lang="en-US" sz="1600" dirty="0" smtClean="0">
                <a:solidFill>
                  <a:schemeClr val="tx2"/>
                </a:solidFill>
                <a:latin typeface="Tw Cen MT" panose="020B0602020104020603" pitchFamily="34" charset="0"/>
              </a:rPr>
              <a:t>Would you be willing to support or oppose the town or residents seeking changes in state law and town bylaws, and taking other necessary steps, to allow remote internet-voting while viewing Town Meeting live via a webcast or TV? </a:t>
            </a:r>
          </a:p>
          <a:p>
            <a:pPr marL="0" indent="0">
              <a:buNone/>
            </a:pPr>
            <a:endParaRPr lang="en-US" sz="1800" dirty="0" smtClean="0">
              <a:solidFill>
                <a:schemeClr val="tx2"/>
              </a:solidFill>
              <a:latin typeface="Tw Cen MT" panose="020B0602020104020603" pitchFamily="34" charset="0"/>
            </a:endParaRPr>
          </a:p>
          <a:p>
            <a:pPr marL="0" indent="0">
              <a:buNone/>
            </a:pPr>
            <a:r>
              <a:rPr lang="en-US" sz="1800" dirty="0" smtClean="0">
                <a:solidFill>
                  <a:schemeClr val="tx2"/>
                </a:solidFill>
                <a:latin typeface="Tw Cen MT" panose="020B0602020104020603" pitchFamily="34" charset="0"/>
              </a:rPr>
              <a:t>								</a:t>
            </a:r>
          </a:p>
          <a:p>
            <a:pPr marL="0" indent="0">
              <a:buNone/>
            </a:pPr>
            <a:endParaRPr lang="en-US" sz="1800" dirty="0">
              <a:solidFill>
                <a:schemeClr val="tx2"/>
              </a:solidFill>
              <a:latin typeface="Tw Cen MT" panose="020B0602020104020603" pitchFamily="34" charset="0"/>
            </a:endParaRPr>
          </a:p>
          <a:p>
            <a:pPr marL="0" indent="0">
              <a:buNone/>
            </a:pPr>
            <a:endParaRPr lang="en-US" sz="1800" dirty="0" smtClean="0">
              <a:solidFill>
                <a:schemeClr val="tx2"/>
              </a:solidFill>
              <a:latin typeface="Tw Cen MT" panose="020B0602020104020603" pitchFamily="34" charset="0"/>
            </a:endParaRPr>
          </a:p>
          <a:p>
            <a:pPr marL="0" indent="0">
              <a:buNone/>
            </a:pPr>
            <a:endParaRPr lang="en-US" sz="1800" dirty="0" smtClean="0">
              <a:solidFill>
                <a:schemeClr val="tx2"/>
              </a:solidFill>
              <a:latin typeface="Tw Cen MT" panose="020B0602020104020603" pitchFamily="34" charset="0"/>
            </a:endParaRPr>
          </a:p>
          <a:p>
            <a:pPr marL="0" indent="0">
              <a:buNone/>
            </a:pPr>
            <a:r>
              <a:rPr lang="en-US" sz="1800" dirty="0" smtClean="0">
                <a:solidFill>
                  <a:schemeClr val="tx2"/>
                </a:solidFill>
                <a:latin typeface="Tw Cen MT" panose="020B0602020104020603" pitchFamily="34" charset="0"/>
              </a:rPr>
              <a:t>RTM:</a:t>
            </a:r>
          </a:p>
          <a:p>
            <a:pPr marL="0" indent="0">
              <a:buNone/>
            </a:pPr>
            <a:endParaRPr lang="en-US" sz="1800" dirty="0" smtClean="0">
              <a:solidFill>
                <a:schemeClr val="tx2"/>
              </a:solidFill>
              <a:latin typeface="Tw Cen MT" panose="020B0602020104020603" pitchFamily="34" charset="0"/>
            </a:endParaRPr>
          </a:p>
          <a:p>
            <a:pPr marL="0" indent="0">
              <a:buNone/>
            </a:pPr>
            <a:r>
              <a:rPr lang="en-US" sz="1600" dirty="0" smtClean="0">
                <a:solidFill>
                  <a:schemeClr val="accent6">
                    <a:lumMod val="75000"/>
                  </a:schemeClr>
                </a:solidFill>
                <a:latin typeface="Tw Cen MT" panose="020B0602020104020603" pitchFamily="34" charset="0"/>
              </a:rPr>
              <a:t>	</a:t>
            </a:r>
            <a:endParaRPr lang="en-US" sz="2000" dirty="0" smtClean="0">
              <a:latin typeface="Tw Cen MT" panose="020B0602020104020603" pitchFamily="34" charset="0"/>
            </a:endParaRPr>
          </a:p>
        </p:txBody>
      </p:sp>
      <p:sp>
        <p:nvSpPr>
          <p:cNvPr id="13" name="Slide Number Placeholder 12"/>
          <p:cNvSpPr>
            <a:spLocks noGrp="1"/>
          </p:cNvSpPr>
          <p:nvPr>
            <p:ph type="sldNum" sz="quarter" idx="12"/>
          </p:nvPr>
        </p:nvSpPr>
        <p:spPr/>
        <p:txBody>
          <a:bodyPr/>
          <a:lstStyle/>
          <a:p>
            <a:fld id="{C2D1B6C8-B9A7-4738-9A33-179B1E266EC0}" type="slidenum">
              <a:rPr lang="en-US" smtClean="0"/>
              <a:pPr/>
              <a:t>33</a:t>
            </a:fld>
            <a:endParaRPr lang="en-US"/>
          </a:p>
        </p:txBody>
      </p:sp>
      <p:pic>
        <p:nvPicPr>
          <p:cNvPr id="17" name="Picture 16" descr="chart2805479950.png"/>
          <p:cNvPicPr>
            <a:picLocks noChangeAspect="1"/>
          </p:cNvPicPr>
          <p:nvPr/>
        </p:nvPicPr>
        <p:blipFill>
          <a:blip r:embed="rId5"/>
          <a:stretch>
            <a:fillRect/>
          </a:stretch>
        </p:blipFill>
        <p:spPr>
          <a:xfrm>
            <a:off x="4410683" y="3352800"/>
            <a:ext cx="4095851" cy="2590800"/>
          </a:xfrm>
          <a:prstGeom prst="rect">
            <a:avLst/>
          </a:prstGeom>
        </p:spPr>
      </p:pic>
      <p:pic>
        <p:nvPicPr>
          <p:cNvPr id="18" name="Picture 17" descr="chart2803894180.png"/>
          <p:cNvPicPr>
            <a:picLocks noChangeAspect="1"/>
          </p:cNvPicPr>
          <p:nvPr/>
        </p:nvPicPr>
        <p:blipFill>
          <a:blip r:embed="rId6"/>
          <a:stretch>
            <a:fillRect/>
          </a:stretch>
        </p:blipFill>
        <p:spPr>
          <a:xfrm>
            <a:off x="493983" y="3352800"/>
            <a:ext cx="4078017" cy="2590800"/>
          </a:xfrm>
          <a:prstGeom prst="rect">
            <a:avLst/>
          </a:prstGeom>
        </p:spPr>
      </p:pic>
      <p:sp>
        <p:nvSpPr>
          <p:cNvPr id="14" name="Flowchart: Alternate Process 13"/>
          <p:cNvSpPr/>
          <p:nvPr/>
        </p:nvSpPr>
        <p:spPr>
          <a:xfrm>
            <a:off x="6585187" y="2753096"/>
            <a:ext cx="476673" cy="447264"/>
          </a:xfrm>
          <a:prstGeom prst="flowChartAlternateProcess">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0000"/>
                </a:solidFill>
              </a:rPr>
              <a:t>RTM</a:t>
            </a:r>
            <a:endParaRPr lang="en-US" sz="900" dirty="0">
              <a:solidFill>
                <a:srgbClr val="FF0000"/>
              </a:solidFill>
            </a:endParaRPr>
          </a:p>
        </p:txBody>
      </p:sp>
      <p:sp>
        <p:nvSpPr>
          <p:cNvPr id="15" name="Flowchart: Alternate Process 14"/>
          <p:cNvSpPr/>
          <p:nvPr/>
        </p:nvSpPr>
        <p:spPr>
          <a:xfrm>
            <a:off x="2286000" y="2753096"/>
            <a:ext cx="533400" cy="447264"/>
          </a:xfrm>
          <a:prstGeom prst="flowChartAlternateProcess">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0000"/>
                </a:solidFill>
              </a:rPr>
              <a:t>OTM</a:t>
            </a:r>
            <a:endParaRPr lang="en-US" sz="900" dirty="0">
              <a:solidFill>
                <a:srgbClr val="FF0000"/>
              </a:solidFill>
            </a:endParaRPr>
          </a:p>
        </p:txBody>
      </p:sp>
    </p:spTree>
    <p:extLst>
      <p:ext uri="{BB962C8B-B14F-4D97-AF65-F5344CB8AC3E}">
        <p14:creationId xmlns:p14="http://schemas.microsoft.com/office/powerpoint/2010/main" val="7296854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2443" y="274638"/>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2"/>
                </a:solidFill>
                <a:effectLst/>
                <a:uLnTx/>
                <a:uFillTx/>
                <a:latin typeface="Tw Cen MT" pitchFamily="34" charset="0"/>
                <a:ea typeface="+mj-ea"/>
                <a:cs typeface="+mj-cs"/>
              </a:rPr>
              <a:t>Annual</a:t>
            </a:r>
            <a:r>
              <a:rPr kumimoji="0" lang="en-US" sz="2800" b="0" i="0" u="none" strike="noStrike" kern="1200" cap="none" spc="0" normalizeH="0" noProof="0" dirty="0" smtClean="0">
                <a:ln>
                  <a:noFill/>
                </a:ln>
                <a:solidFill>
                  <a:schemeClr val="tx2"/>
                </a:solidFill>
                <a:effectLst/>
                <a:uLnTx/>
                <a:uFillTx/>
                <a:latin typeface="Tw Cen MT" pitchFamily="34" charset="0"/>
                <a:ea typeface="+mj-ea"/>
                <a:cs typeface="+mj-cs"/>
              </a:rPr>
              <a:t> Town Meeting (OTM)</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400" baseline="0" dirty="0" smtClean="0">
                <a:solidFill>
                  <a:schemeClr val="tx2"/>
                </a:solidFill>
                <a:latin typeface="Tw Cen MT" pitchFamily="34" charset="0"/>
                <a:ea typeface="+mj-ea"/>
                <a:cs typeface="+mj-cs"/>
              </a:rPr>
              <a:t>VOTING</a:t>
            </a:r>
            <a:endParaRPr kumimoji="0" lang="en-US" sz="1400" b="0" i="0" u="none" strike="noStrike" kern="1200" cap="none" spc="0" normalizeH="0" baseline="0" noProof="0" dirty="0">
              <a:ln>
                <a:noFill/>
              </a:ln>
              <a:solidFill>
                <a:schemeClr val="tx2"/>
              </a:solidFill>
              <a:effectLst/>
              <a:uLnTx/>
              <a:uFillTx/>
              <a:latin typeface="Tw Cen MT" pitchFamily="34" charset="0"/>
              <a:ea typeface="+mj-ea"/>
              <a:cs typeface="+mj-cs"/>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12" name="Title 1"/>
          <p:cNvSpPr>
            <a:spLocks noGrp="1"/>
          </p:cNvSpPr>
          <p:nvPr>
            <p:ph idx="1"/>
          </p:nvPr>
        </p:nvSpPr>
        <p:spPr>
          <a:ln>
            <a:solidFill>
              <a:schemeClr val="accent1">
                <a:lumMod val="40000"/>
                <a:lumOff val="60000"/>
              </a:schemeClr>
            </a:solidFill>
          </a:ln>
        </p:spPr>
        <p:txBody>
          <a:bodyPr>
            <a:normAutofit/>
          </a:bodyPr>
          <a:lstStyle/>
          <a:p>
            <a:pPr marL="0" indent="0">
              <a:buNone/>
            </a:pPr>
            <a:r>
              <a:rPr lang="en-US" sz="1600" dirty="0" smtClean="0">
                <a:solidFill>
                  <a:schemeClr val="tx2"/>
                </a:solidFill>
                <a:latin typeface="Tw Cen MT" panose="020B0602020104020603" pitchFamily="34" charset="0"/>
              </a:rPr>
              <a:t>Would </a:t>
            </a:r>
            <a:r>
              <a:rPr lang="en-US" sz="1600" dirty="0">
                <a:solidFill>
                  <a:schemeClr val="tx2"/>
                </a:solidFill>
                <a:latin typeface="Tw Cen MT" panose="020B0602020104020603" pitchFamily="34" charset="0"/>
              </a:rPr>
              <a:t>you support or oppose the following two-step Town Meeting process if it were permitted by law</a:t>
            </a:r>
            <a:r>
              <a:rPr lang="en-US" sz="1600" dirty="0" smtClean="0">
                <a:solidFill>
                  <a:schemeClr val="tx2"/>
                </a:solidFill>
                <a:latin typeface="Tw Cen MT" panose="020B0602020104020603" pitchFamily="34" charset="0"/>
              </a:rPr>
              <a:t>?  Step </a:t>
            </a:r>
            <a:r>
              <a:rPr lang="en-US" sz="1600" dirty="0">
                <a:solidFill>
                  <a:schemeClr val="tx2"/>
                </a:solidFill>
                <a:latin typeface="Tw Cen MT" panose="020B0602020104020603" pitchFamily="34" charset="0"/>
              </a:rPr>
              <a:t>one: A deliberative meeting where articles are presented and debated (and possibly amended on the floor) as in Town Meetings today. Residents could attend and participate in person or they could view the meeting via TV or webcast</a:t>
            </a:r>
            <a:r>
              <a:rPr lang="en-US" sz="1600" dirty="0" smtClean="0">
                <a:solidFill>
                  <a:schemeClr val="tx2"/>
                </a:solidFill>
                <a:latin typeface="Tw Cen MT" panose="020B0602020104020603" pitchFamily="34" charset="0"/>
              </a:rPr>
              <a:t>.  Step </a:t>
            </a:r>
            <a:r>
              <a:rPr lang="en-US" sz="1600" dirty="0">
                <a:solidFill>
                  <a:schemeClr val="tx2"/>
                </a:solidFill>
                <a:latin typeface="Tw Cen MT" panose="020B0602020104020603" pitchFamily="34" charset="0"/>
              </a:rPr>
              <a:t>two: a vote one or two weeks later by paper ballot in person at town hall or by absentee ballot</a:t>
            </a:r>
            <a:r>
              <a:rPr lang="en-US" sz="1600" dirty="0" smtClean="0">
                <a:solidFill>
                  <a:schemeClr val="tx2"/>
                </a:solidFill>
                <a:latin typeface="Tw Cen MT" panose="020B0602020104020603" pitchFamily="34" charset="0"/>
              </a:rPr>
              <a:t>. (variations in use in New Hampshire and Vermont)</a:t>
            </a:r>
          </a:p>
          <a:p>
            <a:pPr marL="0" indent="0">
              <a:buNone/>
            </a:pPr>
            <a:endParaRPr lang="en-US" sz="1100" dirty="0" smtClean="0">
              <a:solidFill>
                <a:schemeClr val="accent6">
                  <a:lumMod val="75000"/>
                </a:schemeClr>
              </a:solidFill>
              <a:latin typeface="Tw Cen MT" panose="020B0602020104020603" pitchFamily="34" charset="0"/>
            </a:endParaRPr>
          </a:p>
          <a:p>
            <a:pPr marL="0" indent="0">
              <a:buNone/>
            </a:pPr>
            <a:endParaRPr lang="en-US" sz="1100" dirty="0">
              <a:solidFill>
                <a:schemeClr val="accent6">
                  <a:lumMod val="75000"/>
                </a:schemeClr>
              </a:solidFill>
              <a:latin typeface="Tw Cen MT" panose="020B0602020104020603" pitchFamily="34" charset="0"/>
            </a:endParaRPr>
          </a:p>
          <a:p>
            <a:pPr marL="0" indent="0">
              <a:buNone/>
            </a:pPr>
            <a:endParaRPr lang="en-US" sz="2000" dirty="0">
              <a:latin typeface="Tw Cen MT" panose="020B0602020104020603" pitchFamily="34" charset="0"/>
            </a:endParaRPr>
          </a:p>
          <a:p>
            <a:pPr marL="0" indent="0">
              <a:buNone/>
            </a:pPr>
            <a:endParaRPr lang="en-US" sz="2000" dirty="0" smtClean="0">
              <a:latin typeface="Tw Cen MT" panose="020B0602020104020603" pitchFamily="34" charset="0"/>
            </a:endParaRPr>
          </a:p>
          <a:p>
            <a:pPr marL="0" indent="0">
              <a:buNone/>
            </a:pPr>
            <a:endParaRPr lang="en-US" sz="2000" dirty="0">
              <a:latin typeface="Tw Cen MT" panose="020B0602020104020603" pitchFamily="34" charset="0"/>
            </a:endParaRPr>
          </a:p>
          <a:p>
            <a:pPr marL="0" indent="0">
              <a:buNone/>
            </a:pPr>
            <a:r>
              <a:rPr lang="en-US" sz="1600" dirty="0">
                <a:solidFill>
                  <a:schemeClr val="accent6">
                    <a:lumMod val="75000"/>
                  </a:schemeClr>
                </a:solidFill>
                <a:latin typeface="Tw Cen MT" panose="020B0602020104020603" pitchFamily="34" charset="0"/>
              </a:rPr>
              <a:t>	</a:t>
            </a:r>
            <a:r>
              <a:rPr lang="en-US" sz="2000" dirty="0" smtClean="0">
                <a:latin typeface="Tw Cen MT" panose="020B0602020104020603" pitchFamily="34" charset="0"/>
              </a:rPr>
              <a:t>		</a:t>
            </a:r>
          </a:p>
        </p:txBody>
      </p:sp>
      <p:sp>
        <p:nvSpPr>
          <p:cNvPr id="13" name="Slide Number Placeholder 12"/>
          <p:cNvSpPr>
            <a:spLocks noGrp="1"/>
          </p:cNvSpPr>
          <p:nvPr>
            <p:ph type="sldNum" sz="quarter" idx="12"/>
          </p:nvPr>
        </p:nvSpPr>
        <p:spPr/>
        <p:txBody>
          <a:bodyPr/>
          <a:lstStyle/>
          <a:p>
            <a:fld id="{C2D1B6C8-B9A7-4738-9A33-179B1E266EC0}" type="slidenum">
              <a:rPr lang="en-US" smtClean="0"/>
              <a:pPr/>
              <a:t>34</a:t>
            </a:fld>
            <a:endParaRPr lang="en-US"/>
          </a:p>
        </p:txBody>
      </p:sp>
      <p:pic>
        <p:nvPicPr>
          <p:cNvPr id="17" name="Picture 16" descr="chart2803894190.png"/>
          <p:cNvPicPr>
            <a:picLocks noChangeAspect="1"/>
          </p:cNvPicPr>
          <p:nvPr/>
        </p:nvPicPr>
        <p:blipFill>
          <a:blip r:embed="rId5"/>
          <a:stretch>
            <a:fillRect/>
          </a:stretch>
        </p:blipFill>
        <p:spPr>
          <a:xfrm>
            <a:off x="1600200" y="3253307"/>
            <a:ext cx="5867400" cy="2803438"/>
          </a:xfrm>
          <a:prstGeom prst="rect">
            <a:avLst/>
          </a:prstGeom>
          <a:ln>
            <a:solidFill>
              <a:schemeClr val="accent1">
                <a:lumMod val="20000"/>
                <a:lumOff val="80000"/>
              </a:schemeClr>
            </a:solidFill>
          </a:ln>
        </p:spPr>
      </p:pic>
    </p:spTree>
    <p:extLst>
      <p:ext uri="{BB962C8B-B14F-4D97-AF65-F5344CB8AC3E}">
        <p14:creationId xmlns:p14="http://schemas.microsoft.com/office/powerpoint/2010/main" val="14057669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4800" y="228600"/>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2"/>
                </a:solidFill>
                <a:effectLst/>
                <a:uLnTx/>
                <a:uFillTx/>
                <a:latin typeface="Tw Cen MT" pitchFamily="34" charset="0"/>
                <a:ea typeface="+mj-ea"/>
                <a:cs typeface="+mj-cs"/>
              </a:rPr>
              <a:t>Annual</a:t>
            </a:r>
            <a:r>
              <a:rPr kumimoji="0" lang="en-US" sz="2800" b="0" i="0" u="none" strike="noStrike" kern="1200" cap="none" spc="0" normalizeH="0" noProof="0" dirty="0" smtClean="0">
                <a:ln>
                  <a:noFill/>
                </a:ln>
                <a:solidFill>
                  <a:schemeClr val="tx2"/>
                </a:solidFill>
                <a:effectLst/>
                <a:uLnTx/>
                <a:uFillTx/>
                <a:latin typeface="Tw Cen MT" pitchFamily="34" charset="0"/>
                <a:ea typeface="+mj-ea"/>
                <a:cs typeface="+mj-cs"/>
              </a:rPr>
              <a:t> Town Meeting</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400" baseline="0" dirty="0" smtClean="0">
                <a:solidFill>
                  <a:schemeClr val="tx2"/>
                </a:solidFill>
                <a:latin typeface="Tw Cen MT" pitchFamily="34" charset="0"/>
                <a:ea typeface="+mj-ea"/>
                <a:cs typeface="+mj-cs"/>
              </a:rPr>
              <a:t>WHAT</a:t>
            </a:r>
            <a:r>
              <a:rPr lang="en-US" sz="1400" dirty="0" smtClean="0">
                <a:solidFill>
                  <a:schemeClr val="tx2"/>
                </a:solidFill>
                <a:latin typeface="Tw Cen MT" pitchFamily="34" charset="0"/>
                <a:ea typeface="+mj-ea"/>
                <a:cs typeface="+mj-cs"/>
              </a:rPr>
              <a:t> ARE OTHER TOWNS DOING?</a:t>
            </a:r>
            <a:endParaRPr kumimoji="0" lang="en-US" sz="1400" b="0" i="0" u="none" strike="noStrike" kern="1200" cap="none" spc="0" normalizeH="0" baseline="0" noProof="0" dirty="0">
              <a:ln>
                <a:noFill/>
              </a:ln>
              <a:solidFill>
                <a:schemeClr val="tx2"/>
              </a:solidFill>
              <a:effectLst/>
              <a:uLnTx/>
              <a:uFillTx/>
              <a:latin typeface="Tw Cen MT" pitchFamily="34" charset="0"/>
              <a:ea typeface="+mj-ea"/>
              <a:cs typeface="+mj-cs"/>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6" name="Content Placeholder 5"/>
          <p:cNvSpPr>
            <a:spLocks noGrp="1"/>
          </p:cNvSpPr>
          <p:nvPr>
            <p:ph idx="1"/>
          </p:nvPr>
        </p:nvSpPr>
        <p:spPr/>
        <p:txBody>
          <a:bodyPr>
            <a:normAutofit/>
          </a:bodyPr>
          <a:lstStyle/>
          <a:p>
            <a:pPr marL="857250" lvl="3" indent="0">
              <a:buNone/>
            </a:pPr>
            <a:endParaRPr lang="en-US" sz="1000" dirty="0" smtClean="0">
              <a:solidFill>
                <a:schemeClr val="tx2"/>
              </a:solidFill>
              <a:latin typeface="Tw Cen MT" pitchFamily="34" charset="0"/>
            </a:endParaRPr>
          </a:p>
          <a:p>
            <a:pPr marL="633413" lvl="2" indent="-233363"/>
            <a:endParaRPr lang="en-US" sz="1400" dirty="0" smtClean="0">
              <a:solidFill>
                <a:schemeClr val="tx2"/>
              </a:solidFill>
              <a:latin typeface="Tw Cen MT" pitchFamily="34" charset="0"/>
            </a:endParaRPr>
          </a:p>
          <a:p>
            <a:pPr marL="0" lvl="3" indent="0">
              <a:buNone/>
            </a:pPr>
            <a:endParaRPr lang="en-US" dirty="0" smtClean="0">
              <a:solidFill>
                <a:schemeClr val="tx2"/>
              </a:solidFill>
              <a:latin typeface="Tw Cen MT" pitchFamily="34" charset="0"/>
            </a:endParaRPr>
          </a:p>
          <a:p>
            <a:pPr marL="233363" lvl="3" indent="-233363">
              <a:buFont typeface="Arial" panose="020B0604020202020204" pitchFamily="34" charset="0"/>
              <a:buChar char="•"/>
            </a:pPr>
            <a:endParaRPr lang="en-US" dirty="0">
              <a:solidFill>
                <a:schemeClr val="tx2"/>
              </a:solidFill>
              <a:latin typeface="Tw Cen MT" pitchFamily="34" charset="0"/>
            </a:endParaRPr>
          </a:p>
        </p:txBody>
      </p:sp>
      <p:sp>
        <p:nvSpPr>
          <p:cNvPr id="13" name="Slide Number Placeholder 12"/>
          <p:cNvSpPr>
            <a:spLocks noGrp="1"/>
          </p:cNvSpPr>
          <p:nvPr>
            <p:ph type="sldNum" sz="quarter" idx="12"/>
          </p:nvPr>
        </p:nvSpPr>
        <p:spPr/>
        <p:txBody>
          <a:bodyPr/>
          <a:lstStyle/>
          <a:p>
            <a:fld id="{C2D1B6C8-B9A7-4738-9A33-179B1E266EC0}" type="slidenum">
              <a:rPr lang="en-US" smtClean="0"/>
              <a:pPr/>
              <a:t>35</a:t>
            </a:fld>
            <a:endParaRPr lang="en-US"/>
          </a:p>
        </p:txBody>
      </p:sp>
      <p:graphicFrame>
        <p:nvGraphicFramePr>
          <p:cNvPr id="12" name="Diagram 11"/>
          <p:cNvGraphicFramePr/>
          <p:nvPr>
            <p:extLst>
              <p:ext uri="{D42A27DB-BD31-4B8C-83A1-F6EECF244321}">
                <p14:modId xmlns:p14="http://schemas.microsoft.com/office/powerpoint/2010/main" val="2534939132"/>
              </p:ext>
            </p:extLst>
          </p:nvPr>
        </p:nvGraphicFramePr>
        <p:xfrm>
          <a:off x="838200" y="1718947"/>
          <a:ext cx="7619999" cy="44072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897815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4800" y="228600"/>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2"/>
                </a:solidFill>
                <a:effectLst/>
                <a:uLnTx/>
                <a:uFillTx/>
                <a:latin typeface="Tw Cen MT" pitchFamily="34" charset="0"/>
                <a:ea typeface="+mj-ea"/>
                <a:cs typeface="+mj-cs"/>
              </a:rPr>
              <a:t>Annual</a:t>
            </a:r>
            <a:r>
              <a:rPr kumimoji="0" lang="en-US" sz="2800" b="0" i="0" u="none" strike="noStrike" kern="1200" cap="none" spc="0" normalizeH="0" noProof="0" dirty="0" smtClean="0">
                <a:ln>
                  <a:noFill/>
                </a:ln>
                <a:solidFill>
                  <a:schemeClr val="tx2"/>
                </a:solidFill>
                <a:effectLst/>
                <a:uLnTx/>
                <a:uFillTx/>
                <a:latin typeface="Tw Cen MT" pitchFamily="34" charset="0"/>
                <a:ea typeface="+mj-ea"/>
                <a:cs typeface="+mj-cs"/>
              </a:rPr>
              <a:t> Town Meeting</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400" baseline="0" dirty="0" smtClean="0">
                <a:solidFill>
                  <a:schemeClr val="tx2"/>
                </a:solidFill>
                <a:latin typeface="Tw Cen MT" pitchFamily="34" charset="0"/>
                <a:ea typeface="+mj-ea"/>
                <a:cs typeface="+mj-cs"/>
              </a:rPr>
              <a:t>WHAT</a:t>
            </a:r>
            <a:r>
              <a:rPr lang="en-US" sz="1400" dirty="0" smtClean="0">
                <a:solidFill>
                  <a:schemeClr val="tx2"/>
                </a:solidFill>
                <a:latin typeface="Tw Cen MT" pitchFamily="34" charset="0"/>
                <a:ea typeface="+mj-ea"/>
                <a:cs typeface="+mj-cs"/>
              </a:rPr>
              <a:t> ARE OTHER TOWNS DOING?</a:t>
            </a:r>
            <a:endParaRPr kumimoji="0" lang="en-US" sz="1400" b="0" i="0" u="none" strike="noStrike" kern="1200" cap="none" spc="0" normalizeH="0" baseline="0" noProof="0" dirty="0">
              <a:ln>
                <a:noFill/>
              </a:ln>
              <a:solidFill>
                <a:schemeClr val="tx2"/>
              </a:solidFill>
              <a:effectLst/>
              <a:uLnTx/>
              <a:uFillTx/>
              <a:latin typeface="Tw Cen MT" pitchFamily="34" charset="0"/>
              <a:ea typeface="+mj-ea"/>
              <a:cs typeface="+mj-cs"/>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6" name="Content Placeholder 5"/>
          <p:cNvSpPr>
            <a:spLocks noGrp="1"/>
          </p:cNvSpPr>
          <p:nvPr>
            <p:ph idx="1"/>
          </p:nvPr>
        </p:nvSpPr>
        <p:spPr/>
        <p:txBody>
          <a:bodyPr>
            <a:normAutofit/>
          </a:bodyPr>
          <a:lstStyle/>
          <a:p>
            <a:pPr marL="857250" lvl="3" indent="0">
              <a:buNone/>
            </a:pPr>
            <a:endParaRPr lang="en-US" sz="1000" dirty="0" smtClean="0">
              <a:solidFill>
                <a:schemeClr val="tx2"/>
              </a:solidFill>
              <a:latin typeface="Tw Cen MT" pitchFamily="34" charset="0"/>
            </a:endParaRPr>
          </a:p>
          <a:p>
            <a:pPr marL="633413" lvl="2" indent="-233363"/>
            <a:endParaRPr lang="en-US" sz="1400" dirty="0" smtClean="0">
              <a:solidFill>
                <a:schemeClr val="tx2"/>
              </a:solidFill>
              <a:latin typeface="Tw Cen MT" pitchFamily="34" charset="0"/>
            </a:endParaRPr>
          </a:p>
          <a:p>
            <a:pPr marL="0" lvl="3" indent="0">
              <a:buNone/>
            </a:pPr>
            <a:endParaRPr lang="en-US" dirty="0" smtClean="0">
              <a:solidFill>
                <a:schemeClr val="tx2"/>
              </a:solidFill>
              <a:latin typeface="Tw Cen MT" pitchFamily="34" charset="0"/>
            </a:endParaRPr>
          </a:p>
          <a:p>
            <a:pPr marL="233363" lvl="3" indent="-233363">
              <a:buFont typeface="Arial" panose="020B0604020202020204" pitchFamily="34" charset="0"/>
              <a:buChar char="•"/>
            </a:pPr>
            <a:endParaRPr lang="en-US" dirty="0">
              <a:solidFill>
                <a:schemeClr val="tx2"/>
              </a:solidFill>
              <a:latin typeface="Tw Cen MT" pitchFamily="34" charset="0"/>
            </a:endParaRPr>
          </a:p>
        </p:txBody>
      </p:sp>
      <p:sp>
        <p:nvSpPr>
          <p:cNvPr id="13" name="Slide Number Placeholder 12"/>
          <p:cNvSpPr>
            <a:spLocks noGrp="1"/>
          </p:cNvSpPr>
          <p:nvPr>
            <p:ph type="sldNum" sz="quarter" idx="12"/>
          </p:nvPr>
        </p:nvSpPr>
        <p:spPr/>
        <p:txBody>
          <a:bodyPr/>
          <a:lstStyle/>
          <a:p>
            <a:fld id="{C2D1B6C8-B9A7-4738-9A33-179B1E266EC0}" type="slidenum">
              <a:rPr lang="en-US" smtClean="0"/>
              <a:pPr/>
              <a:t>36</a:t>
            </a:fld>
            <a:endParaRPr lang="en-US"/>
          </a:p>
        </p:txBody>
      </p:sp>
      <p:graphicFrame>
        <p:nvGraphicFramePr>
          <p:cNvPr id="12" name="Diagram 11"/>
          <p:cNvGraphicFramePr/>
          <p:nvPr>
            <p:extLst>
              <p:ext uri="{D42A27DB-BD31-4B8C-83A1-F6EECF244321}">
                <p14:modId xmlns:p14="http://schemas.microsoft.com/office/powerpoint/2010/main" val="851724208"/>
              </p:ext>
            </p:extLst>
          </p:nvPr>
        </p:nvGraphicFramePr>
        <p:xfrm>
          <a:off x="838200" y="1718947"/>
          <a:ext cx="7619999" cy="44072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748294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4800" y="228600"/>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2"/>
                </a:solidFill>
                <a:effectLst/>
                <a:uLnTx/>
                <a:uFillTx/>
                <a:latin typeface="Tw Cen MT" pitchFamily="34" charset="0"/>
                <a:ea typeface="+mj-ea"/>
                <a:cs typeface="+mj-cs"/>
              </a:rPr>
              <a:t>Annual</a:t>
            </a:r>
            <a:r>
              <a:rPr kumimoji="0" lang="en-US" sz="2800" b="0" i="0" u="none" strike="noStrike" kern="1200" cap="none" spc="0" normalizeH="0" noProof="0" dirty="0" smtClean="0">
                <a:ln>
                  <a:noFill/>
                </a:ln>
                <a:solidFill>
                  <a:schemeClr val="tx2"/>
                </a:solidFill>
                <a:effectLst/>
                <a:uLnTx/>
                <a:uFillTx/>
                <a:latin typeface="Tw Cen MT" pitchFamily="34" charset="0"/>
                <a:ea typeface="+mj-ea"/>
                <a:cs typeface="+mj-cs"/>
              </a:rPr>
              <a:t> Town Meeting</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400" baseline="0" dirty="0" smtClean="0">
                <a:solidFill>
                  <a:schemeClr val="tx2"/>
                </a:solidFill>
                <a:latin typeface="Tw Cen MT" pitchFamily="34" charset="0"/>
                <a:ea typeface="+mj-ea"/>
                <a:cs typeface="+mj-cs"/>
              </a:rPr>
              <a:t>WHAT</a:t>
            </a:r>
            <a:r>
              <a:rPr lang="en-US" sz="1400" dirty="0" smtClean="0">
                <a:solidFill>
                  <a:schemeClr val="tx2"/>
                </a:solidFill>
                <a:latin typeface="Tw Cen MT" pitchFamily="34" charset="0"/>
                <a:ea typeface="+mj-ea"/>
                <a:cs typeface="+mj-cs"/>
              </a:rPr>
              <a:t> ARE OTHER TOWNS DOING?</a:t>
            </a:r>
            <a:endParaRPr kumimoji="0" lang="en-US" sz="1400" b="0" i="0" u="none" strike="noStrike" kern="1200" cap="none" spc="0" normalizeH="0" baseline="0" noProof="0" dirty="0">
              <a:ln>
                <a:noFill/>
              </a:ln>
              <a:solidFill>
                <a:schemeClr val="tx2"/>
              </a:solidFill>
              <a:effectLst/>
              <a:uLnTx/>
              <a:uFillTx/>
              <a:latin typeface="Tw Cen MT" pitchFamily="34" charset="0"/>
              <a:ea typeface="+mj-ea"/>
              <a:cs typeface="+mj-cs"/>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6" name="Content Placeholder 5"/>
          <p:cNvSpPr>
            <a:spLocks noGrp="1"/>
          </p:cNvSpPr>
          <p:nvPr>
            <p:ph idx="1"/>
          </p:nvPr>
        </p:nvSpPr>
        <p:spPr/>
        <p:txBody>
          <a:bodyPr>
            <a:normAutofit/>
          </a:bodyPr>
          <a:lstStyle/>
          <a:p>
            <a:pPr marL="857250" lvl="3" indent="0">
              <a:buNone/>
            </a:pPr>
            <a:endParaRPr lang="en-US" sz="1000" dirty="0" smtClean="0">
              <a:solidFill>
                <a:schemeClr val="tx2"/>
              </a:solidFill>
              <a:latin typeface="Tw Cen MT" pitchFamily="34" charset="0"/>
            </a:endParaRPr>
          </a:p>
          <a:p>
            <a:pPr marL="633413" lvl="2" indent="-233363"/>
            <a:endParaRPr lang="en-US" sz="1400" dirty="0" smtClean="0">
              <a:solidFill>
                <a:schemeClr val="tx2"/>
              </a:solidFill>
              <a:latin typeface="Tw Cen MT" pitchFamily="34" charset="0"/>
            </a:endParaRPr>
          </a:p>
          <a:p>
            <a:pPr marL="0" lvl="3" indent="0">
              <a:buNone/>
            </a:pPr>
            <a:endParaRPr lang="en-US" dirty="0" smtClean="0">
              <a:solidFill>
                <a:schemeClr val="tx2"/>
              </a:solidFill>
              <a:latin typeface="Tw Cen MT" pitchFamily="34" charset="0"/>
            </a:endParaRPr>
          </a:p>
          <a:p>
            <a:pPr marL="233363" lvl="3" indent="-233363">
              <a:buFont typeface="Arial" panose="020B0604020202020204" pitchFamily="34" charset="0"/>
              <a:buChar char="•"/>
            </a:pPr>
            <a:endParaRPr lang="en-US" dirty="0">
              <a:solidFill>
                <a:schemeClr val="tx2"/>
              </a:solidFill>
              <a:latin typeface="Tw Cen MT" pitchFamily="34" charset="0"/>
            </a:endParaRPr>
          </a:p>
        </p:txBody>
      </p:sp>
      <p:sp>
        <p:nvSpPr>
          <p:cNvPr id="13" name="Slide Number Placeholder 12"/>
          <p:cNvSpPr>
            <a:spLocks noGrp="1"/>
          </p:cNvSpPr>
          <p:nvPr>
            <p:ph type="sldNum" sz="quarter" idx="12"/>
          </p:nvPr>
        </p:nvSpPr>
        <p:spPr/>
        <p:txBody>
          <a:bodyPr/>
          <a:lstStyle/>
          <a:p>
            <a:fld id="{C2D1B6C8-B9A7-4738-9A33-179B1E266EC0}" type="slidenum">
              <a:rPr lang="en-US" smtClean="0"/>
              <a:pPr/>
              <a:t>37</a:t>
            </a:fld>
            <a:endParaRPr lang="en-US"/>
          </a:p>
        </p:txBody>
      </p:sp>
      <p:graphicFrame>
        <p:nvGraphicFramePr>
          <p:cNvPr id="12" name="Diagram 11"/>
          <p:cNvGraphicFramePr/>
          <p:nvPr>
            <p:extLst>
              <p:ext uri="{D42A27DB-BD31-4B8C-83A1-F6EECF244321}">
                <p14:modId xmlns:p14="http://schemas.microsoft.com/office/powerpoint/2010/main" val="4146642502"/>
              </p:ext>
            </p:extLst>
          </p:nvPr>
        </p:nvGraphicFramePr>
        <p:xfrm>
          <a:off x="838200" y="1718947"/>
          <a:ext cx="7619999" cy="44072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481237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4800" y="228600"/>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2"/>
                </a:solidFill>
                <a:effectLst/>
                <a:uLnTx/>
                <a:uFillTx/>
                <a:latin typeface="Tw Cen MT" pitchFamily="34" charset="0"/>
                <a:ea typeface="+mj-ea"/>
                <a:cs typeface="+mj-cs"/>
              </a:rPr>
              <a:t>Annual</a:t>
            </a:r>
            <a:r>
              <a:rPr kumimoji="0" lang="en-US" sz="2800" b="0" i="0" u="none" strike="noStrike" kern="1200" cap="none" spc="0" normalizeH="0" noProof="0" dirty="0" smtClean="0">
                <a:ln>
                  <a:noFill/>
                </a:ln>
                <a:solidFill>
                  <a:schemeClr val="tx2"/>
                </a:solidFill>
                <a:effectLst/>
                <a:uLnTx/>
                <a:uFillTx/>
                <a:latin typeface="Tw Cen MT" pitchFamily="34" charset="0"/>
                <a:ea typeface="+mj-ea"/>
                <a:cs typeface="+mj-cs"/>
              </a:rPr>
              <a:t> Town Meeting</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400" baseline="0" dirty="0" smtClean="0">
                <a:solidFill>
                  <a:schemeClr val="tx2"/>
                </a:solidFill>
                <a:latin typeface="Tw Cen MT" pitchFamily="34" charset="0"/>
                <a:ea typeface="+mj-ea"/>
                <a:cs typeface="+mj-cs"/>
              </a:rPr>
              <a:t>WHAT</a:t>
            </a:r>
            <a:r>
              <a:rPr lang="en-US" sz="1400" dirty="0" smtClean="0">
                <a:solidFill>
                  <a:schemeClr val="tx2"/>
                </a:solidFill>
                <a:latin typeface="Tw Cen MT" pitchFamily="34" charset="0"/>
                <a:ea typeface="+mj-ea"/>
                <a:cs typeface="+mj-cs"/>
              </a:rPr>
              <a:t> ARE OTHER TOWNS DOING?</a:t>
            </a:r>
            <a:endParaRPr kumimoji="0" lang="en-US" sz="1400" b="0" i="0" u="none" strike="noStrike" kern="1200" cap="none" spc="0" normalizeH="0" baseline="0" noProof="0" dirty="0">
              <a:ln>
                <a:noFill/>
              </a:ln>
              <a:solidFill>
                <a:schemeClr val="tx2"/>
              </a:solidFill>
              <a:effectLst/>
              <a:uLnTx/>
              <a:uFillTx/>
              <a:latin typeface="Tw Cen MT" pitchFamily="34" charset="0"/>
              <a:ea typeface="+mj-ea"/>
              <a:cs typeface="+mj-cs"/>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9465" y="493554"/>
            <a:ext cx="1765124" cy="536892"/>
          </a:xfrm>
          <a:prstGeom prst="rect">
            <a:avLst/>
          </a:prstGeom>
        </p:spPr>
      </p:pic>
      <p:sp>
        <p:nvSpPr>
          <p:cNvPr id="6" name="Content Placeholder 5"/>
          <p:cNvSpPr>
            <a:spLocks noGrp="1"/>
          </p:cNvSpPr>
          <p:nvPr>
            <p:ph idx="1"/>
          </p:nvPr>
        </p:nvSpPr>
        <p:spPr>
          <a:xfrm>
            <a:off x="457200" y="1491691"/>
            <a:ext cx="8229600" cy="4708525"/>
          </a:xfrm>
          <a:ln>
            <a:solidFill>
              <a:schemeClr val="accent1">
                <a:lumMod val="40000"/>
                <a:lumOff val="60000"/>
              </a:schemeClr>
            </a:solidFill>
          </a:ln>
        </p:spPr>
        <p:txBody>
          <a:bodyPr>
            <a:normAutofit/>
          </a:bodyPr>
          <a:lstStyle/>
          <a:p>
            <a:pPr marL="857250" lvl="3" indent="0">
              <a:buNone/>
            </a:pPr>
            <a:endParaRPr lang="en-US" sz="1000" dirty="0" smtClean="0">
              <a:solidFill>
                <a:schemeClr val="tx2"/>
              </a:solidFill>
              <a:latin typeface="Tw Cen MT" pitchFamily="34" charset="0"/>
            </a:endParaRPr>
          </a:p>
          <a:p>
            <a:pPr marL="633413" lvl="2" indent="-233363"/>
            <a:endParaRPr lang="en-US" sz="1400" dirty="0" smtClean="0">
              <a:solidFill>
                <a:schemeClr val="tx2"/>
              </a:solidFill>
              <a:latin typeface="Tw Cen MT" pitchFamily="34" charset="0"/>
            </a:endParaRPr>
          </a:p>
          <a:p>
            <a:pPr marL="0" lvl="3" indent="0">
              <a:buNone/>
            </a:pPr>
            <a:endParaRPr lang="en-US" dirty="0" smtClean="0">
              <a:solidFill>
                <a:schemeClr val="tx2"/>
              </a:solidFill>
              <a:latin typeface="Tw Cen MT" pitchFamily="34" charset="0"/>
            </a:endParaRPr>
          </a:p>
          <a:p>
            <a:pPr marL="0" lvl="3" indent="0">
              <a:buNone/>
            </a:pPr>
            <a:endParaRPr lang="en-US" dirty="0">
              <a:solidFill>
                <a:schemeClr val="tx2"/>
              </a:solidFill>
              <a:latin typeface="Tw Cen MT" pitchFamily="34" charset="0"/>
            </a:endParaRPr>
          </a:p>
        </p:txBody>
      </p:sp>
      <p:sp>
        <p:nvSpPr>
          <p:cNvPr id="13" name="Slide Number Placeholder 12"/>
          <p:cNvSpPr>
            <a:spLocks noGrp="1"/>
          </p:cNvSpPr>
          <p:nvPr>
            <p:ph type="sldNum" sz="quarter" idx="12"/>
          </p:nvPr>
        </p:nvSpPr>
        <p:spPr/>
        <p:txBody>
          <a:bodyPr/>
          <a:lstStyle/>
          <a:p>
            <a:fld id="{C2D1B6C8-B9A7-4738-9A33-179B1E266EC0}" type="slidenum">
              <a:rPr lang="en-US" smtClean="0"/>
              <a:pPr/>
              <a:t>38</a:t>
            </a:fld>
            <a:endParaRPr lang="en-US"/>
          </a:p>
        </p:txBody>
      </p:sp>
      <p:grpSp>
        <p:nvGrpSpPr>
          <p:cNvPr id="14" name="Group 13"/>
          <p:cNvGrpSpPr/>
          <p:nvPr/>
        </p:nvGrpSpPr>
        <p:grpSpPr>
          <a:xfrm>
            <a:off x="960961" y="2084620"/>
            <a:ext cx="2011642" cy="3710659"/>
            <a:chOff x="5717189" y="719437"/>
            <a:chExt cx="1828985" cy="3437628"/>
          </a:xfrm>
          <a:solidFill>
            <a:schemeClr val="tx2">
              <a:lumMod val="20000"/>
              <a:lumOff val="80000"/>
            </a:schemeClr>
          </a:solidFill>
        </p:grpSpPr>
        <p:sp>
          <p:nvSpPr>
            <p:cNvPr id="15" name="Rectangle 14"/>
            <p:cNvSpPr/>
            <p:nvPr/>
          </p:nvSpPr>
          <p:spPr>
            <a:xfrm>
              <a:off x="5717189" y="719437"/>
              <a:ext cx="1827166" cy="3437628"/>
            </a:xfrm>
            <a:prstGeom prst="rect">
              <a:avLst/>
            </a:prstGeom>
            <a:grp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15"/>
            <p:cNvSpPr/>
            <p:nvPr/>
          </p:nvSpPr>
          <p:spPr>
            <a:xfrm>
              <a:off x="5719008" y="719437"/>
              <a:ext cx="1827166" cy="3437628"/>
            </a:xfrm>
            <a:prstGeom prst="rect">
              <a:avLst/>
            </a:prstGeom>
            <a:solidFill>
              <a:schemeClr val="accent1">
                <a:lumMod val="20000"/>
                <a:lumOff val="80000"/>
              </a:schemeClr>
            </a:solidFill>
            <a:ln>
              <a:solidFill>
                <a:schemeClr val="tx1">
                  <a:lumMod val="50000"/>
                  <a:lumOff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13792" tIns="323517" rIns="113792" bIns="113792"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smtClean="0">
                <a:latin typeface="Tw Cen MT" panose="020B0602020104020603" pitchFamily="34" charset="0"/>
              </a:endParaRPr>
            </a:p>
            <a:p>
              <a:pPr marL="171450" lvl="1" indent="-171450" algn="l" defTabSz="711200">
                <a:lnSpc>
                  <a:spcPct val="90000"/>
                </a:lnSpc>
                <a:spcBef>
                  <a:spcPct val="0"/>
                </a:spcBef>
                <a:spcAft>
                  <a:spcPct val="15000"/>
                </a:spcAft>
                <a:buChar char="••"/>
              </a:pPr>
              <a:r>
                <a:rPr lang="en-US" sz="1600" kern="1200" dirty="0" smtClean="0">
                  <a:solidFill>
                    <a:schemeClr val="tx2">
                      <a:lumMod val="75000"/>
                    </a:schemeClr>
                  </a:solidFill>
                  <a:latin typeface="Tw Cen MT" panose="020B0602020104020603" pitchFamily="34" charset="0"/>
                </a:rPr>
                <a:t>Adopt alternate rules of procedure:</a:t>
              </a:r>
              <a:endParaRPr lang="en-US" sz="1600" kern="1200" dirty="0">
                <a:solidFill>
                  <a:schemeClr val="tx2">
                    <a:lumMod val="75000"/>
                  </a:schemeClr>
                </a:solidFill>
                <a:latin typeface="Tw Cen MT" panose="020B0602020104020603" pitchFamily="34" charset="0"/>
              </a:endParaRPr>
            </a:p>
            <a:p>
              <a:pPr marL="342900" lvl="2" indent="-171450" algn="l" defTabSz="711200">
                <a:lnSpc>
                  <a:spcPct val="90000"/>
                </a:lnSpc>
                <a:spcBef>
                  <a:spcPct val="0"/>
                </a:spcBef>
                <a:spcAft>
                  <a:spcPct val="15000"/>
                </a:spcAft>
                <a:buChar char="••"/>
              </a:pPr>
              <a:endParaRPr lang="en-US" sz="1600" kern="1200" dirty="0">
                <a:solidFill>
                  <a:schemeClr val="tx2">
                    <a:lumMod val="75000"/>
                  </a:schemeClr>
                </a:solidFill>
                <a:latin typeface="Tw Cen MT" panose="020B0602020104020603" pitchFamily="34" charset="0"/>
              </a:endParaRPr>
            </a:p>
            <a:p>
              <a:pPr marL="342900" lvl="2" indent="-171450" algn="l" defTabSz="711200">
                <a:lnSpc>
                  <a:spcPct val="90000"/>
                </a:lnSpc>
                <a:spcBef>
                  <a:spcPct val="0"/>
                </a:spcBef>
                <a:spcAft>
                  <a:spcPct val="15000"/>
                </a:spcAft>
                <a:buChar char="••"/>
              </a:pPr>
              <a:r>
                <a:rPr lang="en-US" sz="1600" kern="1200" dirty="0" smtClean="0">
                  <a:solidFill>
                    <a:schemeClr val="tx2">
                      <a:lumMod val="75000"/>
                    </a:schemeClr>
                  </a:solidFill>
                  <a:latin typeface="Tw Cen MT" panose="020B0602020104020603" pitchFamily="34" charset="0"/>
                </a:rPr>
                <a:t>“Robert’s Rules of Order”</a:t>
              </a:r>
              <a:endParaRPr lang="en-US" sz="1600" dirty="0">
                <a:solidFill>
                  <a:schemeClr val="tx2">
                    <a:lumMod val="75000"/>
                  </a:schemeClr>
                </a:solidFill>
                <a:latin typeface="Tw Cen MT" panose="020B0602020104020603" pitchFamily="34" charset="0"/>
              </a:endParaRPr>
            </a:p>
            <a:p>
              <a:pPr marL="342900" lvl="2" indent="-171450" algn="l" defTabSz="711200">
                <a:lnSpc>
                  <a:spcPct val="90000"/>
                </a:lnSpc>
                <a:spcBef>
                  <a:spcPct val="0"/>
                </a:spcBef>
                <a:spcAft>
                  <a:spcPct val="15000"/>
                </a:spcAft>
                <a:buChar char="••"/>
              </a:pPr>
              <a:endParaRPr lang="en-US" sz="1600" kern="1200" dirty="0" smtClean="0">
                <a:solidFill>
                  <a:schemeClr val="tx2">
                    <a:lumMod val="75000"/>
                  </a:schemeClr>
                </a:solidFill>
                <a:latin typeface="Tw Cen MT" panose="020B0602020104020603" pitchFamily="34" charset="0"/>
              </a:endParaRPr>
            </a:p>
            <a:p>
              <a:pPr marL="342900" lvl="2" indent="-171450" algn="l" defTabSz="711200">
                <a:lnSpc>
                  <a:spcPct val="90000"/>
                </a:lnSpc>
                <a:spcBef>
                  <a:spcPct val="0"/>
                </a:spcBef>
                <a:spcAft>
                  <a:spcPct val="15000"/>
                </a:spcAft>
                <a:buChar char="••"/>
              </a:pPr>
              <a:r>
                <a:rPr lang="en-US" sz="1600" kern="1200" dirty="0" smtClean="0">
                  <a:solidFill>
                    <a:schemeClr val="tx2">
                      <a:lumMod val="75000"/>
                    </a:schemeClr>
                  </a:solidFill>
                  <a:latin typeface="Tw Cen MT" panose="020B0602020104020603" pitchFamily="34" charset="0"/>
                </a:rPr>
                <a:t>“Town Meeting Time”</a:t>
              </a:r>
            </a:p>
            <a:p>
              <a:pPr marL="342900" lvl="2" indent="-171450" algn="l" defTabSz="711200">
                <a:lnSpc>
                  <a:spcPct val="90000"/>
                </a:lnSpc>
                <a:spcBef>
                  <a:spcPct val="0"/>
                </a:spcBef>
                <a:spcAft>
                  <a:spcPct val="15000"/>
                </a:spcAft>
                <a:buChar char="••"/>
              </a:pPr>
              <a:endParaRPr lang="en-US" sz="1600" kern="1200" dirty="0" smtClean="0">
                <a:solidFill>
                  <a:schemeClr val="tx2">
                    <a:lumMod val="75000"/>
                  </a:schemeClr>
                </a:solidFill>
                <a:latin typeface="Tw Cen MT" panose="020B0602020104020603" pitchFamily="34" charset="0"/>
              </a:endParaRPr>
            </a:p>
            <a:p>
              <a:pPr marL="342900" lvl="2" indent="-171450" algn="l" defTabSz="711200">
                <a:lnSpc>
                  <a:spcPct val="90000"/>
                </a:lnSpc>
                <a:spcBef>
                  <a:spcPct val="0"/>
                </a:spcBef>
                <a:spcAft>
                  <a:spcPct val="15000"/>
                </a:spcAft>
                <a:buChar char="••"/>
              </a:pPr>
              <a:r>
                <a:rPr lang="en-US" sz="1600" kern="1200" dirty="0" smtClean="0">
                  <a:solidFill>
                    <a:schemeClr val="tx2">
                      <a:lumMod val="75000"/>
                    </a:schemeClr>
                  </a:solidFill>
                  <a:latin typeface="Tw Cen MT" panose="020B0602020104020603" pitchFamily="34" charset="0"/>
                </a:rPr>
                <a:t>“My  rules”.  </a:t>
              </a:r>
              <a:r>
                <a:rPr lang="en-US" sz="1600" dirty="0" smtClean="0">
                  <a:solidFill>
                    <a:schemeClr val="tx2">
                      <a:lumMod val="75000"/>
                    </a:schemeClr>
                  </a:solidFill>
                  <a:latin typeface="Tw Cen MT" panose="020B0602020104020603" pitchFamily="34" charset="0"/>
                </a:rPr>
                <a:t>For example</a:t>
              </a:r>
              <a:r>
                <a:rPr lang="en-US" sz="1600" kern="1200" dirty="0" smtClean="0">
                  <a:solidFill>
                    <a:schemeClr val="tx2">
                      <a:lumMod val="75000"/>
                    </a:schemeClr>
                  </a:solidFill>
                  <a:latin typeface="Tw Cen MT" panose="020B0602020104020603" pitchFamily="34" charset="0"/>
                </a:rPr>
                <a:t>. . .</a:t>
              </a:r>
              <a:endParaRPr lang="en-US" sz="1600" kern="1200" dirty="0">
                <a:solidFill>
                  <a:schemeClr val="tx2">
                    <a:lumMod val="75000"/>
                  </a:schemeClr>
                </a:solidFill>
                <a:latin typeface="Tw Cen MT" panose="020B0602020104020603" pitchFamily="34" charset="0"/>
              </a:endParaRPr>
            </a:p>
          </p:txBody>
        </p:sp>
      </p:grpSp>
      <p:grpSp>
        <p:nvGrpSpPr>
          <p:cNvPr id="20" name="Group 19"/>
          <p:cNvGrpSpPr/>
          <p:nvPr/>
        </p:nvGrpSpPr>
        <p:grpSpPr>
          <a:xfrm>
            <a:off x="408710" y="1902031"/>
            <a:ext cx="550233" cy="3440597"/>
            <a:chOff x="5377290" y="723927"/>
            <a:chExt cx="550233" cy="3440597"/>
          </a:xfrm>
        </p:grpSpPr>
        <p:sp>
          <p:nvSpPr>
            <p:cNvPr id="21" name="Rectangle 20"/>
            <p:cNvSpPr/>
            <p:nvPr/>
          </p:nvSpPr>
          <p:spPr>
            <a:xfrm rot="16200000">
              <a:off x="3841887" y="2262299"/>
              <a:ext cx="3437628" cy="3668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Rectangle 21"/>
            <p:cNvSpPr/>
            <p:nvPr/>
          </p:nvSpPr>
          <p:spPr>
            <a:xfrm rot="16200000">
              <a:off x="4025298" y="2259330"/>
              <a:ext cx="3437628" cy="3668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323517" bIns="0" numCol="1" spcCol="1270" anchor="t" anchorCtr="0">
              <a:noAutofit/>
            </a:bodyPr>
            <a:lstStyle/>
            <a:p>
              <a:pPr lvl="0" algn="ctr"/>
              <a:r>
                <a:rPr lang="en-US" b="1" dirty="0">
                  <a:solidFill>
                    <a:srgbClr val="CD31A0"/>
                  </a:solidFill>
                </a:rPr>
                <a:t>PROCESS</a:t>
              </a:r>
            </a:p>
          </p:txBody>
        </p:sp>
      </p:grpSp>
      <p:graphicFrame>
        <p:nvGraphicFramePr>
          <p:cNvPr id="2" name="Table 1"/>
          <p:cNvGraphicFramePr>
            <a:graphicFrameLocks noGrp="1"/>
          </p:cNvGraphicFramePr>
          <p:nvPr>
            <p:extLst>
              <p:ext uri="{D42A27DB-BD31-4B8C-83A1-F6EECF244321}">
                <p14:modId xmlns:p14="http://schemas.microsoft.com/office/powerpoint/2010/main" val="1355296587"/>
              </p:ext>
            </p:extLst>
          </p:nvPr>
        </p:nvGraphicFramePr>
        <p:xfrm>
          <a:off x="3581400" y="1682592"/>
          <a:ext cx="4902023" cy="4355608"/>
        </p:xfrm>
        <a:graphic>
          <a:graphicData uri="http://schemas.openxmlformats.org/drawingml/2006/table">
            <a:tbl>
              <a:tblPr firstRow="1" bandRow="1">
                <a:effectLst>
                  <a:outerShdw blurRad="76200" dir="13500000" sy="23000" kx="1200000" algn="br" rotWithShape="0">
                    <a:prstClr val="black">
                      <a:alpha val="20000"/>
                    </a:prstClr>
                  </a:outerShdw>
                </a:effectLst>
                <a:tableStyleId>{5C22544A-7EE6-4342-B048-85BDC9FD1C3A}</a:tableStyleId>
              </a:tblPr>
              <a:tblGrid>
                <a:gridCol w="4902023"/>
              </a:tblGrid>
              <a:tr h="87888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990474">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2"/>
                          </a:solidFill>
                          <a:latin typeface="Tw Cen MT" pitchFamily="34" charset="0"/>
                        </a:rPr>
                        <a:t>Motions for reconsideration - </a:t>
                      </a:r>
                      <a:r>
                        <a:rPr lang="en-US" sz="1400" dirty="0" smtClean="0">
                          <a:solidFill>
                            <a:schemeClr val="tx2"/>
                          </a:solidFill>
                          <a:latin typeface="Tw Cen MT" pitchFamily="34" charset="0"/>
                        </a:rPr>
                        <a:t>require substantive change in facts that as determined by the moderator may impact a potentially different result, or other compelling reason such as a material procedural error, 2/3 vote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7114">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1F497D"/>
                          </a:solidFill>
                          <a:effectLst/>
                          <a:uLnTx/>
                          <a:uFillTx/>
                          <a:latin typeface="Tw Cen MT" pitchFamily="34" charset="0"/>
                          <a:ea typeface="+mn-ea"/>
                          <a:cs typeface="+mn-cs"/>
                        </a:rPr>
                        <a:t>Amendments to articles</a:t>
                      </a:r>
                      <a:r>
                        <a:rPr kumimoji="0" lang="en-US" sz="1400" b="0" i="0" u="none" strike="noStrike" kern="1200" cap="none" spc="0" normalizeH="0" baseline="0" noProof="0" dirty="0" smtClean="0">
                          <a:ln>
                            <a:noFill/>
                          </a:ln>
                          <a:solidFill>
                            <a:srgbClr val="1F497D"/>
                          </a:solidFill>
                          <a:effectLst/>
                          <a:uLnTx/>
                          <a:uFillTx/>
                          <a:latin typeface="Tw Cen MT" pitchFamily="34" charset="0"/>
                          <a:ea typeface="+mn-ea"/>
                          <a:cs typeface="+mn-cs"/>
                        </a:rPr>
                        <a:t> – require submission in writing/email at least 30 minutes, or 24 or 48 hours, prior to start of session at which article is to be considered.  Allows time for Moderator and Town Counsel review</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3963">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2"/>
                          </a:solidFill>
                          <a:latin typeface="Tw Cen MT" pitchFamily="34" charset="0"/>
                        </a:rPr>
                        <a:t>Once at the microphone, unless it’s a budget discussion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3963">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2"/>
                          </a:solidFill>
                          <a:latin typeface="Tw Cen MT" pitchFamily="34" charset="0"/>
                        </a:rPr>
                        <a:t>Articles not allowed out of order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7565">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2"/>
                          </a:solidFill>
                          <a:latin typeface="Tw Cen MT" pitchFamily="34" charset="0"/>
                        </a:rPr>
                        <a:t>Allow questions to be sent in ahead of time from those who can’t attend; questions are read aloud if no one else has asked the same question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3392" y="1735787"/>
            <a:ext cx="2953831" cy="697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122" y="1818326"/>
            <a:ext cx="829008" cy="7191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14108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4800" y="228600"/>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2"/>
                </a:solidFill>
                <a:effectLst/>
                <a:uLnTx/>
                <a:uFillTx/>
                <a:latin typeface="Tw Cen MT" pitchFamily="34" charset="0"/>
                <a:ea typeface="+mj-ea"/>
                <a:cs typeface="+mj-cs"/>
              </a:rPr>
              <a:t>Annual</a:t>
            </a:r>
            <a:r>
              <a:rPr kumimoji="0" lang="en-US" sz="2800" b="0" i="0" u="none" strike="noStrike" kern="1200" cap="none" spc="0" normalizeH="0" noProof="0" dirty="0" smtClean="0">
                <a:ln>
                  <a:noFill/>
                </a:ln>
                <a:solidFill>
                  <a:schemeClr val="tx2"/>
                </a:solidFill>
                <a:effectLst/>
                <a:uLnTx/>
                <a:uFillTx/>
                <a:latin typeface="Tw Cen MT" pitchFamily="34" charset="0"/>
                <a:ea typeface="+mj-ea"/>
                <a:cs typeface="+mj-cs"/>
              </a:rPr>
              <a:t> Town Meeting</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400" baseline="0" dirty="0" smtClean="0">
                <a:solidFill>
                  <a:schemeClr val="tx2"/>
                </a:solidFill>
                <a:latin typeface="Tw Cen MT" pitchFamily="34" charset="0"/>
                <a:ea typeface="+mj-ea"/>
                <a:cs typeface="+mj-cs"/>
              </a:rPr>
              <a:t>WHAT</a:t>
            </a:r>
            <a:r>
              <a:rPr lang="en-US" sz="1400" dirty="0" smtClean="0">
                <a:solidFill>
                  <a:schemeClr val="tx2"/>
                </a:solidFill>
                <a:latin typeface="Tw Cen MT" pitchFamily="34" charset="0"/>
                <a:ea typeface="+mj-ea"/>
                <a:cs typeface="+mj-cs"/>
              </a:rPr>
              <a:t> ARE OTHER TOWNS DOING?</a:t>
            </a:r>
            <a:endParaRPr kumimoji="0" lang="en-US" sz="1400" b="0" i="0" u="none" strike="noStrike" kern="1200" cap="none" spc="0" normalizeH="0" baseline="0" noProof="0" dirty="0">
              <a:ln>
                <a:noFill/>
              </a:ln>
              <a:solidFill>
                <a:schemeClr val="tx2"/>
              </a:solidFill>
              <a:effectLst/>
              <a:uLnTx/>
              <a:uFillTx/>
              <a:latin typeface="Tw Cen MT" pitchFamily="34" charset="0"/>
              <a:ea typeface="+mj-ea"/>
              <a:cs typeface="+mj-cs"/>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9465" y="493554"/>
            <a:ext cx="1765124" cy="536892"/>
          </a:xfrm>
          <a:prstGeom prst="rect">
            <a:avLst/>
          </a:prstGeom>
        </p:spPr>
      </p:pic>
      <p:sp>
        <p:nvSpPr>
          <p:cNvPr id="6" name="Content Placeholder 5"/>
          <p:cNvSpPr>
            <a:spLocks noGrp="1"/>
          </p:cNvSpPr>
          <p:nvPr>
            <p:ph idx="1"/>
          </p:nvPr>
        </p:nvSpPr>
        <p:spPr>
          <a:xfrm>
            <a:off x="457200" y="1491691"/>
            <a:ext cx="8229600" cy="4708525"/>
          </a:xfrm>
          <a:ln>
            <a:solidFill>
              <a:schemeClr val="accent1">
                <a:lumMod val="40000"/>
                <a:lumOff val="60000"/>
              </a:schemeClr>
            </a:solidFill>
          </a:ln>
        </p:spPr>
        <p:txBody>
          <a:bodyPr>
            <a:normAutofit/>
          </a:bodyPr>
          <a:lstStyle/>
          <a:p>
            <a:pPr marL="857250" lvl="3" indent="0">
              <a:buNone/>
            </a:pPr>
            <a:endParaRPr lang="en-US" sz="1000" dirty="0" smtClean="0">
              <a:solidFill>
                <a:schemeClr val="tx2"/>
              </a:solidFill>
              <a:latin typeface="Tw Cen MT" pitchFamily="34" charset="0"/>
            </a:endParaRPr>
          </a:p>
          <a:p>
            <a:pPr marL="633413" lvl="2" indent="-233363"/>
            <a:endParaRPr lang="en-US" sz="1400" dirty="0" smtClean="0">
              <a:solidFill>
                <a:schemeClr val="tx2"/>
              </a:solidFill>
              <a:latin typeface="Tw Cen MT" pitchFamily="34" charset="0"/>
            </a:endParaRPr>
          </a:p>
          <a:p>
            <a:pPr marL="0" lvl="3" indent="0">
              <a:buNone/>
            </a:pPr>
            <a:endParaRPr lang="en-US" dirty="0" smtClean="0">
              <a:solidFill>
                <a:schemeClr val="tx2"/>
              </a:solidFill>
              <a:latin typeface="Tw Cen MT" pitchFamily="34" charset="0"/>
            </a:endParaRPr>
          </a:p>
          <a:p>
            <a:pPr marL="0" lvl="3" indent="0">
              <a:buNone/>
            </a:pPr>
            <a:endParaRPr lang="en-US" dirty="0">
              <a:solidFill>
                <a:schemeClr val="tx2"/>
              </a:solidFill>
              <a:latin typeface="Tw Cen MT" pitchFamily="34" charset="0"/>
            </a:endParaRPr>
          </a:p>
        </p:txBody>
      </p:sp>
      <p:sp>
        <p:nvSpPr>
          <p:cNvPr id="13" name="Slide Number Placeholder 12"/>
          <p:cNvSpPr>
            <a:spLocks noGrp="1"/>
          </p:cNvSpPr>
          <p:nvPr>
            <p:ph type="sldNum" sz="quarter" idx="12"/>
          </p:nvPr>
        </p:nvSpPr>
        <p:spPr/>
        <p:txBody>
          <a:bodyPr/>
          <a:lstStyle/>
          <a:p>
            <a:fld id="{C2D1B6C8-B9A7-4738-9A33-179B1E266EC0}" type="slidenum">
              <a:rPr lang="en-US" smtClean="0"/>
              <a:pPr/>
              <a:t>39</a:t>
            </a:fld>
            <a:endParaRPr lang="en-US"/>
          </a:p>
        </p:txBody>
      </p:sp>
      <p:grpSp>
        <p:nvGrpSpPr>
          <p:cNvPr id="14" name="Group 13"/>
          <p:cNvGrpSpPr/>
          <p:nvPr/>
        </p:nvGrpSpPr>
        <p:grpSpPr>
          <a:xfrm>
            <a:off x="940200" y="1905000"/>
            <a:ext cx="2641199" cy="3724599"/>
            <a:chOff x="5704111" y="706523"/>
            <a:chExt cx="1842063" cy="3450542"/>
          </a:xfrm>
        </p:grpSpPr>
        <p:sp>
          <p:nvSpPr>
            <p:cNvPr id="15" name="Rectangle 14"/>
            <p:cNvSpPr/>
            <p:nvPr/>
          </p:nvSpPr>
          <p:spPr>
            <a:xfrm>
              <a:off x="5704111" y="706523"/>
              <a:ext cx="1827166" cy="3437628"/>
            </a:xfrm>
            <a:prstGeom prst="rect">
              <a:avLst/>
            </a:prstGeom>
            <a:solidFill>
              <a:schemeClr val="accent1">
                <a:lumMod val="20000"/>
                <a:lumOff val="80000"/>
              </a:schemeClr>
            </a:solid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dirty="0" smtClean="0"/>
                <a:t>	</a:t>
              </a:r>
            </a:p>
            <a:p>
              <a:r>
                <a:rPr lang="en-US" sz="1400" dirty="0" smtClean="0">
                  <a:solidFill>
                    <a:schemeClr val="tx2">
                      <a:lumMod val="75000"/>
                    </a:schemeClr>
                  </a:solidFill>
                  <a:latin typeface="Tw Cen MT" panose="020B0602020104020603" pitchFamily="34" charset="0"/>
                </a:rPr>
                <a:t>Electronic Voting:</a:t>
              </a:r>
            </a:p>
            <a:p>
              <a:endParaRPr lang="en-US" sz="1400" dirty="0" smtClean="0">
                <a:solidFill>
                  <a:schemeClr val="tx2">
                    <a:lumMod val="75000"/>
                  </a:schemeClr>
                </a:solidFill>
                <a:latin typeface="Tw Cen MT" panose="020B0602020104020603" pitchFamily="34" charset="0"/>
              </a:endParaRPr>
            </a:p>
            <a:p>
              <a:pPr marL="285750" indent="-285750">
                <a:buFont typeface="Arial" panose="020B0604020202020204" pitchFamily="34" charset="0"/>
                <a:buChar char="•"/>
              </a:pPr>
              <a:r>
                <a:rPr lang="en-US" sz="1170" dirty="0">
                  <a:solidFill>
                    <a:schemeClr val="tx2">
                      <a:lumMod val="75000"/>
                    </a:schemeClr>
                  </a:solidFill>
                  <a:latin typeface="Tw Cen MT" panose="020B0602020104020603" pitchFamily="34" charset="0"/>
                </a:rPr>
                <a:t>Natick, Weston, Wayland use (hand-held devices</a:t>
              </a:r>
              <a:r>
                <a:rPr lang="en-US" sz="1170" dirty="0" smtClean="0">
                  <a:solidFill>
                    <a:schemeClr val="tx2">
                      <a:lumMod val="75000"/>
                    </a:schemeClr>
                  </a:solidFill>
                  <a:latin typeface="Tw Cen MT" panose="020B0602020104020603" pitchFamily="34" charset="0"/>
                </a:rPr>
                <a:t>)</a:t>
              </a:r>
            </a:p>
            <a:p>
              <a:pPr marL="285750" indent="-285750">
                <a:buFont typeface="Arial" panose="020B0604020202020204" pitchFamily="34" charset="0"/>
                <a:buChar char="•"/>
              </a:pPr>
              <a:r>
                <a:rPr lang="en-US" sz="1170" dirty="0" smtClean="0">
                  <a:solidFill>
                    <a:schemeClr val="tx2">
                      <a:lumMod val="75000"/>
                    </a:schemeClr>
                  </a:solidFill>
                  <a:latin typeface="Tw Cen MT" panose="020B0602020104020603" pitchFamily="34" charset="0"/>
                </a:rPr>
                <a:t>Advantages</a:t>
              </a:r>
              <a:r>
                <a:rPr lang="en-US" sz="1170" dirty="0">
                  <a:solidFill>
                    <a:schemeClr val="tx2">
                      <a:lumMod val="75000"/>
                    </a:schemeClr>
                  </a:solidFill>
                  <a:latin typeface="Tw Cen MT" panose="020B0602020104020603" pitchFamily="34" charset="0"/>
                </a:rPr>
                <a:t>:  speed, improved accuracy, anonymity for OTM, accountability for </a:t>
              </a:r>
              <a:r>
                <a:rPr lang="en-US" sz="1170" dirty="0" smtClean="0">
                  <a:solidFill>
                    <a:schemeClr val="tx2">
                      <a:lumMod val="75000"/>
                    </a:schemeClr>
                  </a:solidFill>
                  <a:latin typeface="Tw Cen MT" panose="020B0602020104020603" pitchFamily="34" charset="0"/>
                </a:rPr>
                <a:t>RTM</a:t>
              </a:r>
            </a:p>
            <a:p>
              <a:pPr marL="285750" indent="-285750">
                <a:buFont typeface="Arial" panose="020B0604020202020204" pitchFamily="34" charset="0"/>
                <a:buChar char="•"/>
              </a:pPr>
              <a:r>
                <a:rPr lang="en-US" sz="1170" dirty="0" smtClean="0">
                  <a:solidFill>
                    <a:schemeClr val="tx2">
                      <a:lumMod val="75000"/>
                    </a:schemeClr>
                  </a:solidFill>
                  <a:latin typeface="Tw Cen MT" panose="020B0602020104020603" pitchFamily="34" charset="0"/>
                </a:rPr>
                <a:t>Disadvantages</a:t>
              </a:r>
              <a:r>
                <a:rPr lang="en-US" sz="1170" dirty="0">
                  <a:solidFill>
                    <a:schemeClr val="tx2">
                      <a:lumMod val="75000"/>
                    </a:schemeClr>
                  </a:solidFill>
                  <a:latin typeface="Tw Cen MT" panose="020B0602020104020603" pitchFamily="34" charset="0"/>
                </a:rPr>
                <a:t>:  cost (rent v. own options), bylaw amendment, anonymity, potential difficulty in use, potential reliability, little or no improvement in speed, maintenance and technological obsolescence, need to over-order as turnout is always an </a:t>
              </a:r>
              <a:r>
                <a:rPr lang="en-US" sz="1170" dirty="0" smtClean="0">
                  <a:solidFill>
                    <a:schemeClr val="tx2">
                      <a:lumMod val="75000"/>
                    </a:schemeClr>
                  </a:solidFill>
                  <a:latin typeface="Tw Cen MT" panose="020B0602020104020603" pitchFamily="34" charset="0"/>
                </a:rPr>
                <a:t>unknown</a:t>
              </a:r>
            </a:p>
            <a:p>
              <a:endParaRPr lang="en-US" sz="1170" dirty="0" smtClean="0">
                <a:solidFill>
                  <a:schemeClr val="tx2">
                    <a:lumMod val="75000"/>
                  </a:schemeClr>
                </a:solidFill>
                <a:latin typeface="Tw Cen MT" panose="020B0602020104020603" pitchFamily="34" charset="0"/>
              </a:endParaRPr>
            </a:p>
            <a:p>
              <a:pPr marL="285750" indent="-285750">
                <a:buFont typeface="Arial" panose="020B0604020202020204" pitchFamily="34" charset="0"/>
                <a:buChar char="•"/>
              </a:pPr>
              <a:r>
                <a:rPr lang="en-US" sz="1170" dirty="0" smtClean="0">
                  <a:solidFill>
                    <a:schemeClr val="tx2">
                      <a:lumMod val="75000"/>
                    </a:schemeClr>
                  </a:solidFill>
                  <a:latin typeface="Tw Cen MT" panose="020B0602020104020603" pitchFamily="34" charset="0"/>
                </a:rPr>
                <a:t>Voatz . . </a:t>
              </a:r>
              <a:r>
                <a:rPr lang="en-US" sz="1170" dirty="0" smtClean="0">
                  <a:solidFill>
                    <a:schemeClr val="tx2">
                      <a:lumMod val="75000"/>
                    </a:schemeClr>
                  </a:solidFill>
                </a:rPr>
                <a:t>. </a:t>
              </a:r>
              <a:endParaRPr lang="en-US" sz="1170" dirty="0">
                <a:solidFill>
                  <a:schemeClr val="tx2">
                    <a:lumMod val="75000"/>
                  </a:schemeClr>
                </a:solidFill>
              </a:endParaRPr>
            </a:p>
            <a:p>
              <a:endParaRPr lang="en-US" sz="1400" dirty="0" smtClean="0"/>
            </a:p>
            <a:p>
              <a:endParaRPr lang="en-US" sz="1400" dirty="0"/>
            </a:p>
          </p:txBody>
        </p:sp>
        <p:sp>
          <p:nvSpPr>
            <p:cNvPr id="16" name="Rectangle 15"/>
            <p:cNvSpPr/>
            <p:nvPr/>
          </p:nvSpPr>
          <p:spPr>
            <a:xfrm>
              <a:off x="5719008" y="719437"/>
              <a:ext cx="1827166" cy="3437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323517" rIns="113792" bIns="113792" numCol="1" spcCol="1270" anchor="t" anchorCtr="0">
              <a:noAutofit/>
            </a:bodyPr>
            <a:lstStyle/>
            <a:p>
              <a:pPr marL="0" lvl="1" algn="l" defTabSz="711200">
                <a:lnSpc>
                  <a:spcPct val="90000"/>
                </a:lnSpc>
                <a:spcBef>
                  <a:spcPct val="0"/>
                </a:spcBef>
                <a:spcAft>
                  <a:spcPct val="15000"/>
                </a:spcAft>
              </a:pPr>
              <a:endParaRPr lang="en-US" sz="1600" kern="1200" dirty="0" smtClean="0"/>
            </a:p>
          </p:txBody>
        </p:sp>
      </p:grpSp>
      <p:grpSp>
        <p:nvGrpSpPr>
          <p:cNvPr id="20" name="Group 19"/>
          <p:cNvGrpSpPr/>
          <p:nvPr/>
        </p:nvGrpSpPr>
        <p:grpSpPr>
          <a:xfrm>
            <a:off x="408710" y="1902031"/>
            <a:ext cx="550233" cy="3440597"/>
            <a:chOff x="5377290" y="723927"/>
            <a:chExt cx="550233" cy="3440597"/>
          </a:xfrm>
        </p:grpSpPr>
        <p:sp>
          <p:nvSpPr>
            <p:cNvPr id="21" name="Rectangle 20"/>
            <p:cNvSpPr/>
            <p:nvPr/>
          </p:nvSpPr>
          <p:spPr>
            <a:xfrm rot="16200000">
              <a:off x="3841887" y="2262299"/>
              <a:ext cx="3437628" cy="3668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Rectangle 21"/>
            <p:cNvSpPr/>
            <p:nvPr/>
          </p:nvSpPr>
          <p:spPr>
            <a:xfrm rot="16200000">
              <a:off x="4025298" y="2259330"/>
              <a:ext cx="3437628" cy="3668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323517" bIns="0" numCol="1" spcCol="1270" anchor="t" anchorCtr="0">
              <a:noAutofit/>
            </a:bodyPr>
            <a:lstStyle/>
            <a:p>
              <a:pPr lvl="0" algn="ctr"/>
              <a:r>
                <a:rPr lang="en-US" b="1" dirty="0">
                  <a:solidFill>
                    <a:srgbClr val="CD31A0"/>
                  </a:solidFill>
                </a:rPr>
                <a:t>PROCESS</a:t>
              </a:r>
            </a:p>
          </p:txBody>
        </p:sp>
      </p:grpSp>
      <p:graphicFrame>
        <p:nvGraphicFramePr>
          <p:cNvPr id="2" name="Table 1"/>
          <p:cNvGraphicFramePr>
            <a:graphicFrameLocks noGrp="1"/>
          </p:cNvGraphicFramePr>
          <p:nvPr>
            <p:extLst>
              <p:ext uri="{D42A27DB-BD31-4B8C-83A1-F6EECF244321}">
                <p14:modId xmlns:p14="http://schemas.microsoft.com/office/powerpoint/2010/main" val="3460154046"/>
              </p:ext>
            </p:extLst>
          </p:nvPr>
        </p:nvGraphicFramePr>
        <p:xfrm>
          <a:off x="4085759" y="1613928"/>
          <a:ext cx="4343400" cy="4515423"/>
        </p:xfrm>
        <a:graphic>
          <a:graphicData uri="http://schemas.openxmlformats.org/drawingml/2006/table">
            <a:tbl>
              <a:tblPr firstRow="1" bandRow="1">
                <a:effectLst>
                  <a:outerShdw blurRad="76200" dir="13500000" sy="23000" kx="1200000" algn="br" rotWithShape="0">
                    <a:prstClr val="black">
                      <a:alpha val="20000"/>
                    </a:prstClr>
                  </a:outerShdw>
                </a:effectLst>
                <a:tableStyleId>{5C22544A-7EE6-4342-B048-85BDC9FD1C3A}</a:tableStyleId>
              </a:tblPr>
              <a:tblGrid>
                <a:gridCol w="4343400"/>
              </a:tblGrid>
              <a:tr h="6749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31848">
                <a:tc>
                  <a:txBody>
                    <a:bodyPr/>
                    <a:lstStyle/>
                    <a:p>
                      <a:pPr marL="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1F497D"/>
                          </a:solidFill>
                          <a:effectLst/>
                          <a:uLnTx/>
                          <a:uFillTx/>
                          <a:latin typeface="Tw Cen MT" pitchFamily="34" charset="0"/>
                          <a:ea typeface="+mn-ea"/>
                          <a:cs typeface="+mn-cs"/>
                        </a:rPr>
                        <a:t>Boston-based, mobile-focused voting start-up company using technology such as biometrics and the blockchain.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7327">
                <a:tc>
                  <a:txBody>
                    <a:bodyPr/>
                    <a:lstStyle/>
                    <a:p>
                      <a:pPr marL="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1F497D"/>
                          </a:solidFill>
                          <a:effectLst/>
                          <a:uLnTx/>
                          <a:uFillTx/>
                          <a:latin typeface="Tw Cen MT" pitchFamily="34" charset="0"/>
                          <a:ea typeface="+mn-ea"/>
                          <a:cs typeface="+mn-cs"/>
                        </a:rPr>
                        <a:t>The Town of Hopkinton piloted the use of Voatz at its annual Town Meeting earlier this year to increase participation, ensure accuracy, and allow for a prompt tally of votes. The decision was made to pilot with Voatz due to the technology, ease of use, security, and on-site support provided at meetings.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1848">
                <a:tc>
                  <a:txBody>
                    <a:bodyPr/>
                    <a:lstStyle/>
                    <a:p>
                      <a:pPr marL="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1F497D"/>
                          </a:solidFill>
                          <a:effectLst/>
                          <a:uLnTx/>
                          <a:uFillTx/>
                          <a:latin typeface="Tw Cen MT" pitchFamily="34" charset="0"/>
                          <a:ea typeface="+mn-ea"/>
                          <a:cs typeface="+mn-cs"/>
                        </a:rPr>
                        <a:t>Residents voted  on their own personal compatible devices (Android 2016 or newer or iPhone 5s or newer) or on Voatz-provided tablets. </a:t>
                      </a:r>
                      <a:endParaRPr kumimoji="0" lang="en-US" sz="1200" b="0" i="0" u="none" strike="noStrike" kern="1200" cap="none" spc="0" normalizeH="0" baseline="0" noProof="0" dirty="0">
                        <a:ln>
                          <a:noFill/>
                        </a:ln>
                        <a:solidFill>
                          <a:srgbClr val="1F497D"/>
                        </a:solidFill>
                        <a:effectLst/>
                        <a:uLnTx/>
                        <a:uFillTx/>
                        <a:latin typeface="Tw Cen MT"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7327">
                <a:tc>
                  <a:txBody>
                    <a:bodyPr/>
                    <a:lstStyle/>
                    <a:p>
                      <a:pPr marL="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1F497D"/>
                          </a:solidFill>
                          <a:effectLst/>
                          <a:uLnTx/>
                          <a:uFillTx/>
                          <a:latin typeface="Tw Cen MT" pitchFamily="34" charset="0"/>
                          <a:ea typeface="+mn-ea"/>
                          <a:cs typeface="+mn-cs"/>
                        </a:rPr>
                        <a:t>When registered voters arrive at Town Meeting, they are checked in and receive a voter card with a QR code (quick response) on it in addition to the color coded voting card they received in the past. This QR code is unique and is the voter’s “ticket to vote” electronically.</a:t>
                      </a:r>
                      <a:endParaRPr kumimoji="0" lang="en-US" sz="1200" b="0" i="0" u="none" strike="noStrike" kern="1200" cap="none" spc="0" normalizeH="0" baseline="0" noProof="0" dirty="0">
                        <a:ln>
                          <a:noFill/>
                        </a:ln>
                        <a:solidFill>
                          <a:srgbClr val="1F497D"/>
                        </a:solidFill>
                        <a:effectLst/>
                        <a:uLnTx/>
                        <a:uFillTx/>
                        <a:latin typeface="Tw Cen MT"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9747">
                <a:tc>
                  <a:txBody>
                    <a:bodyPr/>
                    <a:lstStyle/>
                    <a:p>
                      <a:pPr marL="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1F497D"/>
                          </a:solidFill>
                          <a:effectLst/>
                          <a:uLnTx/>
                          <a:uFillTx/>
                          <a:latin typeface="Tw Cen MT" pitchFamily="34" charset="0"/>
                          <a:ea typeface="+mn-ea"/>
                          <a:cs typeface="+mn-cs"/>
                        </a:rPr>
                        <a:t>Comments from Town Clerk:</a:t>
                      </a:r>
                    </a:p>
                    <a:p>
                      <a:pPr marL="7429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srgbClr val="1F497D"/>
                          </a:solidFill>
                          <a:effectLst/>
                          <a:uLnTx/>
                          <a:uFillTx/>
                          <a:latin typeface="Tw Cen MT" pitchFamily="34" charset="0"/>
                          <a:ea typeface="+mn-ea"/>
                          <a:cs typeface="+mn-cs"/>
                        </a:rPr>
                        <a:t>Voatz was great about providing a lot of staff and tablets</a:t>
                      </a:r>
                    </a:p>
                    <a:p>
                      <a:pPr marL="7429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srgbClr val="1F497D"/>
                          </a:solidFill>
                          <a:effectLst/>
                          <a:uLnTx/>
                          <a:uFillTx/>
                          <a:latin typeface="Tw Cen MT" pitchFamily="34" charset="0"/>
                          <a:ea typeface="+mn-ea"/>
                          <a:cs typeface="+mn-cs"/>
                        </a:rPr>
                        <a:t>Millennials, boomers, seniors, and those with all different tech levels could use</a:t>
                      </a:r>
                    </a:p>
                    <a:p>
                      <a:pPr marL="742950" marR="0" lvl="3"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srgbClr val="1F497D"/>
                          </a:solidFill>
                          <a:effectLst/>
                          <a:uLnTx/>
                          <a:uFillTx/>
                          <a:latin typeface="Tw Cen MT" pitchFamily="34" charset="0"/>
                          <a:ea typeface="+mn-ea"/>
                          <a:cs typeface="+mn-cs"/>
                        </a:rPr>
                        <a:t>There were a few issues that easily can be resolved</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073" y="1626031"/>
            <a:ext cx="653183" cy="6176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84146" y="1714420"/>
            <a:ext cx="435352" cy="435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233797" y="1688107"/>
            <a:ext cx="2832265" cy="461665"/>
          </a:xfrm>
          <a:prstGeom prst="rect">
            <a:avLst/>
          </a:prstGeom>
          <a:noFill/>
        </p:spPr>
        <p:txBody>
          <a:bodyPr wrap="square" rtlCol="0">
            <a:spAutoFit/>
          </a:bodyPr>
          <a:lstStyle/>
          <a:p>
            <a:r>
              <a:rPr lang="en-US" sz="2400" i="1" dirty="0" smtClean="0">
                <a:solidFill>
                  <a:srgbClr val="D345AA"/>
                </a:solidFill>
              </a:rPr>
              <a:t>. . . What is Voatz?</a:t>
            </a:r>
            <a:r>
              <a:rPr lang="en-US" i="1" dirty="0" smtClean="0">
                <a:solidFill>
                  <a:srgbClr val="D345AA"/>
                </a:solidFill>
              </a:rPr>
              <a:t>        </a:t>
            </a:r>
            <a:endParaRPr lang="en-US" i="1" dirty="0">
              <a:solidFill>
                <a:srgbClr val="D345AA"/>
              </a:solidFill>
            </a:endParaRPr>
          </a:p>
        </p:txBody>
      </p:sp>
    </p:spTree>
    <p:extLst>
      <p:ext uri="{BB962C8B-B14F-4D97-AF65-F5344CB8AC3E}">
        <p14:creationId xmlns:p14="http://schemas.microsoft.com/office/powerpoint/2010/main" val="4118228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4800" y="228600"/>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fld id="{C2D1B6C8-B9A7-4738-9A33-179B1E266EC0}" type="slidenum">
              <a:rPr lang="en-US" smtClean="0"/>
              <a:pPr/>
              <a:t>4</a:t>
            </a:fld>
            <a:endParaRPr lang="en-US"/>
          </a:p>
        </p:txBody>
      </p: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2"/>
                </a:solidFill>
                <a:effectLst/>
                <a:uLnTx/>
                <a:uFillTx/>
                <a:latin typeface="Tw Cen MT" pitchFamily="34" charset="0"/>
                <a:ea typeface="+mj-ea"/>
                <a:cs typeface="+mj-cs"/>
              </a:rPr>
              <a:t>Annual Town </a:t>
            </a:r>
            <a:r>
              <a:rPr lang="en-US" sz="2800" dirty="0" smtClean="0">
                <a:solidFill>
                  <a:schemeClr val="tx2"/>
                </a:solidFill>
                <a:latin typeface="Tw Cen MT" pitchFamily="34" charset="0"/>
                <a:ea typeface="+mj-ea"/>
                <a:cs typeface="+mj-cs"/>
              </a:rPr>
              <a:t>Meeting</a:t>
            </a:r>
            <a:endParaRPr kumimoji="0" lang="en-US" sz="2800" b="0" i="0" u="none" strike="noStrike" kern="1200" cap="none" spc="0" normalizeH="0" baseline="0" noProof="0" dirty="0">
              <a:ln>
                <a:noFill/>
              </a:ln>
              <a:solidFill>
                <a:schemeClr val="tx2"/>
              </a:solidFill>
              <a:effectLst/>
              <a:uLnTx/>
              <a:uFillTx/>
              <a:latin typeface="Tw Cen MT" pitchFamily="34" charset="0"/>
              <a:ea typeface="+mj-ea"/>
              <a:cs typeface="+mj-cs"/>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graphicFrame>
        <p:nvGraphicFramePr>
          <p:cNvPr id="12" name="Content Placeholder 8"/>
          <p:cNvGraphicFramePr>
            <a:graphicFrameLocks noGrp="1"/>
          </p:cNvGraphicFramePr>
          <p:nvPr>
            <p:ph idx="1"/>
            <p:extLst>
              <p:ext uri="{D42A27DB-BD31-4B8C-83A1-F6EECF244321}">
                <p14:modId xmlns:p14="http://schemas.microsoft.com/office/powerpoint/2010/main" val="94909176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p:cNvSpPr txBox="1"/>
          <p:nvPr/>
        </p:nvSpPr>
        <p:spPr>
          <a:xfrm>
            <a:off x="457199" y="1752600"/>
            <a:ext cx="2118144" cy="461665"/>
          </a:xfrm>
          <a:prstGeom prst="rect">
            <a:avLst/>
          </a:prstGeom>
          <a:noFill/>
          <a:ln>
            <a:noFill/>
          </a:ln>
        </p:spPr>
        <p:txBody>
          <a:bodyPr wrap="none" rtlCol="0">
            <a:spAutoFit/>
          </a:bodyPr>
          <a:lstStyle/>
          <a:p>
            <a:r>
              <a:rPr lang="en-US" sz="2400" dirty="0" smtClean="0">
                <a:solidFill>
                  <a:schemeClr val="tx2">
                    <a:lumMod val="60000"/>
                    <a:lumOff val="40000"/>
                  </a:schemeClr>
                </a:solidFill>
                <a:latin typeface="Tw Cen MT" panose="020B0602020104020603" pitchFamily="34" charset="0"/>
              </a:rPr>
              <a:t>What</a:t>
            </a:r>
            <a:r>
              <a:rPr lang="en-US" sz="2400" dirty="0" smtClean="0">
                <a:solidFill>
                  <a:schemeClr val="tx2">
                    <a:lumMod val="75000"/>
                  </a:schemeClr>
                </a:solidFill>
                <a:latin typeface="Tw Cen MT" panose="020B0602020104020603" pitchFamily="34" charset="0"/>
              </a:rPr>
              <a:t> </a:t>
            </a:r>
            <a:r>
              <a:rPr lang="en-US" sz="2400" dirty="0" smtClean="0">
                <a:solidFill>
                  <a:schemeClr val="tx2">
                    <a:lumMod val="60000"/>
                    <a:lumOff val="40000"/>
                  </a:schemeClr>
                </a:solidFill>
                <a:latin typeface="Tw Cen MT" panose="020B0602020104020603" pitchFamily="34" charset="0"/>
              </a:rPr>
              <a:t>we did…</a:t>
            </a:r>
            <a:endParaRPr lang="en-US" sz="2400" dirty="0">
              <a:solidFill>
                <a:schemeClr val="tx2">
                  <a:lumMod val="60000"/>
                  <a:lumOff val="40000"/>
                </a:schemeClr>
              </a:solidFill>
              <a:latin typeface="Tw Cen MT" panose="020B0602020104020603" pitchFamily="34" charset="0"/>
            </a:endParaRPr>
          </a:p>
        </p:txBody>
      </p:sp>
    </p:spTree>
    <p:extLst>
      <p:ext uri="{BB962C8B-B14F-4D97-AF65-F5344CB8AC3E}">
        <p14:creationId xmlns:p14="http://schemas.microsoft.com/office/powerpoint/2010/main" val="18802837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4800" y="228600"/>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18" name="Title 1"/>
          <p:cNvSpPr txBox="1">
            <a:spLocks/>
          </p:cNvSpPr>
          <p:nvPr/>
        </p:nvSpPr>
        <p:spPr>
          <a:xfrm>
            <a:off x="1981200" y="274638"/>
            <a:ext cx="5181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700" noProof="0" dirty="0" smtClean="0">
                <a:solidFill>
                  <a:schemeClr val="tx2"/>
                </a:solidFill>
                <a:latin typeface="Tw Cen MT" pitchFamily="34" charset="0"/>
                <a:ea typeface="+mj-ea"/>
                <a:cs typeface="+mj-cs"/>
              </a:rPr>
              <a:t>Town Elections</a:t>
            </a:r>
            <a:endParaRPr kumimoji="0" lang="en-US" sz="2700" b="0" i="0" u="none" kern="1200" cap="none" spc="0" normalizeH="0" noProof="0" dirty="0">
              <a:ln>
                <a:noFill/>
              </a:ln>
              <a:solidFill>
                <a:schemeClr val="tx2"/>
              </a:solidFill>
              <a:effectLst/>
              <a:uLnTx/>
              <a:uFillTx/>
              <a:latin typeface="Tw Cen MT" pitchFamily="34" charset="0"/>
              <a:ea typeface="+mj-ea"/>
              <a:cs typeface="+mj-cs"/>
            </a:endParaRPr>
          </a:p>
        </p:txBody>
      </p:sp>
      <p:graphicFrame>
        <p:nvGraphicFramePr>
          <p:cNvPr id="22" name="Content Placeholder 21"/>
          <p:cNvGraphicFramePr>
            <a:graphicFrameLocks noGrp="1"/>
          </p:cNvGraphicFramePr>
          <p:nvPr>
            <p:ph idx="1"/>
            <p:extLst>
              <p:ext uri="{D42A27DB-BD31-4B8C-83A1-F6EECF244321}">
                <p14:modId xmlns:p14="http://schemas.microsoft.com/office/powerpoint/2010/main" val="1067973917"/>
              </p:ext>
            </p:extLst>
          </p:nvPr>
        </p:nvGraphicFramePr>
        <p:xfrm>
          <a:off x="533398" y="1676393"/>
          <a:ext cx="8077203" cy="4000507"/>
        </p:xfrm>
        <a:graphic>
          <a:graphicData uri="http://schemas.openxmlformats.org/drawingml/2006/table">
            <a:tbl>
              <a:tblPr/>
              <a:tblGrid>
                <a:gridCol w="952126"/>
                <a:gridCol w="942604"/>
                <a:gridCol w="736311"/>
                <a:gridCol w="799786"/>
                <a:gridCol w="787091"/>
                <a:gridCol w="736311"/>
                <a:gridCol w="914041"/>
                <a:gridCol w="736311"/>
                <a:gridCol w="736311"/>
                <a:gridCol w="736311"/>
              </a:tblGrid>
              <a:tr h="210553">
                <a:tc>
                  <a:txBody>
                    <a:bodyPr/>
                    <a:lstStyle/>
                    <a:p>
                      <a:pPr algn="l" fontAlgn="b"/>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blipFill>
                      <a:blip r:embed="rId5"/>
                      <a:tile tx="0" ty="0" sx="100000" sy="100000" flip="none" algn="tl"/>
                    </a:blipFill>
                  </a:tcPr>
                </a:tc>
                <a:tc>
                  <a:txBody>
                    <a:bodyPr/>
                    <a:lstStyle/>
                    <a:p>
                      <a:pPr algn="ctr" fontAlgn="b"/>
                      <a:r>
                        <a:rPr lang="en-US" sz="1100" b="1" i="0" u="none" strike="noStrike">
                          <a:solidFill>
                            <a:srgbClr val="000000"/>
                          </a:solidFill>
                          <a:effectLst/>
                          <a:latin typeface="Calibri"/>
                        </a:rPr>
                        <a:t>Ashland</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blipFill>
                      <a:blip r:embed="rId5"/>
                      <a:tile tx="0" ty="0" sx="100000" sy="100000" flip="none" algn="tl"/>
                    </a:blipFill>
                  </a:tcPr>
                </a:tc>
                <a:tc>
                  <a:txBody>
                    <a:bodyPr/>
                    <a:lstStyle/>
                    <a:p>
                      <a:pPr algn="ctr" fontAlgn="b"/>
                      <a:r>
                        <a:rPr lang="en-US" sz="1100" b="1" i="0" u="none" strike="noStrike">
                          <a:solidFill>
                            <a:srgbClr val="000000"/>
                          </a:solidFill>
                          <a:effectLst/>
                          <a:latin typeface="Calibri"/>
                        </a:rPr>
                        <a:t>Holliston</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blipFill>
                      <a:blip r:embed="rId5"/>
                      <a:tile tx="0" ty="0" sx="100000" sy="100000" flip="none" algn="tl"/>
                    </a:blipFill>
                  </a:tcPr>
                </a:tc>
                <a:tc>
                  <a:txBody>
                    <a:bodyPr/>
                    <a:lstStyle/>
                    <a:p>
                      <a:pPr algn="ctr" fontAlgn="b"/>
                      <a:r>
                        <a:rPr lang="en-US" sz="1100" b="1" i="0" u="none" strike="noStrike">
                          <a:solidFill>
                            <a:srgbClr val="000000"/>
                          </a:solidFill>
                          <a:effectLst/>
                          <a:latin typeface="Calibri"/>
                        </a:rPr>
                        <a:t>Framingham</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blipFill>
                      <a:blip r:embed="rId5"/>
                      <a:tile tx="0" ty="0" sx="100000" sy="100000" flip="none" algn="tl"/>
                    </a:blipFill>
                  </a:tcPr>
                </a:tc>
                <a:tc>
                  <a:txBody>
                    <a:bodyPr/>
                    <a:lstStyle/>
                    <a:p>
                      <a:pPr algn="ctr" fontAlgn="b"/>
                      <a:r>
                        <a:rPr lang="en-US" sz="1100" b="1" i="0" u="none" strike="noStrike">
                          <a:solidFill>
                            <a:srgbClr val="000000"/>
                          </a:solidFill>
                          <a:effectLst/>
                          <a:latin typeface="Calibri"/>
                        </a:rPr>
                        <a:t>Malborough</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blipFill>
                      <a:blip r:embed="rId5"/>
                      <a:tile tx="0" ty="0" sx="100000" sy="100000" flip="none" algn="tl"/>
                    </a:blipFill>
                  </a:tcPr>
                </a:tc>
                <a:tc>
                  <a:txBody>
                    <a:bodyPr/>
                    <a:lstStyle/>
                    <a:p>
                      <a:pPr algn="ctr" fontAlgn="b"/>
                      <a:r>
                        <a:rPr lang="en-US" sz="1100" b="1" i="0" u="none" strike="noStrike" dirty="0">
                          <a:solidFill>
                            <a:srgbClr val="000000"/>
                          </a:solidFill>
                          <a:effectLst/>
                          <a:latin typeface="Calibri"/>
                        </a:rPr>
                        <a:t>Natick</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blipFill>
                      <a:blip r:embed="rId5"/>
                      <a:tile tx="0" ty="0" sx="100000" sy="100000" flip="none" algn="tl"/>
                    </a:blipFill>
                  </a:tcPr>
                </a:tc>
                <a:tc>
                  <a:txBody>
                    <a:bodyPr/>
                    <a:lstStyle/>
                    <a:p>
                      <a:pPr algn="ctr" fontAlgn="b"/>
                      <a:r>
                        <a:rPr lang="en-US" sz="1100" b="1" i="0" u="none" strike="noStrike">
                          <a:solidFill>
                            <a:srgbClr val="000000"/>
                          </a:solidFill>
                          <a:effectLst/>
                          <a:latin typeface="Calibri"/>
                        </a:rPr>
                        <a:t>Southborough</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blipFill>
                      <a:blip r:embed="rId5"/>
                      <a:tile tx="0" ty="0" sx="100000" sy="100000" flip="none" algn="tl"/>
                    </a:blipFill>
                  </a:tcPr>
                </a:tc>
                <a:tc>
                  <a:txBody>
                    <a:bodyPr/>
                    <a:lstStyle/>
                    <a:p>
                      <a:pPr algn="ctr" fontAlgn="b"/>
                      <a:r>
                        <a:rPr lang="en-US" sz="1100" b="1" i="0" u="none" strike="noStrike" dirty="0">
                          <a:solidFill>
                            <a:schemeClr val="tx1"/>
                          </a:solidFill>
                          <a:effectLst/>
                          <a:latin typeface="Calibri"/>
                        </a:rPr>
                        <a:t>Wayland</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blipFill>
                      <a:blip r:embed="rId5"/>
                      <a:tile tx="0" ty="0" sx="100000" sy="100000" flip="none" algn="tl"/>
                    </a:blipFill>
                  </a:tcPr>
                </a:tc>
                <a:tc>
                  <a:txBody>
                    <a:bodyPr/>
                    <a:lstStyle/>
                    <a:p>
                      <a:pPr algn="ctr" fontAlgn="b"/>
                      <a:r>
                        <a:rPr lang="en-US" sz="1100" b="1" i="0" u="none" strike="noStrike" dirty="0">
                          <a:solidFill>
                            <a:schemeClr val="tx1"/>
                          </a:solidFill>
                          <a:effectLst/>
                          <a:latin typeface="Calibri"/>
                        </a:rPr>
                        <a:t>Wellesley</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blipFill>
                      <a:blip r:embed="rId5"/>
                      <a:tile tx="0" ty="0" sx="100000" sy="100000" flip="none" algn="tl"/>
                    </a:blipFill>
                  </a:tcPr>
                </a:tc>
                <a:tc>
                  <a:txBody>
                    <a:bodyPr/>
                    <a:lstStyle/>
                    <a:p>
                      <a:pPr algn="ctr" fontAlgn="b"/>
                      <a:r>
                        <a:rPr lang="en-US" sz="1100" b="1" i="0" u="none" strike="noStrike">
                          <a:solidFill>
                            <a:srgbClr val="000000"/>
                          </a:solidFill>
                          <a:effectLst/>
                          <a:latin typeface="Calibri"/>
                        </a:rPr>
                        <a:t>Weston</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blipFill>
                      <a:blip r:embed="rId5"/>
                      <a:tile tx="0" ty="0" sx="100000" sy="100000" flip="none" algn="tl"/>
                    </a:blipFill>
                  </a:tcPr>
                </a:tc>
              </a:tr>
              <a:tr h="210553">
                <a:tc>
                  <a:txBody>
                    <a:bodyPr/>
                    <a:lstStyle/>
                    <a:p>
                      <a:pPr algn="l" fontAlgn="b"/>
                      <a:r>
                        <a:rPr lang="en-US" sz="1100" b="1" i="0" u="none" strike="noStrike">
                          <a:solidFill>
                            <a:srgbClr val="000000"/>
                          </a:solidFill>
                          <a:effectLst/>
                          <a:latin typeface="Calibri"/>
                        </a:rPr>
                        <a:t>Election Date</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 Tue 5/16/2017</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5/23/2017</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4/4/2017</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11/7/2017</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3/28/2017</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5/9/2017</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dirty="0" smtClean="0">
                          <a:solidFill>
                            <a:schemeClr val="tx1"/>
                          </a:solidFill>
                          <a:effectLst/>
                          <a:latin typeface="Calibri"/>
                        </a:rPr>
                        <a:t>3/28/2017</a:t>
                      </a:r>
                      <a:endParaRPr lang="en-US" sz="1100" b="0" i="0" u="none" strike="noStrike" dirty="0">
                        <a:solidFill>
                          <a:schemeClr val="tx1"/>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dirty="0" smtClean="0">
                          <a:solidFill>
                            <a:schemeClr val="tx1"/>
                          </a:solidFill>
                          <a:effectLst/>
                          <a:latin typeface="Calibri"/>
                        </a:rPr>
                        <a:t>3/7/2017</a:t>
                      </a:r>
                      <a:endParaRPr lang="en-US" sz="1100" b="0" i="0" u="none" strike="noStrike" dirty="0">
                        <a:solidFill>
                          <a:schemeClr val="tx1"/>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5/6/2017</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blipFill>
                      <a:blip r:embed="rId5"/>
                      <a:tile tx="0" ty="0" sx="100000" sy="100000" flip="none" algn="tl"/>
                    </a:blipFill>
                  </a:tcPr>
                </a:tc>
              </a:tr>
              <a:tr h="210553">
                <a:tc>
                  <a:txBody>
                    <a:bodyPr/>
                    <a:lstStyle/>
                    <a:p>
                      <a:pPr algn="l" fontAlgn="b"/>
                      <a:r>
                        <a:rPr lang="en-US" sz="1100" b="1" i="0" u="none" strike="noStrike">
                          <a:solidFill>
                            <a:srgbClr val="000000"/>
                          </a:solidFill>
                          <a:effectLst/>
                          <a:latin typeface="Calibri"/>
                        </a:rPr>
                        <a:t>Weekday</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Tuesday</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Tuesday</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Tuesday</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Tuesday</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Tuesday</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Tuesday</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dirty="0">
                          <a:solidFill>
                            <a:schemeClr val="tx1"/>
                          </a:solidFill>
                          <a:effectLst/>
                          <a:latin typeface="Calibri"/>
                        </a:rPr>
                        <a:t>Tuesday</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dirty="0">
                          <a:solidFill>
                            <a:schemeClr val="tx1"/>
                          </a:solidFill>
                          <a:effectLst/>
                          <a:latin typeface="Calibri"/>
                        </a:rPr>
                        <a:t>Tuesday</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Saturday</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blipFill>
                      <a:blip r:embed="rId5"/>
                      <a:tile tx="0" ty="0" sx="100000" sy="100000" flip="none" algn="tl"/>
                    </a:blipFill>
                  </a:tcPr>
                </a:tc>
              </a:tr>
              <a:tr h="210553">
                <a:tc>
                  <a:txBody>
                    <a:bodyPr/>
                    <a:lstStyle/>
                    <a:p>
                      <a:pPr algn="l" fontAlgn="b"/>
                      <a:r>
                        <a:rPr lang="en-US" sz="1100" b="1" i="0" u="none" strike="noStrike">
                          <a:solidFill>
                            <a:srgbClr val="000000"/>
                          </a:solidFill>
                          <a:effectLst/>
                          <a:latin typeface="Calibri"/>
                        </a:rPr>
                        <a:t>Reg. Voters</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11,272</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10,089</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39,910</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22,726</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22,680</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7,373</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dirty="0" smtClean="0">
                          <a:solidFill>
                            <a:schemeClr val="tx1"/>
                          </a:solidFill>
                          <a:effectLst/>
                          <a:latin typeface="Calibri"/>
                        </a:rPr>
                        <a:t>9,945</a:t>
                      </a:r>
                      <a:endParaRPr lang="en-US" sz="1100" b="0" i="0" u="none" strike="noStrike" dirty="0">
                        <a:solidFill>
                          <a:schemeClr val="tx1"/>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dirty="0" smtClean="0">
                          <a:solidFill>
                            <a:schemeClr val="tx1"/>
                          </a:solidFill>
                          <a:effectLst/>
                          <a:latin typeface="Calibri"/>
                        </a:rPr>
                        <a:t>16,363</a:t>
                      </a:r>
                      <a:endParaRPr lang="en-US" sz="1100" b="0" i="0" u="none" strike="noStrike" dirty="0">
                        <a:solidFill>
                          <a:schemeClr val="tx1"/>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8,220</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blipFill>
                      <a:blip r:embed="rId5"/>
                      <a:tile tx="0" ty="0" sx="100000" sy="100000" flip="none" algn="tl"/>
                    </a:blipFill>
                  </a:tcPr>
                </a:tc>
              </a:tr>
              <a:tr h="210553">
                <a:tc>
                  <a:txBody>
                    <a:bodyPr/>
                    <a:lstStyle/>
                    <a:p>
                      <a:pPr algn="l" fontAlgn="b"/>
                      <a:r>
                        <a:rPr lang="en-US" sz="1100" b="1" i="0" u="none" strike="noStrike">
                          <a:solidFill>
                            <a:srgbClr val="000000"/>
                          </a:solidFill>
                          <a:effectLst/>
                          <a:latin typeface="Calibri"/>
                        </a:rPr>
                        <a:t>Voter Turnout</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399</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1,672</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11,341</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4,544</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2,249</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1,727</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dirty="0" smtClean="0">
                          <a:solidFill>
                            <a:schemeClr val="tx1"/>
                          </a:solidFill>
                          <a:effectLst/>
                          <a:latin typeface="Calibri"/>
                        </a:rPr>
                        <a:t>1,300</a:t>
                      </a:r>
                      <a:endParaRPr lang="en-US" sz="1100" b="0" i="0" u="none" strike="noStrike" dirty="0">
                        <a:solidFill>
                          <a:schemeClr val="tx1"/>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dirty="0" smtClean="0">
                          <a:solidFill>
                            <a:schemeClr val="tx1"/>
                          </a:solidFill>
                          <a:effectLst/>
                          <a:latin typeface="Calibri"/>
                        </a:rPr>
                        <a:t>3,642</a:t>
                      </a:r>
                      <a:endParaRPr lang="en-US" sz="1100" b="0" i="0" u="none" strike="noStrike" dirty="0">
                        <a:solidFill>
                          <a:schemeClr val="tx1"/>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1,027</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blipFill>
                      <a:blip r:embed="rId5"/>
                      <a:tile tx="0" ty="0" sx="100000" sy="100000" flip="none" algn="tl"/>
                    </a:blipFill>
                  </a:tcPr>
                </a:tc>
              </a:tr>
              <a:tr h="210553">
                <a:tc>
                  <a:txBody>
                    <a:bodyPr/>
                    <a:lstStyle/>
                    <a:p>
                      <a:pPr algn="l" fontAlgn="b"/>
                      <a:r>
                        <a:rPr lang="en-US" sz="1100" b="1" i="0" u="none" strike="noStrike">
                          <a:solidFill>
                            <a:srgbClr val="000000"/>
                          </a:solidFill>
                          <a:effectLst/>
                          <a:latin typeface="Calibri"/>
                        </a:rPr>
                        <a:t>Percentage</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blipFill>
                      <a:blip r:embed="rId5"/>
                      <a:tile tx="0" ty="0" sx="100000" sy="100000" flip="none" algn="tl"/>
                    </a:blipFill>
                  </a:tcPr>
                </a:tc>
                <a:tc>
                  <a:txBody>
                    <a:bodyPr/>
                    <a:lstStyle/>
                    <a:p>
                      <a:pPr algn="ctr" fontAlgn="b"/>
                      <a:r>
                        <a:rPr lang="en-US" sz="1100" b="0" i="0" u="none" strike="noStrike" dirty="0">
                          <a:solidFill>
                            <a:srgbClr val="000000"/>
                          </a:solidFill>
                          <a:effectLst/>
                          <a:latin typeface="Calibri"/>
                        </a:rPr>
                        <a:t>3.50%</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16.57%</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28.42%</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20.23%</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9.70%</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23.42%</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dirty="0" smtClean="0">
                          <a:solidFill>
                            <a:schemeClr val="tx1"/>
                          </a:solidFill>
                          <a:effectLst/>
                          <a:latin typeface="Calibri"/>
                        </a:rPr>
                        <a:t>13.07%</a:t>
                      </a:r>
                      <a:endParaRPr lang="en-US" sz="1100" b="0" i="0" u="none" strike="noStrike" dirty="0">
                        <a:solidFill>
                          <a:schemeClr val="tx1"/>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dirty="0" smtClean="0">
                          <a:solidFill>
                            <a:schemeClr val="tx1"/>
                          </a:solidFill>
                          <a:effectLst/>
                          <a:latin typeface="Calibri"/>
                        </a:rPr>
                        <a:t>22.26%</a:t>
                      </a:r>
                      <a:endParaRPr lang="en-US" sz="1100" b="0" i="0" u="none" strike="noStrike" dirty="0">
                        <a:solidFill>
                          <a:schemeClr val="tx1"/>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12.49%</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blipFill>
                      <a:blip r:embed="rId5"/>
                      <a:tile tx="0" ty="0" sx="100000" sy="100000" flip="none" algn="tl"/>
                    </a:blipFill>
                  </a:tcPr>
                </a:tc>
              </a:tr>
              <a:tr h="210553">
                <a:tc>
                  <a:txBody>
                    <a:bodyPr/>
                    <a:lstStyle/>
                    <a:p>
                      <a:pPr algn="l" fontAlgn="b"/>
                      <a:r>
                        <a:rPr lang="en-US" sz="1100" b="1" i="0" u="none" strike="noStrike">
                          <a:solidFill>
                            <a:srgbClr val="000000"/>
                          </a:solidFill>
                          <a:effectLst/>
                          <a:latin typeface="Calibri"/>
                        </a:rPr>
                        <a:t>18+ Population</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12,750 (est)</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11,759</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48,840</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39,000 (est)</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25,129</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7,000 (est)</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dirty="0">
                          <a:solidFill>
                            <a:schemeClr val="tx1"/>
                          </a:solidFill>
                          <a:effectLst/>
                          <a:latin typeface="Calibri"/>
                        </a:rPr>
                        <a:t>10,000 (</a:t>
                      </a:r>
                      <a:r>
                        <a:rPr lang="en-US" sz="1100" b="0" i="0" u="none" strike="noStrike" dirty="0" err="1">
                          <a:solidFill>
                            <a:schemeClr val="tx1"/>
                          </a:solidFill>
                          <a:effectLst/>
                          <a:latin typeface="Calibri"/>
                        </a:rPr>
                        <a:t>est</a:t>
                      </a:r>
                      <a:r>
                        <a:rPr lang="en-US" sz="1100" b="0" i="0" u="none" strike="noStrike" dirty="0">
                          <a:solidFill>
                            <a:schemeClr val="tx1"/>
                          </a:solidFill>
                          <a:effectLst/>
                          <a:latin typeface="Calibri"/>
                        </a:rPr>
                        <a:t>)</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dirty="0">
                          <a:solidFill>
                            <a:schemeClr val="tx1"/>
                          </a:solidFill>
                          <a:effectLst/>
                          <a:latin typeface="Calibri"/>
                        </a:rPr>
                        <a:t>20,400 (</a:t>
                      </a:r>
                      <a:r>
                        <a:rPr lang="en-US" sz="1100" b="0" i="0" u="none" strike="noStrike" dirty="0" err="1">
                          <a:solidFill>
                            <a:schemeClr val="tx1"/>
                          </a:solidFill>
                          <a:effectLst/>
                          <a:latin typeface="Calibri"/>
                        </a:rPr>
                        <a:t>est</a:t>
                      </a:r>
                      <a:r>
                        <a:rPr lang="en-US" sz="1100" b="0" i="0" u="none" strike="noStrike" dirty="0">
                          <a:solidFill>
                            <a:schemeClr val="tx1"/>
                          </a:solidFill>
                          <a:effectLst/>
                          <a:latin typeface="Calibri"/>
                        </a:rPr>
                        <a:t>)</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8,800 (est)</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blipFill>
                      <a:blip r:embed="rId5"/>
                      <a:tile tx="0" ty="0" sx="100000" sy="100000" flip="none" algn="tl"/>
                    </a:blipFill>
                  </a:tcPr>
                </a:tc>
              </a:tr>
              <a:tr h="210553">
                <a:tc>
                  <a:txBody>
                    <a:bodyPr/>
                    <a:lstStyle/>
                    <a:p>
                      <a:pPr algn="l" fontAlgn="b"/>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900" b="0" i="0" u="none" strike="noStrike" dirty="0">
                          <a:solidFill>
                            <a:srgbClr val="000000"/>
                          </a:solidFill>
                          <a:effectLst/>
                          <a:latin typeface="Calibri"/>
                        </a:rPr>
                        <a:t>Tues11/7/2017</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FF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dirty="0">
                        <a:solidFill>
                          <a:srgbClr val="FF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blipFill>
                      <a:blip r:embed="rId5"/>
                      <a:tile tx="0" ty="0" sx="100000" sy="100000" flip="none" algn="tl"/>
                    </a:blipFill>
                  </a:tcPr>
                </a:tc>
              </a:tr>
              <a:tr h="210553">
                <a:tc>
                  <a:txBody>
                    <a:bodyPr/>
                    <a:lstStyle/>
                    <a:p>
                      <a:pPr algn="l" fontAlgn="b"/>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40,162</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FF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dirty="0">
                        <a:solidFill>
                          <a:srgbClr val="FF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blipFill>
                      <a:blip r:embed="rId5"/>
                      <a:tile tx="0" ty="0" sx="100000" sy="100000" flip="none" algn="tl"/>
                    </a:blipFill>
                  </a:tcPr>
                </a:tc>
              </a:tr>
              <a:tr h="210553">
                <a:tc>
                  <a:txBody>
                    <a:bodyPr/>
                    <a:lstStyle/>
                    <a:p>
                      <a:pPr algn="l" fontAlgn="b"/>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15,734</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dirty="0">
                        <a:solidFill>
                          <a:srgbClr val="FF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dirty="0">
                        <a:solidFill>
                          <a:srgbClr val="FF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blipFill>
                      <a:blip r:embed="rId5"/>
                      <a:tile tx="0" ty="0" sx="100000" sy="100000" flip="none" algn="tl"/>
                    </a:blipFill>
                  </a:tcPr>
                </a:tc>
              </a:tr>
              <a:tr h="210553">
                <a:tc>
                  <a:txBody>
                    <a:bodyPr/>
                    <a:lstStyle/>
                    <a:p>
                      <a:pPr algn="l" fontAlgn="b"/>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39.18%</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FF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dirty="0">
                        <a:solidFill>
                          <a:srgbClr val="FF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blipFill>
                      <a:blip r:embed="rId5"/>
                      <a:tile tx="0" ty="0" sx="100000" sy="100000" flip="none" algn="tl"/>
                    </a:blipFill>
                  </a:tcPr>
                </a:tc>
              </a:tr>
              <a:tr h="210553">
                <a:tc>
                  <a:txBody>
                    <a:bodyPr/>
                    <a:lstStyle/>
                    <a:p>
                      <a:pPr algn="l" fontAlgn="b"/>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FF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FF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blipFill>
                      <a:blip r:embed="rId5"/>
                      <a:tile tx="0" ty="0" sx="100000" sy="100000" flip="none" algn="tl"/>
                    </a:blipFill>
                  </a:tcPr>
                </a:tc>
              </a:tr>
              <a:tr h="210553">
                <a:tc>
                  <a:txBody>
                    <a:bodyPr/>
                    <a:lstStyle/>
                    <a:p>
                      <a:pPr algn="l" fontAlgn="b"/>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blipFill>
                      <a:blip r:embed="rId5"/>
                      <a:tile tx="0" ty="0" sx="100000" sy="100000" flip="none" algn="tl"/>
                    </a:blipFill>
                  </a:tcPr>
                </a:tc>
                <a:tc>
                  <a:txBody>
                    <a:bodyPr/>
                    <a:lstStyle/>
                    <a:p>
                      <a:pPr algn="ctr" fontAlgn="b"/>
                      <a:r>
                        <a:rPr lang="en-US" sz="1100" b="1" i="0" u="none" strike="noStrike">
                          <a:solidFill>
                            <a:srgbClr val="000000"/>
                          </a:solidFill>
                          <a:effectLst/>
                          <a:latin typeface="Calibri"/>
                        </a:rPr>
                        <a:t>Ashland</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1" i="0" u="none" strike="noStrike">
                          <a:solidFill>
                            <a:srgbClr val="000000"/>
                          </a:solidFill>
                          <a:effectLst/>
                          <a:latin typeface="Calibri"/>
                        </a:rPr>
                        <a:t>Holliston</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1" i="0" u="none" strike="noStrike">
                          <a:solidFill>
                            <a:srgbClr val="000000"/>
                          </a:solidFill>
                          <a:effectLst/>
                          <a:latin typeface="Calibri"/>
                        </a:rPr>
                        <a:t>Framingham</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1" i="0" u="none" strike="noStrike">
                          <a:solidFill>
                            <a:srgbClr val="000000"/>
                          </a:solidFill>
                          <a:effectLst/>
                          <a:latin typeface="Calibri"/>
                        </a:rPr>
                        <a:t>Marlborough </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1" i="0" u="none" strike="noStrike">
                          <a:solidFill>
                            <a:srgbClr val="000000"/>
                          </a:solidFill>
                          <a:effectLst/>
                          <a:latin typeface="Calibri"/>
                        </a:rPr>
                        <a:t>Natick</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1" i="0" u="none" strike="noStrike">
                          <a:solidFill>
                            <a:srgbClr val="000000"/>
                          </a:solidFill>
                          <a:effectLst/>
                          <a:latin typeface="Calibri"/>
                        </a:rPr>
                        <a:t>Southborough</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1" i="0" u="none" strike="noStrike" dirty="0">
                          <a:solidFill>
                            <a:schemeClr val="tx1"/>
                          </a:solidFill>
                          <a:effectLst/>
                          <a:latin typeface="Calibri"/>
                        </a:rPr>
                        <a:t>Wayland</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1" i="0" u="none" strike="noStrike" dirty="0">
                          <a:solidFill>
                            <a:schemeClr val="tx1"/>
                          </a:solidFill>
                          <a:effectLst/>
                          <a:latin typeface="Calibri"/>
                        </a:rPr>
                        <a:t>Wellesley</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1" i="0" u="none" strike="noStrike" dirty="0">
                          <a:solidFill>
                            <a:srgbClr val="000000"/>
                          </a:solidFill>
                          <a:effectLst/>
                          <a:latin typeface="Calibri"/>
                        </a:rPr>
                        <a:t>Weston</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blipFill>
                      <a:blip r:embed="rId5"/>
                      <a:tile tx="0" ty="0" sx="100000" sy="100000" flip="none" algn="tl"/>
                    </a:blipFill>
                  </a:tcPr>
                </a:tc>
              </a:tr>
              <a:tr h="210553">
                <a:tc>
                  <a:txBody>
                    <a:bodyPr/>
                    <a:lstStyle/>
                    <a:p>
                      <a:pPr algn="l" fontAlgn="b"/>
                      <a:r>
                        <a:rPr lang="en-US" sz="1100" b="1" i="0" u="none" strike="noStrike">
                          <a:solidFill>
                            <a:srgbClr val="000000"/>
                          </a:solidFill>
                          <a:effectLst/>
                          <a:latin typeface="Calibri"/>
                        </a:rPr>
                        <a:t>Election Date</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5/15/2018</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5/22/2018</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9/4/2018</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9/4/2018</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3/27/2018</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5/8/2018</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dirty="0">
                          <a:solidFill>
                            <a:schemeClr val="tx1"/>
                          </a:solidFill>
                          <a:effectLst/>
                          <a:latin typeface="Calibri"/>
                        </a:rPr>
                        <a:t>3/27/2018</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dirty="0">
                          <a:solidFill>
                            <a:schemeClr val="tx1"/>
                          </a:solidFill>
                          <a:effectLst/>
                          <a:latin typeface="Calibri"/>
                        </a:rPr>
                        <a:t>3/6/2018</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5/5/2018</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blipFill>
                      <a:blip r:embed="rId5"/>
                      <a:tile tx="0" ty="0" sx="100000" sy="100000" flip="none" algn="tl"/>
                    </a:blipFill>
                  </a:tcPr>
                </a:tc>
              </a:tr>
              <a:tr h="210553">
                <a:tc>
                  <a:txBody>
                    <a:bodyPr/>
                    <a:lstStyle/>
                    <a:p>
                      <a:pPr algn="l" fontAlgn="b"/>
                      <a:r>
                        <a:rPr lang="en-US" sz="1100" b="1" i="0" u="none" strike="noStrike">
                          <a:solidFill>
                            <a:srgbClr val="000000"/>
                          </a:solidFill>
                          <a:effectLst/>
                          <a:latin typeface="Calibri"/>
                        </a:rPr>
                        <a:t>Weekday</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Tuesday</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Tuesday</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Tuesday</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Tuesday</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Tuesday</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Tuesday</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chemeClr val="tx1"/>
                          </a:solidFill>
                          <a:effectLst/>
                          <a:latin typeface="Calibri"/>
                        </a:rPr>
                        <a:t>Tuesday</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dirty="0">
                          <a:solidFill>
                            <a:schemeClr val="tx1"/>
                          </a:solidFill>
                          <a:effectLst/>
                          <a:latin typeface="Calibri"/>
                        </a:rPr>
                        <a:t>Tuesday</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Saturday</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blipFill>
                      <a:blip r:embed="rId5"/>
                      <a:tile tx="0" ty="0" sx="100000" sy="100000" flip="none" algn="tl"/>
                    </a:blipFill>
                  </a:tcPr>
                </a:tc>
              </a:tr>
              <a:tr h="210553">
                <a:tc>
                  <a:txBody>
                    <a:bodyPr/>
                    <a:lstStyle/>
                    <a:p>
                      <a:pPr algn="l" fontAlgn="b"/>
                      <a:r>
                        <a:rPr lang="en-US" sz="1100" b="1" i="0" u="none" strike="noStrike">
                          <a:solidFill>
                            <a:srgbClr val="000000"/>
                          </a:solidFill>
                          <a:effectLst/>
                          <a:latin typeface="Calibri"/>
                        </a:rPr>
                        <a:t>Reg Voters</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11,370</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dirty="0">
                          <a:solidFill>
                            <a:srgbClr val="000000"/>
                          </a:solidFill>
                          <a:effectLst/>
                          <a:latin typeface="Calibri"/>
                        </a:rPr>
                        <a:t>10,089 </a:t>
                      </a:r>
                      <a:r>
                        <a:rPr lang="en-US" sz="800" b="0" i="0" u="none" strike="noStrike" dirty="0">
                          <a:solidFill>
                            <a:srgbClr val="000000"/>
                          </a:solidFill>
                          <a:effectLst/>
                          <a:latin typeface="Calibri"/>
                        </a:rPr>
                        <a:t>(2017)</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22,680</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7,220</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chemeClr val="tx1"/>
                          </a:solidFill>
                          <a:effectLst/>
                          <a:latin typeface="Calibri"/>
                        </a:rPr>
                        <a:t>9,391</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dirty="0">
                          <a:solidFill>
                            <a:schemeClr val="tx1"/>
                          </a:solidFill>
                          <a:effectLst/>
                          <a:latin typeface="Calibri"/>
                        </a:rPr>
                        <a:t>16,325</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8,220</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blipFill>
                      <a:blip r:embed="rId5"/>
                      <a:tile tx="0" ty="0" sx="100000" sy="100000" flip="none" algn="tl"/>
                    </a:blipFill>
                  </a:tcPr>
                </a:tc>
              </a:tr>
              <a:tr h="210553">
                <a:tc>
                  <a:txBody>
                    <a:bodyPr/>
                    <a:lstStyle/>
                    <a:p>
                      <a:pPr algn="l" fontAlgn="b"/>
                      <a:r>
                        <a:rPr lang="en-US" sz="1100" b="1" i="0" u="none" strike="noStrike">
                          <a:solidFill>
                            <a:srgbClr val="000000"/>
                          </a:solidFill>
                          <a:effectLst/>
                          <a:latin typeface="Calibri"/>
                        </a:rPr>
                        <a:t>Voter turnout</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2,372</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1,164</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5,821</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1,203</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chemeClr val="tx1"/>
                          </a:solidFill>
                          <a:effectLst/>
                          <a:latin typeface="Calibri"/>
                        </a:rPr>
                        <a:t>2,757</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dirty="0">
                          <a:solidFill>
                            <a:schemeClr val="tx1"/>
                          </a:solidFill>
                          <a:effectLst/>
                          <a:latin typeface="Calibri"/>
                        </a:rPr>
                        <a:t>3,175</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509</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blipFill>
                      <a:blip r:embed="rId5"/>
                      <a:tile tx="0" ty="0" sx="100000" sy="100000" flip="none" algn="tl"/>
                    </a:blipFill>
                  </a:tcPr>
                </a:tc>
              </a:tr>
              <a:tr h="210553">
                <a:tc>
                  <a:txBody>
                    <a:bodyPr/>
                    <a:lstStyle/>
                    <a:p>
                      <a:pPr algn="l" fontAlgn="b"/>
                      <a:r>
                        <a:rPr lang="en-US" sz="1100" b="1" i="0" u="none" strike="noStrike">
                          <a:solidFill>
                            <a:srgbClr val="000000"/>
                          </a:solidFill>
                          <a:effectLst/>
                          <a:latin typeface="Calibri"/>
                        </a:rPr>
                        <a:t>Percentage</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21%</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11.50%</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25.70%</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16.70%</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chemeClr val="tx1"/>
                          </a:solidFill>
                          <a:effectLst/>
                          <a:latin typeface="Calibri"/>
                        </a:rPr>
                        <a:t>29.35%</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dirty="0">
                          <a:solidFill>
                            <a:schemeClr val="tx1"/>
                          </a:solidFill>
                          <a:effectLst/>
                          <a:latin typeface="Calibri"/>
                        </a:rPr>
                        <a:t>19.44%</a:t>
                      </a:r>
                    </a:p>
                  </a:txBody>
                  <a:tcPr marL="9525" marR="9525" marT="9525" marB="0" anchor="b">
                    <a:lnL>
                      <a:noFill/>
                    </a:lnL>
                    <a:lnR>
                      <a:noFill/>
                    </a:lnR>
                    <a:lnT>
                      <a:noFill/>
                    </a:lnT>
                    <a:lnB>
                      <a:noFill/>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6.10%</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blipFill>
                      <a:blip r:embed="rId5"/>
                      <a:tile tx="0" ty="0" sx="100000" sy="100000" flip="none" algn="tl"/>
                    </a:blipFill>
                  </a:tcPr>
                </a:tc>
              </a:tr>
              <a:tr h="210553">
                <a:tc>
                  <a:txBody>
                    <a:bodyPr/>
                    <a:lstStyle/>
                    <a:p>
                      <a:pPr algn="l" fontAlgn="b"/>
                      <a:r>
                        <a:rPr lang="en-US" sz="1100" b="1" i="0" u="none" strike="noStrike" dirty="0">
                          <a:solidFill>
                            <a:srgbClr val="000000"/>
                          </a:solidFill>
                          <a:effectLst/>
                          <a:latin typeface="Calibri"/>
                        </a:rPr>
                        <a:t>18+ Population</a:t>
                      </a: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12,750 (est)</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blipFill>
                      <a:blip r:embed="rId5"/>
                      <a:tile tx="0" ty="0" sx="100000" sy="100000" flip="none" algn="tl"/>
                    </a:blipFill>
                  </a:tcPr>
                </a:tc>
                <a:tc>
                  <a:txBody>
                    <a:bodyPr/>
                    <a:lstStyle/>
                    <a:p>
                      <a:pPr algn="ctr" fontAlgn="b"/>
                      <a:r>
                        <a:rPr lang="en-US" sz="1100" b="0" i="0" u="none" strike="noStrike" dirty="0">
                          <a:solidFill>
                            <a:srgbClr val="000000"/>
                          </a:solidFill>
                          <a:effectLst/>
                          <a:latin typeface="Calibri"/>
                        </a:rPr>
                        <a:t>11,759</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blipFill>
                      <a:blip r:embed="rId5"/>
                      <a:tile tx="0" ty="0" sx="100000" sy="100000" flip="none" algn="tl"/>
                    </a:blipFill>
                  </a:tcPr>
                </a:tc>
                <a:tc>
                  <a:txBody>
                    <a:bodyPr/>
                    <a:lstStyle/>
                    <a:p>
                      <a:pPr algn="ctr" fontAlgn="b"/>
                      <a:r>
                        <a:rPr lang="en-US" sz="1100" b="0" i="0" u="none" strike="noStrike" dirty="0">
                          <a:solidFill>
                            <a:srgbClr val="000000"/>
                          </a:solidFill>
                          <a:effectLst/>
                          <a:latin typeface="Calibri"/>
                        </a:rPr>
                        <a:t>48,840</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blipFill>
                      <a:blip r:embed="rId5"/>
                      <a:tile tx="0" ty="0" sx="100000" sy="100000" flip="none" algn="tl"/>
                    </a:blipFill>
                  </a:tcPr>
                </a:tc>
                <a:tc>
                  <a:txBody>
                    <a:bodyPr/>
                    <a:lstStyle/>
                    <a:p>
                      <a:pPr algn="ctr" fontAlgn="b"/>
                      <a:r>
                        <a:rPr lang="en-US" sz="1100" b="0" i="0" u="none" strike="noStrike" dirty="0">
                          <a:solidFill>
                            <a:srgbClr val="000000"/>
                          </a:solidFill>
                          <a:effectLst/>
                          <a:latin typeface="Calibri"/>
                        </a:rPr>
                        <a:t>39,000 (</a:t>
                      </a:r>
                      <a:r>
                        <a:rPr lang="en-US" sz="1100" b="0" i="0" u="none" strike="noStrike" dirty="0" err="1">
                          <a:solidFill>
                            <a:srgbClr val="000000"/>
                          </a:solidFill>
                          <a:effectLst/>
                          <a:latin typeface="Calibri"/>
                        </a:rPr>
                        <a:t>est</a:t>
                      </a:r>
                      <a:r>
                        <a:rPr lang="en-US" sz="1100" b="0" i="0" u="none" strike="noStrike" dirty="0">
                          <a:solidFill>
                            <a:srgbClr val="000000"/>
                          </a:solidFill>
                          <a:effectLst/>
                          <a:latin typeface="Calibri"/>
                        </a:rPr>
                        <a:t>)</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25,129</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blipFill>
                      <a:blip r:embed="rId5"/>
                      <a:tile tx="0" ty="0" sx="100000" sy="100000" flip="none" algn="tl"/>
                    </a:blipFill>
                  </a:tcPr>
                </a:tc>
                <a:tc>
                  <a:txBody>
                    <a:bodyPr/>
                    <a:lstStyle/>
                    <a:p>
                      <a:pPr algn="ctr" fontAlgn="b"/>
                      <a:r>
                        <a:rPr lang="en-US" sz="1100" b="0" i="0" u="none" strike="noStrike">
                          <a:solidFill>
                            <a:srgbClr val="000000"/>
                          </a:solidFill>
                          <a:effectLst/>
                          <a:latin typeface="Calibri"/>
                        </a:rPr>
                        <a:t>7,000 (est)</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blipFill>
                      <a:blip r:embed="rId5"/>
                      <a:tile tx="0" ty="0" sx="100000" sy="100000" flip="none" algn="tl"/>
                    </a:blipFill>
                  </a:tcPr>
                </a:tc>
                <a:tc>
                  <a:txBody>
                    <a:bodyPr/>
                    <a:lstStyle/>
                    <a:p>
                      <a:pPr algn="ctr" fontAlgn="b"/>
                      <a:r>
                        <a:rPr lang="en-US" sz="1100" b="0" i="0" u="none" strike="noStrike" dirty="0">
                          <a:solidFill>
                            <a:schemeClr val="tx1"/>
                          </a:solidFill>
                          <a:effectLst/>
                          <a:latin typeface="Calibri"/>
                        </a:rPr>
                        <a:t>10,000 (</a:t>
                      </a:r>
                      <a:r>
                        <a:rPr lang="en-US" sz="1100" b="0" i="0" u="none" strike="noStrike" dirty="0" err="1">
                          <a:solidFill>
                            <a:schemeClr val="tx1"/>
                          </a:solidFill>
                          <a:effectLst/>
                          <a:latin typeface="Calibri"/>
                        </a:rPr>
                        <a:t>est</a:t>
                      </a:r>
                      <a:r>
                        <a:rPr lang="en-US" sz="1100" b="0" i="0" u="none" strike="noStrike" dirty="0">
                          <a:solidFill>
                            <a:schemeClr val="tx1"/>
                          </a:solidFill>
                          <a:effectLst/>
                          <a:latin typeface="Calibri"/>
                        </a:rPr>
                        <a:t>)</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blipFill>
                      <a:blip r:embed="rId5"/>
                      <a:tile tx="0" ty="0" sx="100000" sy="100000" flip="none" algn="tl"/>
                    </a:blipFill>
                  </a:tcPr>
                </a:tc>
                <a:tc>
                  <a:txBody>
                    <a:bodyPr/>
                    <a:lstStyle/>
                    <a:p>
                      <a:pPr algn="ctr" fontAlgn="b"/>
                      <a:r>
                        <a:rPr lang="en-US" sz="1100" b="0" i="0" u="none" strike="noStrike" dirty="0">
                          <a:solidFill>
                            <a:schemeClr val="tx1"/>
                          </a:solidFill>
                          <a:effectLst/>
                          <a:latin typeface="Calibri"/>
                        </a:rPr>
                        <a:t>20,400 (</a:t>
                      </a:r>
                      <a:r>
                        <a:rPr lang="en-US" sz="1100" b="0" i="0" u="none" strike="noStrike" dirty="0" err="1">
                          <a:solidFill>
                            <a:schemeClr val="tx1"/>
                          </a:solidFill>
                          <a:effectLst/>
                          <a:latin typeface="Calibri"/>
                        </a:rPr>
                        <a:t>est</a:t>
                      </a:r>
                      <a:r>
                        <a:rPr lang="en-US" sz="1100" b="0" i="0" u="none" strike="noStrike" dirty="0">
                          <a:solidFill>
                            <a:schemeClr val="tx1"/>
                          </a:solidFill>
                          <a:effectLst/>
                          <a:latin typeface="Calibri"/>
                        </a:rPr>
                        <a:t>)</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blipFill>
                      <a:blip r:embed="rId5"/>
                      <a:tile tx="0" ty="0" sx="100000" sy="100000" flip="none" algn="tl"/>
                    </a:blipFill>
                  </a:tcPr>
                </a:tc>
                <a:tc>
                  <a:txBody>
                    <a:bodyPr/>
                    <a:lstStyle/>
                    <a:p>
                      <a:pPr algn="ctr" fontAlgn="b"/>
                      <a:r>
                        <a:rPr lang="en-US" sz="1100" b="0" i="0" u="none" strike="noStrike" dirty="0">
                          <a:solidFill>
                            <a:srgbClr val="000000"/>
                          </a:solidFill>
                          <a:effectLst/>
                          <a:latin typeface="Calibri"/>
                        </a:rPr>
                        <a:t>8,800 (</a:t>
                      </a:r>
                      <a:r>
                        <a:rPr lang="en-US" sz="1100" b="0" i="0" u="none" strike="noStrike" dirty="0" err="1">
                          <a:solidFill>
                            <a:srgbClr val="000000"/>
                          </a:solidFill>
                          <a:effectLst/>
                          <a:latin typeface="Calibri"/>
                        </a:rPr>
                        <a:t>est</a:t>
                      </a:r>
                      <a:r>
                        <a:rPr lang="en-US" sz="1100" b="0" i="0" u="none" strike="noStrike" dirty="0">
                          <a:solidFill>
                            <a:srgbClr val="000000"/>
                          </a:solidFill>
                          <a:effectLst/>
                          <a:latin typeface="Calibri"/>
                        </a:rPr>
                        <a:t>)</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blipFill>
                      <a:blip r:embed="rId5"/>
                      <a:tile tx="0" ty="0" sx="100000" sy="100000" flip="none" algn="tl"/>
                    </a:blipFill>
                  </a:tcPr>
                </a:tc>
              </a:tr>
            </a:tbl>
          </a:graphicData>
        </a:graphic>
      </p:graphicFrame>
      <p:sp>
        <p:nvSpPr>
          <p:cNvPr id="8" name="Slide Number Placeholder 7"/>
          <p:cNvSpPr>
            <a:spLocks noGrp="1"/>
          </p:cNvSpPr>
          <p:nvPr>
            <p:ph type="sldNum" sz="quarter" idx="12"/>
          </p:nvPr>
        </p:nvSpPr>
        <p:spPr/>
        <p:txBody>
          <a:bodyPr/>
          <a:lstStyle/>
          <a:p>
            <a:fld id="{C2D1B6C8-B9A7-4738-9A33-179B1E266EC0}"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4800" y="228600"/>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179119"/>
            <a:ext cx="4876800" cy="1143000"/>
          </a:xfrm>
          <a:prstGeom prst="rect">
            <a:avLst/>
          </a:prstGeom>
        </p:spPr>
        <p:txBody>
          <a:bodyPr vert="horz" lIns="91440" tIns="45720" rIns="91440" bIns="45720" rtlCol="0" anchor="ctr">
            <a:normAutofit fontScale="97500"/>
          </a:bodyPr>
          <a:lstStyle/>
          <a:p>
            <a:pPr lvl="0" algn="ctr">
              <a:spcBef>
                <a:spcPct val="0"/>
              </a:spcBef>
              <a:defRPr/>
            </a:pPr>
            <a:r>
              <a:rPr lang="en-US" sz="2100" dirty="0">
                <a:solidFill>
                  <a:srgbClr val="1F497D"/>
                </a:solidFill>
                <a:latin typeface="Tw Cen MT" pitchFamily="34" charset="0"/>
              </a:rPr>
              <a:t>Underrepresentation</a:t>
            </a:r>
          </a:p>
          <a:p>
            <a:pPr lvl="0" algn="ctr">
              <a:spcBef>
                <a:spcPct val="0"/>
              </a:spcBef>
              <a:defRPr/>
            </a:pPr>
            <a:r>
              <a:rPr lang="en-US" sz="2100" dirty="0">
                <a:solidFill>
                  <a:srgbClr val="1F497D"/>
                </a:solidFill>
                <a:latin typeface="Tw Cen MT" pitchFamily="34" charset="0"/>
              </a:rPr>
              <a:t>E-Democracy</a:t>
            </a:r>
          </a:p>
          <a:p>
            <a:pPr lvl="0" algn="ctr">
              <a:spcBef>
                <a:spcPct val="0"/>
              </a:spcBef>
              <a:defRPr/>
            </a:pPr>
            <a:r>
              <a:rPr lang="en-US" sz="2100" dirty="0">
                <a:solidFill>
                  <a:srgbClr val="1F497D"/>
                </a:solidFill>
                <a:latin typeface="Tw Cen MT" pitchFamily="34" charset="0"/>
              </a:rPr>
              <a:t>Increasing Participation</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6" name="Content Placeholder 5"/>
          <p:cNvSpPr>
            <a:spLocks noGrp="1"/>
          </p:cNvSpPr>
          <p:nvPr>
            <p:ph idx="1"/>
          </p:nvPr>
        </p:nvSpPr>
        <p:spPr>
          <a:xfrm>
            <a:off x="304800" y="1600200"/>
            <a:ext cx="8229600" cy="4525963"/>
          </a:xfrm>
          <a:ln>
            <a:solidFill>
              <a:schemeClr val="accent1">
                <a:lumMod val="40000"/>
                <a:lumOff val="60000"/>
              </a:schemeClr>
            </a:solidFill>
          </a:ln>
        </p:spPr>
        <p:txBody>
          <a:bodyPr numCol="1">
            <a:normAutofit fontScale="70000" lnSpcReduction="20000"/>
          </a:bodyPr>
          <a:lstStyle/>
          <a:p>
            <a:pPr marL="112713" lvl="3" indent="344488">
              <a:spcBef>
                <a:spcPts val="0"/>
              </a:spcBef>
              <a:buNone/>
            </a:pPr>
            <a:endParaRPr lang="en-US" sz="1100" dirty="0" smtClean="0">
              <a:solidFill>
                <a:schemeClr val="tx2"/>
              </a:solidFill>
              <a:latin typeface="Tw Cen MT" pitchFamily="34" charset="0"/>
            </a:endParaRPr>
          </a:p>
          <a:p>
            <a:pPr marL="0" lvl="3" indent="0">
              <a:buNone/>
            </a:pPr>
            <a:r>
              <a:rPr lang="en-US" dirty="0" smtClean="0">
                <a:solidFill>
                  <a:schemeClr val="tx2"/>
                </a:solidFill>
                <a:latin typeface="Tw Cen MT" pitchFamily="34" charset="0"/>
              </a:rPr>
              <a:t> </a:t>
            </a:r>
          </a:p>
          <a:p>
            <a:pPr marL="0" lvl="3" indent="0">
              <a:buNone/>
            </a:pPr>
            <a:endParaRPr lang="en-US" dirty="0" smtClean="0">
              <a:solidFill>
                <a:schemeClr val="tx2"/>
              </a:solidFill>
              <a:latin typeface="Tw Cen MT" pitchFamily="34" charset="0"/>
            </a:endParaRPr>
          </a:p>
          <a:p>
            <a:pPr marL="0" lvl="3" indent="0">
              <a:buNone/>
            </a:pPr>
            <a:endParaRPr lang="en-US" dirty="0" smtClean="0">
              <a:solidFill>
                <a:schemeClr val="tx2"/>
              </a:solidFill>
              <a:latin typeface="Tw Cen MT" pitchFamily="34" charset="0"/>
            </a:endParaRPr>
          </a:p>
          <a:p>
            <a:pPr marL="0" lvl="3" indent="0">
              <a:buNone/>
            </a:pPr>
            <a:endParaRPr lang="en-US" dirty="0" smtClean="0">
              <a:solidFill>
                <a:schemeClr val="tx2"/>
              </a:solidFill>
              <a:latin typeface="Tw Cen MT" pitchFamily="34" charset="0"/>
            </a:endParaRPr>
          </a:p>
          <a:p>
            <a:pPr marL="0" lvl="3" indent="0">
              <a:buNone/>
            </a:pPr>
            <a:endParaRPr lang="en-US" dirty="0">
              <a:solidFill>
                <a:schemeClr val="tx2"/>
              </a:solidFill>
              <a:latin typeface="Tw Cen MT" pitchFamily="34" charset="0"/>
            </a:endParaRPr>
          </a:p>
          <a:p>
            <a:pPr marL="0" lvl="3" indent="0">
              <a:buNone/>
            </a:pPr>
            <a:endParaRPr lang="en-US" dirty="0" smtClean="0">
              <a:solidFill>
                <a:schemeClr val="tx2"/>
              </a:solidFill>
              <a:latin typeface="Tw Cen MT" pitchFamily="34" charset="0"/>
            </a:endParaRPr>
          </a:p>
          <a:p>
            <a:pPr marL="0" lvl="3" indent="0">
              <a:buNone/>
            </a:pPr>
            <a:endParaRPr lang="en-US" dirty="0">
              <a:solidFill>
                <a:schemeClr val="tx2"/>
              </a:solidFill>
              <a:latin typeface="Tw Cen MT" pitchFamily="34" charset="0"/>
            </a:endParaRPr>
          </a:p>
          <a:p>
            <a:pPr marL="0" lvl="3" indent="0">
              <a:buNone/>
            </a:pPr>
            <a:endParaRPr lang="en-US" dirty="0" smtClean="0">
              <a:solidFill>
                <a:schemeClr val="tx2"/>
              </a:solidFill>
              <a:latin typeface="Tw Cen MT" pitchFamily="34" charset="0"/>
            </a:endParaRPr>
          </a:p>
          <a:p>
            <a:pPr marL="0" lvl="3" indent="0">
              <a:buNone/>
            </a:pPr>
            <a:endParaRPr lang="en-US" dirty="0">
              <a:solidFill>
                <a:schemeClr val="tx2"/>
              </a:solidFill>
              <a:latin typeface="Tw Cen MT" pitchFamily="34" charset="0"/>
            </a:endParaRPr>
          </a:p>
          <a:p>
            <a:pPr marL="0" lvl="3" indent="0">
              <a:buNone/>
            </a:pPr>
            <a:r>
              <a:rPr lang="en-US" dirty="0" smtClean="0">
                <a:solidFill>
                  <a:schemeClr val="tx2"/>
                </a:solidFill>
                <a:latin typeface="Tw Cen MT" pitchFamily="34" charset="0"/>
              </a:rPr>
              <a:t>					</a:t>
            </a:r>
          </a:p>
          <a:p>
            <a:pPr marL="0" lvl="3" indent="0">
              <a:buNone/>
            </a:pPr>
            <a:endParaRPr lang="en-US" dirty="0" smtClean="0">
              <a:solidFill>
                <a:schemeClr val="tx2"/>
              </a:solidFill>
              <a:latin typeface="Tw Cen MT" pitchFamily="34" charset="0"/>
            </a:endParaRPr>
          </a:p>
          <a:p>
            <a:pPr marL="0" lvl="3" indent="0">
              <a:buNone/>
            </a:pPr>
            <a:endParaRPr lang="en-US" dirty="0" smtClean="0">
              <a:solidFill>
                <a:schemeClr val="tx2"/>
              </a:solidFill>
              <a:latin typeface="Tw Cen MT" pitchFamily="34" charset="0"/>
            </a:endParaRPr>
          </a:p>
          <a:p>
            <a:pPr marL="0" lvl="3" indent="0">
              <a:buNone/>
            </a:pPr>
            <a:endParaRPr lang="en-US" dirty="0">
              <a:solidFill>
                <a:schemeClr val="tx2"/>
              </a:solidFill>
              <a:latin typeface="Tw Cen MT" pitchFamily="34" charset="0"/>
            </a:endParaRPr>
          </a:p>
          <a:p>
            <a:pPr marL="0" lvl="3" indent="0">
              <a:buNone/>
            </a:pPr>
            <a:endParaRPr lang="en-US" dirty="0" smtClean="0">
              <a:solidFill>
                <a:schemeClr val="tx2"/>
              </a:solidFill>
              <a:latin typeface="Tw Cen MT" pitchFamily="34" charset="0"/>
            </a:endParaRPr>
          </a:p>
          <a:p>
            <a:pPr marL="0" lvl="3" indent="0">
              <a:buNone/>
            </a:pPr>
            <a:r>
              <a:rPr lang="en-US" dirty="0" smtClean="0">
                <a:solidFill>
                  <a:schemeClr val="tx2"/>
                </a:solidFill>
                <a:latin typeface="Tw Cen MT" pitchFamily="34" charset="0"/>
              </a:rPr>
              <a:t>																						</a:t>
            </a:r>
          </a:p>
          <a:p>
            <a:pPr marL="0" lvl="3" indent="0">
              <a:buNone/>
            </a:pPr>
            <a:endParaRPr lang="en-US" dirty="0">
              <a:solidFill>
                <a:schemeClr val="tx2"/>
              </a:solidFill>
              <a:latin typeface="Tw Cen MT" pitchFamily="34" charset="0"/>
            </a:endParaRPr>
          </a:p>
          <a:p>
            <a:pPr marL="0" lvl="3" indent="0" algn="r">
              <a:buNone/>
            </a:pPr>
            <a:r>
              <a:rPr lang="en-US" dirty="0" smtClean="0">
                <a:solidFill>
                  <a:schemeClr val="tx2"/>
                </a:solidFill>
                <a:latin typeface="Tw Cen MT" pitchFamily="34" charset="0"/>
              </a:rPr>
              <a:t>					</a:t>
            </a:r>
            <a:endParaRPr lang="en-US" dirty="0">
              <a:solidFill>
                <a:schemeClr val="tx2"/>
              </a:solidFill>
              <a:latin typeface="Tw Cen MT" pitchFamily="34" charset="0"/>
            </a:endParaRPr>
          </a:p>
          <a:p>
            <a:pPr marL="0" lvl="3" indent="0">
              <a:buNone/>
            </a:pPr>
            <a:endParaRPr lang="en-US" dirty="0" smtClean="0">
              <a:solidFill>
                <a:schemeClr val="tx2"/>
              </a:solidFill>
              <a:latin typeface="Tw Cen MT" pitchFamily="34" charset="0"/>
            </a:endParaRPr>
          </a:p>
          <a:p>
            <a:pPr marL="0" lvl="3" indent="0">
              <a:buNone/>
            </a:pPr>
            <a:endParaRPr lang="en-US" dirty="0">
              <a:solidFill>
                <a:schemeClr val="tx2"/>
              </a:solidFill>
              <a:latin typeface="Tw Cen MT" pitchFamily="34" charset="0"/>
            </a:endParaRPr>
          </a:p>
          <a:p>
            <a:pPr marL="0" lvl="3" indent="0">
              <a:buNone/>
            </a:pPr>
            <a:endParaRPr lang="en-US" dirty="0" smtClean="0">
              <a:solidFill>
                <a:schemeClr val="tx2"/>
              </a:solidFill>
              <a:latin typeface="Tw Cen MT" pitchFamily="34" charset="0"/>
            </a:endParaRPr>
          </a:p>
          <a:p>
            <a:pPr marL="0" lvl="3" indent="0">
              <a:buNone/>
            </a:pPr>
            <a:endParaRPr lang="en-US" dirty="0">
              <a:solidFill>
                <a:schemeClr val="tx2"/>
              </a:solidFill>
              <a:latin typeface="Tw Cen MT" pitchFamily="34" charset="0"/>
            </a:endParaRPr>
          </a:p>
          <a:p>
            <a:pPr marL="0" lvl="3" indent="0">
              <a:buNone/>
            </a:pPr>
            <a:endParaRPr lang="en-US" dirty="0" smtClean="0">
              <a:solidFill>
                <a:schemeClr val="tx2"/>
              </a:solidFill>
              <a:latin typeface="Tw Cen MT" pitchFamily="34" charset="0"/>
            </a:endParaRPr>
          </a:p>
          <a:p>
            <a:pPr marL="0" lvl="3" indent="0">
              <a:buNone/>
            </a:pPr>
            <a:endParaRPr lang="en-US" dirty="0">
              <a:solidFill>
                <a:schemeClr val="tx2"/>
              </a:solidFill>
              <a:latin typeface="Tw Cen MT" pitchFamily="34" charset="0"/>
            </a:endParaRPr>
          </a:p>
          <a:p>
            <a:pPr marL="0" lvl="3" indent="0">
              <a:buNone/>
            </a:pPr>
            <a:endParaRPr lang="en-US" dirty="0" smtClean="0">
              <a:solidFill>
                <a:schemeClr val="tx2"/>
              </a:solidFill>
              <a:latin typeface="Tw Cen MT" pitchFamily="34" charset="0"/>
            </a:endParaRPr>
          </a:p>
          <a:p>
            <a:pPr marL="0" lvl="3" indent="0">
              <a:buNone/>
            </a:pPr>
            <a:endParaRPr lang="en-US" dirty="0">
              <a:solidFill>
                <a:schemeClr val="tx2"/>
              </a:solidFill>
              <a:latin typeface="Tw Cen MT" pitchFamily="34" charset="0"/>
            </a:endParaRPr>
          </a:p>
          <a:p>
            <a:pPr marL="0" lvl="3" indent="0">
              <a:buNone/>
            </a:pPr>
            <a:endParaRPr lang="en-US" dirty="0" smtClean="0">
              <a:solidFill>
                <a:schemeClr val="tx2"/>
              </a:solidFill>
              <a:latin typeface="Tw Cen MT" pitchFamily="34" charset="0"/>
            </a:endParaRPr>
          </a:p>
          <a:p>
            <a:pPr marL="0" lvl="3" indent="0">
              <a:buNone/>
            </a:pPr>
            <a:endParaRPr lang="en-US" dirty="0">
              <a:solidFill>
                <a:schemeClr val="tx2"/>
              </a:solidFill>
              <a:latin typeface="Tw Cen MT" pitchFamily="34" charset="0"/>
            </a:endParaRPr>
          </a:p>
          <a:p>
            <a:pPr marL="0" lvl="3" indent="0">
              <a:buNone/>
            </a:pPr>
            <a:endParaRPr lang="en-US" dirty="0" smtClean="0">
              <a:solidFill>
                <a:schemeClr val="tx2"/>
              </a:solidFill>
              <a:latin typeface="Tw Cen MT" pitchFamily="34" charset="0"/>
            </a:endParaRPr>
          </a:p>
          <a:p>
            <a:pPr marL="0" lvl="3" indent="0">
              <a:buNone/>
            </a:pPr>
            <a:endParaRPr lang="en-US" dirty="0">
              <a:solidFill>
                <a:schemeClr val="tx2"/>
              </a:solidFill>
              <a:latin typeface="Tw Cen MT" pitchFamily="34" charset="0"/>
            </a:endParaRPr>
          </a:p>
          <a:p>
            <a:pPr marL="0" lvl="3" indent="0">
              <a:buNone/>
            </a:pPr>
            <a:endParaRPr lang="en-US" dirty="0" smtClean="0">
              <a:solidFill>
                <a:schemeClr val="tx2"/>
              </a:solidFill>
              <a:latin typeface="Tw Cen MT" pitchFamily="34" charset="0"/>
            </a:endParaRPr>
          </a:p>
          <a:p>
            <a:pPr marL="0" lvl="3" indent="0">
              <a:buNone/>
            </a:pPr>
            <a:endParaRPr lang="en-US" dirty="0" smtClean="0">
              <a:solidFill>
                <a:schemeClr val="tx2"/>
              </a:solidFill>
              <a:latin typeface="Tw Cen MT" pitchFamily="34" charset="0"/>
            </a:endParaRPr>
          </a:p>
        </p:txBody>
      </p:sp>
      <p:sp>
        <p:nvSpPr>
          <p:cNvPr id="13" name="Slide Number Placeholder 12"/>
          <p:cNvSpPr>
            <a:spLocks noGrp="1"/>
          </p:cNvSpPr>
          <p:nvPr>
            <p:ph type="sldNum" sz="quarter" idx="12"/>
          </p:nvPr>
        </p:nvSpPr>
        <p:spPr/>
        <p:txBody>
          <a:bodyPr/>
          <a:lstStyle/>
          <a:p>
            <a:fld id="{C2D1B6C8-B9A7-4738-9A33-179B1E266EC0}" type="slidenum">
              <a:rPr lang="en-US" smtClean="0"/>
              <a:pPr/>
              <a:t>41</a:t>
            </a:fld>
            <a:endParaRPr lang="en-US"/>
          </a:p>
        </p:txBody>
      </p:sp>
      <p:sp>
        <p:nvSpPr>
          <p:cNvPr id="2" name="Rectangle 1"/>
          <p:cNvSpPr/>
          <p:nvPr/>
        </p:nvSpPr>
        <p:spPr>
          <a:xfrm>
            <a:off x="2514600" y="2057400"/>
            <a:ext cx="4114800" cy="33855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endParaRPr lang="en-US" sz="1600" i="1" dirty="0" smtClean="0">
              <a:solidFill>
                <a:schemeClr val="accent1">
                  <a:lumMod val="75000"/>
                </a:schemeClr>
              </a:solidFill>
              <a:latin typeface="Bookman Old Style" panose="02050604050505020204" pitchFamily="18" charset="0"/>
            </a:endParaRPr>
          </a:p>
        </p:txBody>
      </p:sp>
      <p:sp>
        <p:nvSpPr>
          <p:cNvPr id="3" name="TextBox 2"/>
          <p:cNvSpPr txBox="1"/>
          <p:nvPr/>
        </p:nvSpPr>
        <p:spPr>
          <a:xfrm>
            <a:off x="8839200" y="2972341"/>
            <a:ext cx="184731" cy="369332"/>
          </a:xfrm>
          <a:prstGeom prst="rect">
            <a:avLst/>
          </a:prstGeom>
          <a:noFill/>
        </p:spPr>
        <p:txBody>
          <a:bodyPr wrap="none" rtlCol="0">
            <a:spAutoFit/>
          </a:bodyPr>
          <a:lstStyle/>
          <a:p>
            <a:endParaRPr lang="en-US" dirty="0"/>
          </a:p>
        </p:txBody>
      </p:sp>
      <p:graphicFrame>
        <p:nvGraphicFramePr>
          <p:cNvPr id="4" name="Diagram 3"/>
          <p:cNvGraphicFramePr/>
          <p:nvPr>
            <p:extLst>
              <p:ext uri="{D42A27DB-BD31-4B8C-83A1-F6EECF244321}">
                <p14:modId xmlns:p14="http://schemas.microsoft.com/office/powerpoint/2010/main" val="2643255786"/>
              </p:ext>
            </p:extLst>
          </p:nvPr>
        </p:nvGraphicFramePr>
        <p:xfrm>
          <a:off x="627434" y="1655033"/>
          <a:ext cx="7584332" cy="441629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p:cNvSpPr txBox="1"/>
          <p:nvPr/>
        </p:nvSpPr>
        <p:spPr>
          <a:xfrm>
            <a:off x="3618284" y="3333239"/>
            <a:ext cx="1602632" cy="1323439"/>
          </a:xfrm>
          <a:prstGeom prst="rect">
            <a:avLst/>
          </a:prstGeom>
          <a:noFill/>
        </p:spPr>
        <p:txBody>
          <a:bodyPr wrap="square" rtlCol="0">
            <a:spAutoFit/>
          </a:bodyPr>
          <a:lstStyle/>
          <a:p>
            <a:pPr algn="ctr"/>
            <a:r>
              <a:rPr lang="en-US" sz="1600" dirty="0" smtClean="0">
                <a:solidFill>
                  <a:srgbClr val="FF0000"/>
                </a:solidFill>
                <a:latin typeface="Tw Cen MT" panose="020B0602020104020603" pitchFamily="34" charset="0"/>
              </a:rPr>
              <a:t>The headlines. </a:t>
            </a:r>
          </a:p>
          <a:p>
            <a:pPr algn="ctr"/>
            <a:r>
              <a:rPr lang="en-US" sz="1600" dirty="0" smtClean="0">
                <a:solidFill>
                  <a:srgbClr val="FF0000"/>
                </a:solidFill>
                <a:latin typeface="Tw Cen MT" panose="020B0602020104020603" pitchFamily="34" charset="0"/>
              </a:rPr>
              <a:t>The statistics.</a:t>
            </a:r>
          </a:p>
          <a:p>
            <a:pPr algn="ctr"/>
            <a:r>
              <a:rPr lang="en-US" sz="1600" dirty="0" smtClean="0">
                <a:solidFill>
                  <a:srgbClr val="FF0000"/>
                </a:solidFill>
                <a:latin typeface="Tw Cen MT" panose="020B0602020104020603" pitchFamily="34" charset="0"/>
              </a:rPr>
              <a:t>The realities.</a:t>
            </a:r>
          </a:p>
          <a:p>
            <a:pPr algn="ctr"/>
            <a:r>
              <a:rPr lang="en-US" sz="1600" dirty="0" smtClean="0">
                <a:solidFill>
                  <a:srgbClr val="FF0000"/>
                </a:solidFill>
                <a:latin typeface="Tw Cen MT" panose="020B0602020104020603" pitchFamily="34" charset="0"/>
              </a:rPr>
              <a:t>We know too well . . .</a:t>
            </a:r>
            <a:endParaRPr lang="en-US" sz="1600" dirty="0">
              <a:solidFill>
                <a:srgbClr val="FF0000"/>
              </a:solidFill>
              <a:latin typeface="Tw Cen MT" panose="020B0602020104020603" pitchFamily="34" charset="0"/>
            </a:endParaRPr>
          </a:p>
        </p:txBody>
      </p:sp>
    </p:spTree>
    <p:extLst>
      <p:ext uri="{BB962C8B-B14F-4D97-AF65-F5344CB8AC3E}">
        <p14:creationId xmlns:p14="http://schemas.microsoft.com/office/powerpoint/2010/main" val="1856536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4800" y="228600"/>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179119"/>
            <a:ext cx="4876800" cy="1143000"/>
          </a:xfrm>
          <a:prstGeom prst="rect">
            <a:avLst/>
          </a:prstGeom>
        </p:spPr>
        <p:txBody>
          <a:bodyPr vert="horz" lIns="91440" tIns="45720" rIns="91440" bIns="45720" rtlCol="0" anchor="ctr">
            <a:normAutofit fontScale="97500"/>
          </a:bodyPr>
          <a:lstStyle/>
          <a:p>
            <a:pPr lvl="0" algn="ctr">
              <a:spcBef>
                <a:spcPct val="0"/>
              </a:spcBef>
              <a:defRPr/>
            </a:pPr>
            <a:r>
              <a:rPr lang="en-US" sz="2100" dirty="0">
                <a:solidFill>
                  <a:srgbClr val="1F497D"/>
                </a:solidFill>
                <a:latin typeface="Tw Cen MT" pitchFamily="34" charset="0"/>
              </a:rPr>
              <a:t>Underrepresentation</a:t>
            </a:r>
          </a:p>
          <a:p>
            <a:pPr lvl="0" algn="ctr">
              <a:spcBef>
                <a:spcPct val="0"/>
              </a:spcBef>
              <a:defRPr/>
            </a:pPr>
            <a:r>
              <a:rPr lang="en-US" sz="2100" dirty="0">
                <a:solidFill>
                  <a:srgbClr val="1F497D"/>
                </a:solidFill>
                <a:latin typeface="Tw Cen MT" pitchFamily="34" charset="0"/>
              </a:rPr>
              <a:t>E-Democracy</a:t>
            </a:r>
          </a:p>
          <a:p>
            <a:pPr lvl="0" algn="ctr">
              <a:spcBef>
                <a:spcPct val="0"/>
              </a:spcBef>
              <a:defRPr/>
            </a:pPr>
            <a:r>
              <a:rPr lang="en-US" sz="2100" dirty="0">
                <a:solidFill>
                  <a:srgbClr val="1F497D"/>
                </a:solidFill>
                <a:latin typeface="Tw Cen MT" pitchFamily="34" charset="0"/>
              </a:rPr>
              <a:t>Increasing Participation</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6" name="Content Placeholder 5"/>
          <p:cNvSpPr>
            <a:spLocks noGrp="1"/>
          </p:cNvSpPr>
          <p:nvPr>
            <p:ph idx="1"/>
          </p:nvPr>
        </p:nvSpPr>
        <p:spPr>
          <a:xfrm>
            <a:off x="304800" y="1600200"/>
            <a:ext cx="8229600" cy="4525963"/>
          </a:xfrm>
          <a:ln>
            <a:solidFill>
              <a:schemeClr val="accent1">
                <a:lumMod val="40000"/>
                <a:lumOff val="60000"/>
              </a:schemeClr>
            </a:solidFill>
          </a:ln>
        </p:spPr>
        <p:txBody>
          <a:bodyPr numCol="1">
            <a:normAutofit fontScale="70000" lnSpcReduction="20000"/>
          </a:bodyPr>
          <a:lstStyle/>
          <a:p>
            <a:pPr marL="112713" lvl="3" indent="344488">
              <a:spcBef>
                <a:spcPts val="0"/>
              </a:spcBef>
              <a:buNone/>
            </a:pPr>
            <a:endParaRPr lang="en-US" sz="1100" dirty="0" smtClean="0">
              <a:solidFill>
                <a:schemeClr val="tx2"/>
              </a:solidFill>
              <a:latin typeface="Tw Cen MT" pitchFamily="34" charset="0"/>
            </a:endParaRPr>
          </a:p>
          <a:p>
            <a:pPr marL="0" lvl="3" indent="0">
              <a:buNone/>
            </a:pPr>
            <a:r>
              <a:rPr lang="en-US" sz="2900" i="1" dirty="0" smtClean="0">
                <a:solidFill>
                  <a:schemeClr val="tx2"/>
                </a:solidFill>
                <a:latin typeface="Tw Cen MT" pitchFamily="34" charset="0"/>
              </a:rPr>
              <a:t> </a:t>
            </a:r>
            <a:r>
              <a:rPr lang="en-US" sz="2600" i="1" dirty="0" smtClean="0">
                <a:solidFill>
                  <a:srgbClr val="FF0000"/>
                </a:solidFill>
                <a:latin typeface="Tw Cen MT" pitchFamily="34" charset="0"/>
              </a:rPr>
              <a:t>Has a new movement begun?</a:t>
            </a:r>
          </a:p>
          <a:p>
            <a:pPr marL="0" lvl="3" indent="0">
              <a:buNone/>
            </a:pPr>
            <a:endParaRPr lang="en-US" dirty="0" smtClean="0">
              <a:solidFill>
                <a:schemeClr val="tx2"/>
              </a:solidFill>
              <a:latin typeface="Tw Cen MT" pitchFamily="34" charset="0"/>
            </a:endParaRPr>
          </a:p>
          <a:p>
            <a:pPr marL="0" lvl="3" indent="0">
              <a:buNone/>
            </a:pPr>
            <a:endParaRPr lang="en-US" dirty="0" smtClean="0">
              <a:solidFill>
                <a:schemeClr val="tx2"/>
              </a:solidFill>
              <a:latin typeface="Tw Cen MT" pitchFamily="34" charset="0"/>
            </a:endParaRPr>
          </a:p>
          <a:p>
            <a:pPr marL="0" lvl="3" indent="0">
              <a:buNone/>
            </a:pPr>
            <a:endParaRPr lang="en-US" dirty="0">
              <a:solidFill>
                <a:schemeClr val="tx2"/>
              </a:solidFill>
              <a:latin typeface="Tw Cen MT" pitchFamily="34" charset="0"/>
            </a:endParaRPr>
          </a:p>
          <a:p>
            <a:pPr marL="0" lvl="3" indent="0">
              <a:buNone/>
            </a:pPr>
            <a:endParaRPr lang="en-US" dirty="0" smtClean="0">
              <a:solidFill>
                <a:schemeClr val="tx2"/>
              </a:solidFill>
              <a:latin typeface="Tw Cen MT" pitchFamily="34" charset="0"/>
            </a:endParaRPr>
          </a:p>
          <a:p>
            <a:pPr marL="0" lvl="3" indent="0">
              <a:buNone/>
            </a:pPr>
            <a:endParaRPr lang="en-US" dirty="0">
              <a:solidFill>
                <a:schemeClr val="tx2"/>
              </a:solidFill>
              <a:latin typeface="Tw Cen MT" pitchFamily="34" charset="0"/>
            </a:endParaRPr>
          </a:p>
          <a:p>
            <a:pPr marL="0" lvl="3" indent="0">
              <a:buNone/>
            </a:pPr>
            <a:endParaRPr lang="en-US" dirty="0" smtClean="0">
              <a:solidFill>
                <a:schemeClr val="tx2"/>
              </a:solidFill>
              <a:latin typeface="Tw Cen MT" pitchFamily="34" charset="0"/>
            </a:endParaRPr>
          </a:p>
          <a:p>
            <a:pPr marL="0" lvl="3" indent="0">
              <a:buNone/>
            </a:pPr>
            <a:endParaRPr lang="en-US" dirty="0">
              <a:solidFill>
                <a:schemeClr val="tx2"/>
              </a:solidFill>
              <a:latin typeface="Tw Cen MT" pitchFamily="34" charset="0"/>
            </a:endParaRPr>
          </a:p>
          <a:p>
            <a:pPr marL="0" lvl="3" indent="0">
              <a:buNone/>
            </a:pPr>
            <a:r>
              <a:rPr lang="en-US" dirty="0" smtClean="0">
                <a:solidFill>
                  <a:schemeClr val="tx2"/>
                </a:solidFill>
                <a:latin typeface="Tw Cen MT" pitchFamily="34" charset="0"/>
              </a:rPr>
              <a:t>					</a:t>
            </a:r>
          </a:p>
          <a:p>
            <a:pPr marL="0" lvl="3" indent="0">
              <a:buNone/>
            </a:pPr>
            <a:endParaRPr lang="en-US" dirty="0" smtClean="0">
              <a:solidFill>
                <a:schemeClr val="tx2"/>
              </a:solidFill>
              <a:latin typeface="Tw Cen MT" pitchFamily="34" charset="0"/>
            </a:endParaRPr>
          </a:p>
          <a:p>
            <a:pPr marL="0" lvl="3" indent="0">
              <a:buNone/>
            </a:pPr>
            <a:endParaRPr lang="en-US" dirty="0" smtClean="0">
              <a:solidFill>
                <a:schemeClr val="tx2"/>
              </a:solidFill>
              <a:latin typeface="Tw Cen MT" pitchFamily="34" charset="0"/>
            </a:endParaRPr>
          </a:p>
          <a:p>
            <a:pPr marL="0" lvl="3" indent="0">
              <a:buNone/>
            </a:pPr>
            <a:endParaRPr lang="en-US" dirty="0">
              <a:solidFill>
                <a:schemeClr val="tx2"/>
              </a:solidFill>
              <a:latin typeface="Tw Cen MT" pitchFamily="34" charset="0"/>
            </a:endParaRPr>
          </a:p>
          <a:p>
            <a:pPr marL="0" lvl="3" indent="0">
              <a:buNone/>
            </a:pPr>
            <a:endParaRPr lang="en-US" dirty="0" smtClean="0">
              <a:solidFill>
                <a:schemeClr val="tx2"/>
              </a:solidFill>
              <a:latin typeface="Tw Cen MT" pitchFamily="34" charset="0"/>
            </a:endParaRPr>
          </a:p>
          <a:p>
            <a:pPr marL="0" lvl="3" indent="0">
              <a:buNone/>
            </a:pPr>
            <a:r>
              <a:rPr lang="en-US" dirty="0" smtClean="0">
                <a:solidFill>
                  <a:schemeClr val="tx2"/>
                </a:solidFill>
                <a:latin typeface="Tw Cen MT" pitchFamily="34" charset="0"/>
              </a:rPr>
              <a:t>																						</a:t>
            </a:r>
          </a:p>
          <a:p>
            <a:pPr marL="0" lvl="3" indent="0">
              <a:buNone/>
            </a:pPr>
            <a:endParaRPr lang="en-US" dirty="0">
              <a:solidFill>
                <a:schemeClr val="tx2"/>
              </a:solidFill>
              <a:latin typeface="Tw Cen MT" pitchFamily="34" charset="0"/>
            </a:endParaRPr>
          </a:p>
          <a:p>
            <a:pPr marL="0" lvl="3" indent="0" algn="r">
              <a:buNone/>
            </a:pPr>
            <a:r>
              <a:rPr lang="en-US" dirty="0" smtClean="0">
                <a:solidFill>
                  <a:schemeClr val="tx2"/>
                </a:solidFill>
                <a:latin typeface="Tw Cen MT" pitchFamily="34" charset="0"/>
              </a:rPr>
              <a:t>					 </a:t>
            </a:r>
            <a:r>
              <a:rPr lang="en-US" sz="1700" dirty="0">
                <a:solidFill>
                  <a:schemeClr val="tx2"/>
                </a:solidFill>
                <a:latin typeface="Tw Cen MT" pitchFamily="34" charset="0"/>
              </a:rPr>
              <a:t>T</a:t>
            </a:r>
            <a:r>
              <a:rPr lang="en-US" sz="1700" dirty="0" smtClean="0">
                <a:solidFill>
                  <a:schemeClr val="tx2"/>
                </a:solidFill>
                <a:latin typeface="Tw Cen MT" pitchFamily="34" charset="0"/>
              </a:rPr>
              <a:t>he Boston Globe, Sept 6, 2018</a:t>
            </a:r>
          </a:p>
          <a:p>
            <a:pPr marL="0" lvl="3" indent="0" algn="r">
              <a:buNone/>
            </a:pPr>
            <a:r>
              <a:rPr lang="en-US" sz="1700" dirty="0" smtClean="0">
                <a:solidFill>
                  <a:schemeClr val="tx2"/>
                </a:solidFill>
                <a:latin typeface="Tw Cen MT" pitchFamily="34" charset="0"/>
              </a:rPr>
              <a:t>“On the day after, Pressley hailed as sign of the times”</a:t>
            </a:r>
          </a:p>
          <a:p>
            <a:pPr marL="0" lvl="3" indent="0">
              <a:buNone/>
            </a:pPr>
            <a:endParaRPr lang="en-US" dirty="0" smtClean="0">
              <a:solidFill>
                <a:schemeClr val="tx2"/>
              </a:solidFill>
              <a:latin typeface="Tw Cen MT" pitchFamily="34" charset="0"/>
            </a:endParaRPr>
          </a:p>
          <a:p>
            <a:pPr marL="0" lvl="3" indent="0">
              <a:buNone/>
            </a:pPr>
            <a:endParaRPr lang="en-US" dirty="0">
              <a:solidFill>
                <a:schemeClr val="tx2"/>
              </a:solidFill>
              <a:latin typeface="Tw Cen MT" pitchFamily="34" charset="0"/>
            </a:endParaRPr>
          </a:p>
          <a:p>
            <a:pPr marL="0" lvl="3" indent="0">
              <a:buNone/>
            </a:pPr>
            <a:endParaRPr lang="en-US" dirty="0" smtClean="0">
              <a:solidFill>
                <a:schemeClr val="tx2"/>
              </a:solidFill>
              <a:latin typeface="Tw Cen MT" pitchFamily="34" charset="0"/>
            </a:endParaRPr>
          </a:p>
          <a:p>
            <a:pPr marL="0" lvl="3" indent="0">
              <a:buNone/>
            </a:pPr>
            <a:endParaRPr lang="en-US" dirty="0">
              <a:solidFill>
                <a:schemeClr val="tx2"/>
              </a:solidFill>
              <a:latin typeface="Tw Cen MT" pitchFamily="34" charset="0"/>
            </a:endParaRPr>
          </a:p>
          <a:p>
            <a:pPr marL="0" lvl="3" indent="0">
              <a:buNone/>
            </a:pPr>
            <a:endParaRPr lang="en-US" dirty="0" smtClean="0">
              <a:solidFill>
                <a:schemeClr val="tx2"/>
              </a:solidFill>
              <a:latin typeface="Tw Cen MT" pitchFamily="34" charset="0"/>
            </a:endParaRPr>
          </a:p>
          <a:p>
            <a:pPr marL="0" lvl="3" indent="0">
              <a:buNone/>
            </a:pPr>
            <a:endParaRPr lang="en-US" dirty="0">
              <a:solidFill>
                <a:schemeClr val="tx2"/>
              </a:solidFill>
              <a:latin typeface="Tw Cen MT" pitchFamily="34" charset="0"/>
            </a:endParaRPr>
          </a:p>
          <a:p>
            <a:pPr marL="0" lvl="3" indent="0">
              <a:buNone/>
            </a:pPr>
            <a:endParaRPr lang="en-US" dirty="0" smtClean="0">
              <a:solidFill>
                <a:schemeClr val="tx2"/>
              </a:solidFill>
              <a:latin typeface="Tw Cen MT" pitchFamily="34" charset="0"/>
            </a:endParaRPr>
          </a:p>
          <a:p>
            <a:pPr marL="0" lvl="3" indent="0">
              <a:buNone/>
            </a:pPr>
            <a:endParaRPr lang="en-US" dirty="0">
              <a:solidFill>
                <a:schemeClr val="tx2"/>
              </a:solidFill>
              <a:latin typeface="Tw Cen MT" pitchFamily="34" charset="0"/>
            </a:endParaRPr>
          </a:p>
          <a:p>
            <a:pPr marL="0" lvl="3" indent="0">
              <a:buNone/>
            </a:pPr>
            <a:endParaRPr lang="en-US" dirty="0" smtClean="0">
              <a:solidFill>
                <a:schemeClr val="tx2"/>
              </a:solidFill>
              <a:latin typeface="Tw Cen MT" pitchFamily="34" charset="0"/>
            </a:endParaRPr>
          </a:p>
          <a:p>
            <a:pPr marL="0" lvl="3" indent="0">
              <a:buNone/>
            </a:pPr>
            <a:endParaRPr lang="en-US" dirty="0">
              <a:solidFill>
                <a:schemeClr val="tx2"/>
              </a:solidFill>
              <a:latin typeface="Tw Cen MT" pitchFamily="34" charset="0"/>
            </a:endParaRPr>
          </a:p>
          <a:p>
            <a:pPr marL="0" lvl="3" indent="0">
              <a:buNone/>
            </a:pPr>
            <a:endParaRPr lang="en-US" dirty="0" smtClean="0">
              <a:solidFill>
                <a:schemeClr val="tx2"/>
              </a:solidFill>
              <a:latin typeface="Tw Cen MT" pitchFamily="34" charset="0"/>
            </a:endParaRPr>
          </a:p>
          <a:p>
            <a:pPr marL="0" lvl="3" indent="0">
              <a:buNone/>
            </a:pPr>
            <a:endParaRPr lang="en-US" dirty="0">
              <a:solidFill>
                <a:schemeClr val="tx2"/>
              </a:solidFill>
              <a:latin typeface="Tw Cen MT" pitchFamily="34" charset="0"/>
            </a:endParaRPr>
          </a:p>
          <a:p>
            <a:pPr marL="0" lvl="3" indent="0">
              <a:buNone/>
            </a:pPr>
            <a:endParaRPr lang="en-US" dirty="0" smtClean="0">
              <a:solidFill>
                <a:schemeClr val="tx2"/>
              </a:solidFill>
              <a:latin typeface="Tw Cen MT" pitchFamily="34" charset="0"/>
            </a:endParaRPr>
          </a:p>
          <a:p>
            <a:pPr marL="0" lvl="3" indent="0">
              <a:buNone/>
            </a:pPr>
            <a:endParaRPr lang="en-US" dirty="0">
              <a:solidFill>
                <a:schemeClr val="tx2"/>
              </a:solidFill>
              <a:latin typeface="Tw Cen MT" pitchFamily="34" charset="0"/>
            </a:endParaRPr>
          </a:p>
          <a:p>
            <a:pPr marL="0" lvl="3" indent="0">
              <a:buNone/>
            </a:pPr>
            <a:endParaRPr lang="en-US" dirty="0" smtClean="0">
              <a:solidFill>
                <a:schemeClr val="tx2"/>
              </a:solidFill>
              <a:latin typeface="Tw Cen MT" pitchFamily="34" charset="0"/>
            </a:endParaRPr>
          </a:p>
          <a:p>
            <a:pPr marL="0" lvl="3" indent="0">
              <a:buNone/>
            </a:pPr>
            <a:endParaRPr lang="en-US" dirty="0" smtClean="0">
              <a:solidFill>
                <a:schemeClr val="tx2"/>
              </a:solidFill>
              <a:latin typeface="Tw Cen MT" pitchFamily="34" charset="0"/>
            </a:endParaRPr>
          </a:p>
        </p:txBody>
      </p:sp>
      <p:sp>
        <p:nvSpPr>
          <p:cNvPr id="13" name="Slide Number Placeholder 12"/>
          <p:cNvSpPr>
            <a:spLocks noGrp="1"/>
          </p:cNvSpPr>
          <p:nvPr>
            <p:ph type="sldNum" sz="quarter" idx="12"/>
          </p:nvPr>
        </p:nvSpPr>
        <p:spPr/>
        <p:txBody>
          <a:bodyPr/>
          <a:lstStyle/>
          <a:p>
            <a:fld id="{C2D1B6C8-B9A7-4738-9A33-179B1E266EC0}" type="slidenum">
              <a:rPr lang="en-US" smtClean="0"/>
              <a:pPr/>
              <a:t>42</a:t>
            </a:fld>
            <a:endParaRPr lang="en-US"/>
          </a:p>
        </p:txBody>
      </p:sp>
      <p:sp>
        <p:nvSpPr>
          <p:cNvPr id="2" name="Rectangle 1"/>
          <p:cNvSpPr/>
          <p:nvPr/>
        </p:nvSpPr>
        <p:spPr>
          <a:xfrm>
            <a:off x="2514600" y="2514600"/>
            <a:ext cx="4114800" cy="230832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1600" i="1" dirty="0">
                <a:solidFill>
                  <a:schemeClr val="accent1">
                    <a:lumMod val="75000"/>
                  </a:schemeClr>
                </a:solidFill>
                <a:latin typeface="Bookman Old Style" panose="02050604050505020204" pitchFamily="18" charset="0"/>
              </a:rPr>
              <a:t>“This is really a historic moment, a historic shift where we’re seeing the inclusion of women, of people of color, of people of different generations, sexual orientations, finally get better representation and have a voice,” said Ann Bookman, director of the Center for Women in Politics and Public Policy at UMass Boston. </a:t>
            </a:r>
            <a:endParaRPr lang="en-US" sz="1600" i="1" dirty="0" smtClean="0">
              <a:solidFill>
                <a:schemeClr val="accent1">
                  <a:lumMod val="75000"/>
                </a:schemeClr>
              </a:solidFill>
              <a:latin typeface="Bookman Old Style" panose="02050604050505020204" pitchFamily="18" charset="0"/>
            </a:endParaRPr>
          </a:p>
        </p:txBody>
      </p:sp>
      <p:sp>
        <p:nvSpPr>
          <p:cNvPr id="3" name="TextBox 2"/>
          <p:cNvSpPr txBox="1"/>
          <p:nvPr/>
        </p:nvSpPr>
        <p:spPr>
          <a:xfrm>
            <a:off x="8839200" y="29723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622634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4800" y="228600"/>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179119"/>
            <a:ext cx="4876800" cy="1143000"/>
          </a:xfrm>
          <a:prstGeom prst="rect">
            <a:avLst/>
          </a:prstGeom>
        </p:spPr>
        <p:txBody>
          <a:bodyPr vert="horz" lIns="91440" tIns="45720" rIns="91440" bIns="45720" rtlCol="0" anchor="ctr">
            <a:normAutofit fontScale="97500"/>
          </a:bodyPr>
          <a:lstStyle/>
          <a:p>
            <a:pPr lvl="0" algn="ctr">
              <a:spcBef>
                <a:spcPct val="0"/>
              </a:spcBef>
              <a:defRPr/>
            </a:pPr>
            <a:r>
              <a:rPr lang="en-US" sz="2100" dirty="0">
                <a:solidFill>
                  <a:srgbClr val="1F497D"/>
                </a:solidFill>
                <a:latin typeface="Tw Cen MT" pitchFamily="34" charset="0"/>
              </a:rPr>
              <a:t>Underrepresentation</a:t>
            </a:r>
          </a:p>
          <a:p>
            <a:pPr lvl="0" algn="ctr">
              <a:spcBef>
                <a:spcPct val="0"/>
              </a:spcBef>
              <a:defRPr/>
            </a:pPr>
            <a:r>
              <a:rPr lang="en-US" sz="2100" dirty="0">
                <a:solidFill>
                  <a:srgbClr val="1F497D"/>
                </a:solidFill>
                <a:latin typeface="Tw Cen MT" pitchFamily="34" charset="0"/>
              </a:rPr>
              <a:t>E-Democracy</a:t>
            </a:r>
          </a:p>
          <a:p>
            <a:pPr lvl="0" algn="ctr">
              <a:spcBef>
                <a:spcPct val="0"/>
              </a:spcBef>
              <a:defRPr/>
            </a:pPr>
            <a:r>
              <a:rPr lang="en-US" sz="2100" dirty="0">
                <a:solidFill>
                  <a:srgbClr val="1F497D"/>
                </a:solidFill>
                <a:latin typeface="Tw Cen MT" pitchFamily="34" charset="0"/>
              </a:rPr>
              <a:t>Increasing Participation</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6" name="Content Placeholder 5"/>
          <p:cNvSpPr>
            <a:spLocks noGrp="1"/>
          </p:cNvSpPr>
          <p:nvPr>
            <p:ph idx="1"/>
          </p:nvPr>
        </p:nvSpPr>
        <p:spPr>
          <a:xfrm>
            <a:off x="304800" y="1600200"/>
            <a:ext cx="8229600" cy="4525963"/>
          </a:xfrm>
        </p:spPr>
        <p:txBody>
          <a:bodyPr numCol="3">
            <a:normAutofit/>
          </a:bodyPr>
          <a:lstStyle/>
          <a:p>
            <a:pPr marL="112713" lvl="3" indent="344488">
              <a:spcBef>
                <a:spcPts val="0"/>
              </a:spcBef>
              <a:buNone/>
            </a:pPr>
            <a:endParaRPr lang="en-US" sz="1100" dirty="0" smtClean="0">
              <a:solidFill>
                <a:schemeClr val="tx2"/>
              </a:solidFill>
              <a:latin typeface="Tw Cen MT" pitchFamily="34" charset="0"/>
            </a:endParaRPr>
          </a:p>
          <a:p>
            <a:pPr marL="0" lvl="3" indent="0">
              <a:buNone/>
            </a:pPr>
            <a:r>
              <a:rPr lang="en-US" dirty="0" smtClean="0">
                <a:solidFill>
                  <a:schemeClr val="tx2"/>
                </a:solidFill>
                <a:latin typeface="Tw Cen MT" pitchFamily="34" charset="0"/>
              </a:rPr>
              <a:t> </a:t>
            </a:r>
          </a:p>
        </p:txBody>
      </p:sp>
      <p:sp>
        <p:nvSpPr>
          <p:cNvPr id="13" name="Slide Number Placeholder 12"/>
          <p:cNvSpPr>
            <a:spLocks noGrp="1"/>
          </p:cNvSpPr>
          <p:nvPr>
            <p:ph type="sldNum" sz="quarter" idx="12"/>
          </p:nvPr>
        </p:nvSpPr>
        <p:spPr/>
        <p:txBody>
          <a:bodyPr/>
          <a:lstStyle/>
          <a:p>
            <a:fld id="{C2D1B6C8-B9A7-4738-9A33-179B1E266EC0}" type="slidenum">
              <a:rPr lang="en-US" smtClean="0"/>
              <a:pPr/>
              <a:t>43</a:t>
            </a:fld>
            <a:endParaRPr lang="en-US"/>
          </a:p>
        </p:txBody>
      </p:sp>
      <p:graphicFrame>
        <p:nvGraphicFramePr>
          <p:cNvPr id="12" name="Diagram 11"/>
          <p:cNvGraphicFramePr/>
          <p:nvPr>
            <p:extLst>
              <p:ext uri="{D42A27DB-BD31-4B8C-83A1-F6EECF244321}">
                <p14:modId xmlns:p14="http://schemas.microsoft.com/office/powerpoint/2010/main" val="997976238"/>
              </p:ext>
            </p:extLst>
          </p:nvPr>
        </p:nvGraphicFramePr>
        <p:xfrm>
          <a:off x="304800" y="1428749"/>
          <a:ext cx="83820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p:cNvSpPr txBox="1"/>
          <p:nvPr/>
        </p:nvSpPr>
        <p:spPr>
          <a:xfrm>
            <a:off x="304800" y="5987018"/>
            <a:ext cx="8229600" cy="369332"/>
          </a:xfrm>
          <a:prstGeom prst="rect">
            <a:avLst/>
          </a:prstGeom>
          <a:noFill/>
        </p:spPr>
        <p:txBody>
          <a:bodyPr wrap="square" rtlCol="0">
            <a:spAutoFit/>
          </a:bodyPr>
          <a:lstStyle/>
          <a:p>
            <a:r>
              <a:rPr lang="en-US" sz="900" dirty="0" smtClean="0"/>
              <a:t>*The Center for Active Design is an </a:t>
            </a:r>
            <a:r>
              <a:rPr lang="en-US" sz="900" dirty="0"/>
              <a:t>international non-profit organization using design to foster healthy and engaged communities. https://centerforactivedesign.org/assembly </a:t>
            </a:r>
          </a:p>
        </p:txBody>
      </p:sp>
    </p:spTree>
    <p:extLst>
      <p:ext uri="{BB962C8B-B14F-4D97-AF65-F5344CB8AC3E}">
        <p14:creationId xmlns:p14="http://schemas.microsoft.com/office/powerpoint/2010/main" val="18649076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4800" y="228600"/>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179119"/>
            <a:ext cx="4876800" cy="1143000"/>
          </a:xfrm>
          <a:prstGeom prst="rect">
            <a:avLst/>
          </a:prstGeom>
        </p:spPr>
        <p:txBody>
          <a:bodyPr vert="horz" lIns="91440" tIns="45720" rIns="91440" bIns="45720" rtlCol="0" anchor="ctr">
            <a:normAutofit fontScale="97500"/>
          </a:bodyPr>
          <a:lstStyle/>
          <a:p>
            <a:pPr lvl="0" algn="ctr">
              <a:spcBef>
                <a:spcPct val="0"/>
              </a:spcBef>
              <a:defRPr/>
            </a:pPr>
            <a:r>
              <a:rPr lang="en-US" sz="2100" dirty="0">
                <a:solidFill>
                  <a:srgbClr val="1F497D"/>
                </a:solidFill>
                <a:latin typeface="Tw Cen MT" pitchFamily="34" charset="0"/>
              </a:rPr>
              <a:t>Underrepresentation</a:t>
            </a:r>
          </a:p>
          <a:p>
            <a:pPr lvl="0" algn="ctr">
              <a:spcBef>
                <a:spcPct val="0"/>
              </a:spcBef>
              <a:defRPr/>
            </a:pPr>
            <a:r>
              <a:rPr lang="en-US" sz="2100" dirty="0">
                <a:solidFill>
                  <a:srgbClr val="1F497D"/>
                </a:solidFill>
                <a:latin typeface="Tw Cen MT" pitchFamily="34" charset="0"/>
              </a:rPr>
              <a:t>E-Democracy</a:t>
            </a:r>
          </a:p>
          <a:p>
            <a:pPr lvl="0" algn="ctr">
              <a:spcBef>
                <a:spcPct val="0"/>
              </a:spcBef>
              <a:defRPr/>
            </a:pPr>
            <a:r>
              <a:rPr lang="en-US" sz="2100" dirty="0">
                <a:solidFill>
                  <a:srgbClr val="1F497D"/>
                </a:solidFill>
                <a:latin typeface="Tw Cen MT" pitchFamily="34" charset="0"/>
              </a:rPr>
              <a:t>Increasing Participation</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6" name="Content Placeholder 5"/>
          <p:cNvSpPr>
            <a:spLocks noGrp="1"/>
          </p:cNvSpPr>
          <p:nvPr>
            <p:ph idx="1"/>
          </p:nvPr>
        </p:nvSpPr>
        <p:spPr>
          <a:ln>
            <a:solidFill>
              <a:schemeClr val="tx2">
                <a:lumMod val="20000"/>
                <a:lumOff val="80000"/>
              </a:schemeClr>
            </a:solidFill>
          </a:ln>
        </p:spPr>
        <p:txBody>
          <a:bodyPr numCol="3">
            <a:normAutofit/>
          </a:bodyPr>
          <a:lstStyle/>
          <a:p>
            <a:pPr marL="112713" lvl="3" indent="344488">
              <a:spcBef>
                <a:spcPts val="0"/>
              </a:spcBef>
              <a:buNone/>
            </a:pPr>
            <a:endParaRPr lang="en-US" sz="1100" dirty="0" smtClean="0">
              <a:solidFill>
                <a:schemeClr val="tx2"/>
              </a:solidFill>
              <a:latin typeface="Tw Cen MT" pitchFamily="34" charset="0"/>
            </a:endParaRPr>
          </a:p>
          <a:p>
            <a:pPr marL="0" lvl="3" indent="0">
              <a:buNone/>
            </a:pPr>
            <a:r>
              <a:rPr lang="en-US" dirty="0" smtClean="0">
                <a:solidFill>
                  <a:schemeClr val="tx2"/>
                </a:solidFill>
                <a:latin typeface="Tw Cen MT" pitchFamily="34" charset="0"/>
              </a:rPr>
              <a:t> </a:t>
            </a:r>
          </a:p>
        </p:txBody>
      </p:sp>
      <p:sp>
        <p:nvSpPr>
          <p:cNvPr id="13" name="Slide Number Placeholder 12"/>
          <p:cNvSpPr>
            <a:spLocks noGrp="1"/>
          </p:cNvSpPr>
          <p:nvPr>
            <p:ph type="sldNum" sz="quarter" idx="12"/>
          </p:nvPr>
        </p:nvSpPr>
        <p:spPr/>
        <p:txBody>
          <a:bodyPr/>
          <a:lstStyle/>
          <a:p>
            <a:fld id="{C2D1B6C8-B9A7-4738-9A33-179B1E266EC0}" type="slidenum">
              <a:rPr lang="en-US" smtClean="0"/>
              <a:pPr/>
              <a:t>44</a:t>
            </a:fld>
            <a:endParaRPr lang="en-US"/>
          </a:p>
        </p:txBody>
      </p:sp>
      <p:graphicFrame>
        <p:nvGraphicFramePr>
          <p:cNvPr id="16" name="Diagram 15"/>
          <p:cNvGraphicFramePr/>
          <p:nvPr>
            <p:extLst>
              <p:ext uri="{D42A27DB-BD31-4B8C-83A1-F6EECF244321}">
                <p14:modId xmlns:p14="http://schemas.microsoft.com/office/powerpoint/2010/main" val="3087295048"/>
              </p:ext>
            </p:extLst>
          </p:nvPr>
        </p:nvGraphicFramePr>
        <p:xfrm>
          <a:off x="685800" y="1653381"/>
          <a:ext cx="7467600" cy="4419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p:cNvSpPr txBox="1"/>
          <p:nvPr/>
        </p:nvSpPr>
        <p:spPr>
          <a:xfrm>
            <a:off x="7245262" y="5703649"/>
            <a:ext cx="1447799" cy="369332"/>
          </a:xfrm>
          <a:prstGeom prst="rect">
            <a:avLst/>
          </a:prstGeom>
          <a:noFill/>
        </p:spPr>
        <p:txBody>
          <a:bodyPr wrap="square" rtlCol="0">
            <a:spAutoFit/>
          </a:bodyPr>
          <a:lstStyle/>
          <a:p>
            <a:r>
              <a:rPr lang="en-US" dirty="0" smtClean="0">
                <a:solidFill>
                  <a:schemeClr val="accent1">
                    <a:lumMod val="50000"/>
                  </a:schemeClr>
                </a:solidFill>
                <a:latin typeface="Tw Cen MT" panose="020B0602020104020603" pitchFamily="34" charset="0"/>
              </a:rPr>
              <a:t>LOCAL LEVEL</a:t>
            </a:r>
            <a:endParaRPr lang="en-US" dirty="0">
              <a:solidFill>
                <a:schemeClr val="accent1">
                  <a:lumMod val="50000"/>
                </a:schemeClr>
              </a:solidFill>
              <a:latin typeface="Tw Cen MT" panose="020B0602020104020603" pitchFamily="34" charset="0"/>
            </a:endParaRPr>
          </a:p>
        </p:txBody>
      </p:sp>
    </p:spTree>
    <p:extLst>
      <p:ext uri="{BB962C8B-B14F-4D97-AF65-F5344CB8AC3E}">
        <p14:creationId xmlns:p14="http://schemas.microsoft.com/office/powerpoint/2010/main" val="25661837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4800" y="228600"/>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179119"/>
            <a:ext cx="4876800" cy="1143000"/>
          </a:xfrm>
          <a:prstGeom prst="rect">
            <a:avLst/>
          </a:prstGeom>
        </p:spPr>
        <p:txBody>
          <a:bodyPr vert="horz" lIns="91440" tIns="45720" rIns="91440" bIns="45720" rtlCol="0" anchor="ctr">
            <a:normAutofit fontScale="97500"/>
          </a:bodyPr>
          <a:lstStyle/>
          <a:p>
            <a:pPr lvl="0" algn="ctr">
              <a:spcBef>
                <a:spcPct val="0"/>
              </a:spcBef>
              <a:defRPr/>
            </a:pPr>
            <a:r>
              <a:rPr lang="en-US" sz="2100" dirty="0">
                <a:solidFill>
                  <a:srgbClr val="1F497D"/>
                </a:solidFill>
                <a:latin typeface="Tw Cen MT" pitchFamily="34" charset="0"/>
              </a:rPr>
              <a:t>Underrepresentation</a:t>
            </a:r>
          </a:p>
          <a:p>
            <a:pPr lvl="0" algn="ctr">
              <a:spcBef>
                <a:spcPct val="0"/>
              </a:spcBef>
              <a:defRPr/>
            </a:pPr>
            <a:r>
              <a:rPr lang="en-US" sz="2100" dirty="0">
                <a:solidFill>
                  <a:srgbClr val="1F497D"/>
                </a:solidFill>
                <a:latin typeface="Tw Cen MT" pitchFamily="34" charset="0"/>
              </a:rPr>
              <a:t>E-Democracy</a:t>
            </a:r>
          </a:p>
          <a:p>
            <a:pPr lvl="0" algn="ctr">
              <a:spcBef>
                <a:spcPct val="0"/>
              </a:spcBef>
              <a:defRPr/>
            </a:pPr>
            <a:r>
              <a:rPr lang="en-US" sz="2100" dirty="0">
                <a:solidFill>
                  <a:srgbClr val="1F497D"/>
                </a:solidFill>
                <a:latin typeface="Tw Cen MT" pitchFamily="34" charset="0"/>
              </a:rPr>
              <a:t>Increasing Participation</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6" name="Content Placeholder 5"/>
          <p:cNvSpPr>
            <a:spLocks noGrp="1"/>
          </p:cNvSpPr>
          <p:nvPr>
            <p:ph idx="1"/>
          </p:nvPr>
        </p:nvSpPr>
        <p:spPr/>
        <p:txBody>
          <a:bodyPr numCol="3">
            <a:normAutofit/>
          </a:bodyPr>
          <a:lstStyle/>
          <a:p>
            <a:pPr marL="112713" lvl="3" indent="344488">
              <a:spcBef>
                <a:spcPts val="0"/>
              </a:spcBef>
              <a:buNone/>
            </a:pPr>
            <a:endParaRPr lang="en-US" sz="1100" dirty="0" smtClean="0">
              <a:solidFill>
                <a:schemeClr val="tx2"/>
              </a:solidFill>
              <a:latin typeface="Tw Cen MT" pitchFamily="34" charset="0"/>
            </a:endParaRPr>
          </a:p>
          <a:p>
            <a:pPr marL="0" lvl="3" indent="0">
              <a:buNone/>
            </a:pPr>
            <a:r>
              <a:rPr lang="en-US" dirty="0" smtClean="0">
                <a:solidFill>
                  <a:schemeClr val="tx2"/>
                </a:solidFill>
                <a:latin typeface="Tw Cen MT" pitchFamily="34" charset="0"/>
              </a:rPr>
              <a:t> </a:t>
            </a:r>
          </a:p>
        </p:txBody>
      </p:sp>
      <p:sp>
        <p:nvSpPr>
          <p:cNvPr id="13" name="Slide Number Placeholder 12"/>
          <p:cNvSpPr>
            <a:spLocks noGrp="1"/>
          </p:cNvSpPr>
          <p:nvPr>
            <p:ph type="sldNum" sz="quarter" idx="12"/>
          </p:nvPr>
        </p:nvSpPr>
        <p:spPr/>
        <p:txBody>
          <a:bodyPr/>
          <a:lstStyle/>
          <a:p>
            <a:fld id="{C2D1B6C8-B9A7-4738-9A33-179B1E266EC0}" type="slidenum">
              <a:rPr lang="en-US" smtClean="0"/>
              <a:pPr/>
              <a:t>45</a:t>
            </a:fld>
            <a:endParaRPr lang="en-US"/>
          </a:p>
        </p:txBody>
      </p:sp>
      <p:graphicFrame>
        <p:nvGraphicFramePr>
          <p:cNvPr id="2" name="Diagram 1"/>
          <p:cNvGraphicFramePr/>
          <p:nvPr>
            <p:extLst>
              <p:ext uri="{D42A27DB-BD31-4B8C-83A1-F6EECF244321}">
                <p14:modId xmlns:p14="http://schemas.microsoft.com/office/powerpoint/2010/main" val="4285886080"/>
              </p:ext>
            </p:extLst>
          </p:nvPr>
        </p:nvGraphicFramePr>
        <p:xfrm>
          <a:off x="457200" y="1461293"/>
          <a:ext cx="8235862" cy="47291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p:cNvSpPr txBox="1"/>
          <p:nvPr/>
        </p:nvSpPr>
        <p:spPr>
          <a:xfrm>
            <a:off x="5562600" y="1706151"/>
            <a:ext cx="2895600" cy="369332"/>
          </a:xfrm>
          <a:prstGeom prst="rect">
            <a:avLst/>
          </a:prstGeom>
          <a:noFill/>
        </p:spPr>
        <p:txBody>
          <a:bodyPr wrap="square" rtlCol="0">
            <a:spAutoFit/>
          </a:bodyPr>
          <a:lstStyle/>
          <a:p>
            <a:r>
              <a:rPr lang="en-US" i="1" dirty="0" smtClean="0">
                <a:solidFill>
                  <a:schemeClr val="bg1">
                    <a:lumMod val="50000"/>
                  </a:schemeClr>
                </a:solidFill>
                <a:latin typeface="Tw Cen MT" panose="020B0602020104020603" pitchFamily="34" charset="0"/>
              </a:rPr>
              <a:t>Local Participatory Budgeting</a:t>
            </a:r>
            <a:endParaRPr lang="en-US" i="1" dirty="0">
              <a:solidFill>
                <a:schemeClr val="bg1">
                  <a:lumMod val="50000"/>
                </a:schemeClr>
              </a:solidFill>
              <a:latin typeface="Tw Cen MT" panose="020B0602020104020603" pitchFamily="34" charset="0"/>
            </a:endParaRPr>
          </a:p>
        </p:txBody>
      </p:sp>
    </p:spTree>
    <p:extLst>
      <p:ext uri="{BB962C8B-B14F-4D97-AF65-F5344CB8AC3E}">
        <p14:creationId xmlns:p14="http://schemas.microsoft.com/office/powerpoint/2010/main" val="33746342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4800" y="228600"/>
            <a:ext cx="1674350" cy="1066800"/>
          </a:xfrm>
          <a:prstGeom prst="rect">
            <a:avLst/>
          </a:prstGeom>
        </p:spPr>
      </p:pic>
      <p:sp>
        <p:nvSpPr>
          <p:cNvPr id="9" name="Title 1"/>
          <p:cNvSpPr txBox="1">
            <a:spLocks/>
          </p:cNvSpPr>
          <p:nvPr/>
        </p:nvSpPr>
        <p:spPr>
          <a:xfrm>
            <a:off x="1981200" y="179119"/>
            <a:ext cx="4876800" cy="1143000"/>
          </a:xfrm>
          <a:prstGeom prst="rect">
            <a:avLst/>
          </a:prstGeom>
        </p:spPr>
        <p:txBody>
          <a:bodyPr vert="horz" lIns="91440" tIns="45720" rIns="91440" bIns="45720" rtlCol="0" anchor="ctr">
            <a:normAutofit fontScale="97500"/>
          </a:bodyPr>
          <a:lstStyle/>
          <a:p>
            <a:pPr lvl="0" algn="ctr">
              <a:spcBef>
                <a:spcPct val="0"/>
              </a:spcBef>
              <a:defRPr/>
            </a:pPr>
            <a:r>
              <a:rPr lang="en-US" sz="2100" dirty="0">
                <a:solidFill>
                  <a:srgbClr val="1F497D"/>
                </a:solidFill>
                <a:latin typeface="Tw Cen MT" pitchFamily="34" charset="0"/>
              </a:rPr>
              <a:t>Underrepresentation</a:t>
            </a:r>
          </a:p>
          <a:p>
            <a:pPr lvl="0" algn="ctr">
              <a:spcBef>
                <a:spcPct val="0"/>
              </a:spcBef>
              <a:defRPr/>
            </a:pPr>
            <a:r>
              <a:rPr lang="en-US" sz="2100" dirty="0">
                <a:solidFill>
                  <a:srgbClr val="1F497D"/>
                </a:solidFill>
                <a:latin typeface="Tw Cen MT" pitchFamily="34" charset="0"/>
              </a:rPr>
              <a:t>E-Democracy</a:t>
            </a:r>
          </a:p>
          <a:p>
            <a:pPr lvl="0" algn="ctr">
              <a:spcBef>
                <a:spcPct val="0"/>
              </a:spcBef>
              <a:defRPr/>
            </a:pPr>
            <a:r>
              <a:rPr lang="en-US" sz="2100" dirty="0">
                <a:solidFill>
                  <a:srgbClr val="1F497D"/>
                </a:solidFill>
                <a:latin typeface="Tw Cen MT" pitchFamily="34" charset="0"/>
              </a:rPr>
              <a:t>Increasing Participation</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6" name="Content Placeholder 5"/>
          <p:cNvSpPr>
            <a:spLocks noGrp="1"/>
          </p:cNvSpPr>
          <p:nvPr>
            <p:ph idx="1"/>
          </p:nvPr>
        </p:nvSpPr>
        <p:spPr>
          <a:ln>
            <a:solidFill>
              <a:schemeClr val="accent1">
                <a:lumMod val="20000"/>
                <a:lumOff val="80000"/>
              </a:schemeClr>
            </a:solidFill>
          </a:ln>
        </p:spPr>
        <p:txBody>
          <a:bodyPr numCol="3">
            <a:normAutofit/>
          </a:bodyPr>
          <a:lstStyle/>
          <a:p>
            <a:pPr marL="112713" lvl="3" indent="344488">
              <a:spcBef>
                <a:spcPts val="0"/>
              </a:spcBef>
              <a:buNone/>
            </a:pPr>
            <a:endParaRPr lang="en-US" sz="1100" dirty="0" smtClean="0">
              <a:solidFill>
                <a:schemeClr val="tx2"/>
              </a:solidFill>
              <a:latin typeface="Tw Cen MT" pitchFamily="34" charset="0"/>
            </a:endParaRPr>
          </a:p>
          <a:p>
            <a:pPr marL="0" lvl="3" indent="0">
              <a:buNone/>
            </a:pPr>
            <a:r>
              <a:rPr lang="en-US" dirty="0" smtClean="0">
                <a:solidFill>
                  <a:schemeClr val="tx2"/>
                </a:solidFill>
                <a:latin typeface="Tw Cen MT" pitchFamily="34" charset="0"/>
              </a:rPr>
              <a:t> </a:t>
            </a:r>
          </a:p>
        </p:txBody>
      </p:sp>
      <p:sp>
        <p:nvSpPr>
          <p:cNvPr id="13" name="Slide Number Placeholder 12"/>
          <p:cNvSpPr>
            <a:spLocks noGrp="1"/>
          </p:cNvSpPr>
          <p:nvPr>
            <p:ph type="sldNum" sz="quarter" idx="12"/>
          </p:nvPr>
        </p:nvSpPr>
        <p:spPr/>
        <p:txBody>
          <a:bodyPr/>
          <a:lstStyle/>
          <a:p>
            <a:fld id="{C2D1B6C8-B9A7-4738-9A33-179B1E266EC0}" type="slidenum">
              <a:rPr lang="en-US" smtClean="0"/>
              <a:pPr/>
              <a:t>46</a:t>
            </a:fld>
            <a:endParaRPr lang="en-US"/>
          </a:p>
        </p:txBody>
      </p:sp>
      <p:graphicFrame>
        <p:nvGraphicFramePr>
          <p:cNvPr id="2" name="Diagram 1"/>
          <p:cNvGraphicFramePr/>
          <p:nvPr>
            <p:extLst>
              <p:ext uri="{D42A27DB-BD31-4B8C-83A1-F6EECF244321}">
                <p14:modId xmlns:p14="http://schemas.microsoft.com/office/powerpoint/2010/main" val="1146453743"/>
              </p:ext>
            </p:extLst>
          </p:nvPr>
        </p:nvGraphicFramePr>
        <p:xfrm>
          <a:off x="685800" y="1752600"/>
          <a:ext cx="74676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138159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4800" y="228600"/>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179119"/>
            <a:ext cx="4876800" cy="1143000"/>
          </a:xfrm>
          <a:prstGeom prst="rect">
            <a:avLst/>
          </a:prstGeom>
        </p:spPr>
        <p:txBody>
          <a:bodyPr vert="horz" lIns="91440" tIns="45720" rIns="91440" bIns="45720" rtlCol="0" anchor="ctr">
            <a:normAutofit fontScale="97500"/>
          </a:bodyPr>
          <a:lstStyle/>
          <a:p>
            <a:pPr lvl="0" algn="ctr">
              <a:spcBef>
                <a:spcPct val="0"/>
              </a:spcBef>
              <a:defRPr/>
            </a:pPr>
            <a:r>
              <a:rPr lang="en-US" sz="2100" dirty="0">
                <a:solidFill>
                  <a:srgbClr val="1F497D"/>
                </a:solidFill>
                <a:latin typeface="Tw Cen MT" pitchFamily="34" charset="0"/>
              </a:rPr>
              <a:t>Underrepresentation</a:t>
            </a:r>
          </a:p>
          <a:p>
            <a:pPr lvl="0" algn="ctr">
              <a:spcBef>
                <a:spcPct val="0"/>
              </a:spcBef>
              <a:defRPr/>
            </a:pPr>
            <a:r>
              <a:rPr lang="en-US" sz="2100" dirty="0">
                <a:solidFill>
                  <a:srgbClr val="1F497D"/>
                </a:solidFill>
                <a:latin typeface="Tw Cen MT" pitchFamily="34" charset="0"/>
              </a:rPr>
              <a:t>E-Democracy</a:t>
            </a:r>
          </a:p>
          <a:p>
            <a:pPr lvl="0" algn="ctr">
              <a:spcBef>
                <a:spcPct val="0"/>
              </a:spcBef>
              <a:defRPr/>
            </a:pPr>
            <a:r>
              <a:rPr lang="en-US" sz="2100" dirty="0">
                <a:solidFill>
                  <a:srgbClr val="1F497D"/>
                </a:solidFill>
                <a:latin typeface="Tw Cen MT" pitchFamily="34" charset="0"/>
              </a:rPr>
              <a:t>Increasing Participation</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6" name="Content Placeholder 5"/>
          <p:cNvSpPr>
            <a:spLocks noGrp="1"/>
          </p:cNvSpPr>
          <p:nvPr>
            <p:ph idx="1"/>
          </p:nvPr>
        </p:nvSpPr>
        <p:spPr>
          <a:xfrm>
            <a:off x="457200" y="1564200"/>
            <a:ext cx="8229600" cy="4913215"/>
          </a:xfrm>
          <a:ln>
            <a:noFill/>
          </a:ln>
        </p:spPr>
        <p:txBody>
          <a:bodyPr numCol="3">
            <a:normAutofit/>
          </a:bodyPr>
          <a:lstStyle/>
          <a:p>
            <a:pPr marL="112713" lvl="3" indent="344488">
              <a:spcBef>
                <a:spcPts val="0"/>
              </a:spcBef>
              <a:buNone/>
            </a:pPr>
            <a:endParaRPr lang="en-US" sz="1100" dirty="0" smtClean="0">
              <a:solidFill>
                <a:schemeClr val="tx2"/>
              </a:solidFill>
              <a:latin typeface="Tw Cen MT" pitchFamily="34" charset="0"/>
            </a:endParaRPr>
          </a:p>
          <a:p>
            <a:pPr marL="0" lvl="3" indent="0">
              <a:buNone/>
            </a:pPr>
            <a:r>
              <a:rPr lang="en-US" dirty="0" smtClean="0">
                <a:solidFill>
                  <a:schemeClr val="tx2"/>
                </a:solidFill>
                <a:latin typeface="Tw Cen MT" pitchFamily="34" charset="0"/>
              </a:rPr>
              <a:t> </a:t>
            </a:r>
          </a:p>
        </p:txBody>
      </p:sp>
      <p:sp>
        <p:nvSpPr>
          <p:cNvPr id="13" name="Slide Number Placeholder 12"/>
          <p:cNvSpPr>
            <a:spLocks noGrp="1"/>
          </p:cNvSpPr>
          <p:nvPr>
            <p:ph type="sldNum" sz="quarter" idx="12"/>
          </p:nvPr>
        </p:nvSpPr>
        <p:spPr/>
        <p:txBody>
          <a:bodyPr/>
          <a:lstStyle/>
          <a:p>
            <a:fld id="{C2D1B6C8-B9A7-4738-9A33-179B1E266EC0}" type="slidenum">
              <a:rPr lang="en-US" smtClean="0"/>
              <a:pPr/>
              <a:t>47</a:t>
            </a:fld>
            <a:endParaRPr lang="en-US"/>
          </a:p>
        </p:txBody>
      </p:sp>
      <p:graphicFrame>
        <p:nvGraphicFramePr>
          <p:cNvPr id="3" name="Diagram 2"/>
          <p:cNvGraphicFramePr/>
          <p:nvPr>
            <p:extLst>
              <p:ext uri="{D42A27DB-BD31-4B8C-83A1-F6EECF244321}">
                <p14:modId xmlns:p14="http://schemas.microsoft.com/office/powerpoint/2010/main" val="2306317792"/>
              </p:ext>
            </p:extLst>
          </p:nvPr>
        </p:nvGraphicFramePr>
        <p:xfrm>
          <a:off x="1295400" y="1509763"/>
          <a:ext cx="6438900" cy="47921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p:cNvSpPr txBox="1"/>
          <p:nvPr/>
        </p:nvSpPr>
        <p:spPr>
          <a:xfrm>
            <a:off x="3657600" y="3675005"/>
            <a:ext cx="1828800" cy="461665"/>
          </a:xfrm>
          <a:prstGeom prst="rect">
            <a:avLst/>
          </a:prstGeom>
          <a:noFill/>
        </p:spPr>
        <p:txBody>
          <a:bodyPr wrap="square" rtlCol="0">
            <a:spAutoFit/>
          </a:bodyPr>
          <a:lstStyle/>
          <a:p>
            <a:r>
              <a:rPr lang="en-US" sz="2400" i="1" dirty="0" smtClean="0">
                <a:solidFill>
                  <a:schemeClr val="bg1">
                    <a:lumMod val="50000"/>
                  </a:schemeClr>
                </a:solidFill>
                <a:latin typeface="Tw Cen MT" panose="020B0602020104020603" pitchFamily="34" charset="0"/>
              </a:rPr>
              <a:t>More ideas…</a:t>
            </a:r>
            <a:endParaRPr lang="en-US" sz="2400" i="1" dirty="0">
              <a:solidFill>
                <a:schemeClr val="bg1">
                  <a:lumMod val="50000"/>
                </a:schemeClr>
              </a:solidFill>
              <a:latin typeface="Tw Cen MT" panose="020B0602020104020603" pitchFamily="34" charset="0"/>
            </a:endParaRPr>
          </a:p>
        </p:txBody>
      </p:sp>
    </p:spTree>
    <p:extLst>
      <p:ext uri="{BB962C8B-B14F-4D97-AF65-F5344CB8AC3E}">
        <p14:creationId xmlns:p14="http://schemas.microsoft.com/office/powerpoint/2010/main" val="818814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4800" y="228600"/>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179119"/>
            <a:ext cx="4876800" cy="1143000"/>
          </a:xfrm>
          <a:prstGeom prst="rect">
            <a:avLst/>
          </a:prstGeom>
        </p:spPr>
        <p:txBody>
          <a:bodyPr vert="horz" lIns="91440" tIns="45720" rIns="91440" bIns="45720" rtlCol="0" anchor="ctr">
            <a:normAutofit fontScale="97500"/>
          </a:bodyPr>
          <a:lstStyle/>
          <a:p>
            <a:pPr lvl="0" algn="ctr">
              <a:spcBef>
                <a:spcPct val="0"/>
              </a:spcBef>
              <a:defRPr/>
            </a:pPr>
            <a:r>
              <a:rPr lang="en-US" sz="2100" dirty="0">
                <a:solidFill>
                  <a:srgbClr val="1F497D"/>
                </a:solidFill>
                <a:latin typeface="Tw Cen MT" pitchFamily="34" charset="0"/>
              </a:rPr>
              <a:t>Underrepresentation</a:t>
            </a:r>
          </a:p>
          <a:p>
            <a:pPr lvl="0" algn="ctr">
              <a:spcBef>
                <a:spcPct val="0"/>
              </a:spcBef>
              <a:defRPr/>
            </a:pPr>
            <a:r>
              <a:rPr lang="en-US" sz="2100" dirty="0">
                <a:solidFill>
                  <a:srgbClr val="1F497D"/>
                </a:solidFill>
                <a:latin typeface="Tw Cen MT" pitchFamily="34" charset="0"/>
              </a:rPr>
              <a:t>E-Democracy</a:t>
            </a:r>
          </a:p>
          <a:p>
            <a:pPr lvl="0" algn="ctr">
              <a:spcBef>
                <a:spcPct val="0"/>
              </a:spcBef>
              <a:defRPr/>
            </a:pPr>
            <a:r>
              <a:rPr lang="en-US" sz="2100" dirty="0">
                <a:solidFill>
                  <a:srgbClr val="1F497D"/>
                </a:solidFill>
                <a:latin typeface="Tw Cen MT" pitchFamily="34" charset="0"/>
              </a:rPr>
              <a:t>Increasing Participation</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6" name="Content Placeholder 5"/>
          <p:cNvSpPr>
            <a:spLocks noGrp="1"/>
          </p:cNvSpPr>
          <p:nvPr>
            <p:ph idx="1"/>
          </p:nvPr>
        </p:nvSpPr>
        <p:spPr>
          <a:xfrm>
            <a:off x="457200" y="1665548"/>
            <a:ext cx="8229600" cy="4629094"/>
          </a:xfrm>
        </p:spPr>
        <p:txBody>
          <a:bodyPr numCol="3">
            <a:normAutofit/>
          </a:bodyPr>
          <a:lstStyle/>
          <a:p>
            <a:pPr marL="112713" lvl="3" indent="344488">
              <a:spcBef>
                <a:spcPts val="0"/>
              </a:spcBef>
              <a:buNone/>
            </a:pPr>
            <a:endParaRPr lang="en-US" sz="1100" dirty="0" smtClean="0">
              <a:solidFill>
                <a:schemeClr val="tx2"/>
              </a:solidFill>
              <a:latin typeface="Tw Cen MT" pitchFamily="34" charset="0"/>
            </a:endParaRPr>
          </a:p>
          <a:p>
            <a:pPr marL="0" lvl="3" indent="0">
              <a:buNone/>
            </a:pPr>
            <a:r>
              <a:rPr lang="en-US" dirty="0" smtClean="0">
                <a:solidFill>
                  <a:schemeClr val="tx2"/>
                </a:solidFill>
                <a:latin typeface="Tw Cen MT" pitchFamily="34" charset="0"/>
              </a:rPr>
              <a:t> </a:t>
            </a:r>
          </a:p>
        </p:txBody>
      </p:sp>
      <p:sp>
        <p:nvSpPr>
          <p:cNvPr id="13" name="Slide Number Placeholder 12"/>
          <p:cNvSpPr>
            <a:spLocks noGrp="1"/>
          </p:cNvSpPr>
          <p:nvPr>
            <p:ph type="sldNum" sz="quarter" idx="12"/>
          </p:nvPr>
        </p:nvSpPr>
        <p:spPr/>
        <p:txBody>
          <a:bodyPr/>
          <a:lstStyle/>
          <a:p>
            <a:fld id="{C2D1B6C8-B9A7-4738-9A33-179B1E266EC0}" type="slidenum">
              <a:rPr lang="en-US" smtClean="0"/>
              <a:pPr/>
              <a:t>48</a:t>
            </a:fld>
            <a:endParaRPr lang="en-US"/>
          </a:p>
        </p:txBody>
      </p:sp>
      <p:graphicFrame>
        <p:nvGraphicFramePr>
          <p:cNvPr id="4" name="Diagram 3"/>
          <p:cNvGraphicFramePr/>
          <p:nvPr>
            <p:extLst>
              <p:ext uri="{D42A27DB-BD31-4B8C-83A1-F6EECF244321}">
                <p14:modId xmlns:p14="http://schemas.microsoft.com/office/powerpoint/2010/main" val="87938640"/>
              </p:ext>
            </p:extLst>
          </p:nvPr>
        </p:nvGraphicFramePr>
        <p:xfrm>
          <a:off x="1066800" y="1619306"/>
          <a:ext cx="7010400" cy="46516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691409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4800" y="228600"/>
            <a:ext cx="1674350" cy="1066800"/>
          </a:xfrm>
          <a:prstGeom prst="rect">
            <a:avLst/>
          </a:prstGeom>
        </p:spPr>
      </p:pic>
      <p:cxnSp>
        <p:nvCxnSpPr>
          <p:cNvPr id="11" name="Straight Connector 10"/>
          <p:cNvCxnSpPr/>
          <p:nvPr/>
        </p:nvCxnSpPr>
        <p:spPr>
          <a:xfrm>
            <a:off x="304800" y="1322119"/>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179119"/>
            <a:ext cx="4876800" cy="1143000"/>
          </a:xfrm>
          <a:prstGeom prst="rect">
            <a:avLst/>
          </a:prstGeom>
        </p:spPr>
        <p:txBody>
          <a:bodyPr vert="horz" lIns="91440" tIns="45720" rIns="91440" bIns="45720" rtlCol="0" anchor="ctr">
            <a:normAutofit fontScale="97500"/>
          </a:bodyPr>
          <a:lstStyle/>
          <a:p>
            <a:pPr lvl="0" algn="ctr">
              <a:spcBef>
                <a:spcPct val="0"/>
              </a:spcBef>
              <a:defRPr/>
            </a:pPr>
            <a:r>
              <a:rPr lang="en-US" sz="2100" dirty="0">
                <a:solidFill>
                  <a:srgbClr val="1F497D"/>
                </a:solidFill>
                <a:latin typeface="Tw Cen MT" pitchFamily="34" charset="0"/>
              </a:rPr>
              <a:t>Underrepresentation</a:t>
            </a:r>
          </a:p>
          <a:p>
            <a:pPr lvl="0" algn="ctr">
              <a:spcBef>
                <a:spcPct val="0"/>
              </a:spcBef>
              <a:defRPr/>
            </a:pPr>
            <a:r>
              <a:rPr lang="en-US" sz="2100" dirty="0">
                <a:solidFill>
                  <a:srgbClr val="1F497D"/>
                </a:solidFill>
                <a:latin typeface="Tw Cen MT" pitchFamily="34" charset="0"/>
              </a:rPr>
              <a:t>E-Democracy</a:t>
            </a:r>
          </a:p>
          <a:p>
            <a:pPr lvl="0" algn="ctr">
              <a:spcBef>
                <a:spcPct val="0"/>
              </a:spcBef>
              <a:defRPr/>
            </a:pPr>
            <a:r>
              <a:rPr lang="en-US" sz="2100" dirty="0">
                <a:solidFill>
                  <a:srgbClr val="1F497D"/>
                </a:solidFill>
                <a:latin typeface="Tw Cen MT" pitchFamily="34" charset="0"/>
              </a:rPr>
              <a:t>Increasing Participation</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6" name="Content Placeholder 5"/>
          <p:cNvSpPr>
            <a:spLocks noGrp="1"/>
          </p:cNvSpPr>
          <p:nvPr>
            <p:ph idx="1"/>
          </p:nvPr>
        </p:nvSpPr>
        <p:spPr>
          <a:xfrm>
            <a:off x="457200" y="1619306"/>
            <a:ext cx="8229600" cy="4629094"/>
          </a:xfrm>
        </p:spPr>
        <p:txBody>
          <a:bodyPr numCol="3">
            <a:normAutofit/>
          </a:bodyPr>
          <a:lstStyle/>
          <a:p>
            <a:pPr marL="112713" lvl="3" indent="344488">
              <a:spcBef>
                <a:spcPts val="0"/>
              </a:spcBef>
              <a:buNone/>
            </a:pPr>
            <a:endParaRPr lang="en-US" sz="1100" dirty="0" smtClean="0">
              <a:solidFill>
                <a:schemeClr val="tx2"/>
              </a:solidFill>
              <a:latin typeface="Tw Cen MT" pitchFamily="34" charset="0"/>
            </a:endParaRPr>
          </a:p>
          <a:p>
            <a:pPr marL="0" lvl="3" indent="0">
              <a:buNone/>
            </a:pPr>
            <a:r>
              <a:rPr lang="en-US" dirty="0" smtClean="0">
                <a:solidFill>
                  <a:schemeClr val="tx2"/>
                </a:solidFill>
                <a:latin typeface="Tw Cen MT" pitchFamily="34" charset="0"/>
              </a:rPr>
              <a:t> </a:t>
            </a:r>
          </a:p>
        </p:txBody>
      </p:sp>
      <p:sp>
        <p:nvSpPr>
          <p:cNvPr id="13" name="Slide Number Placeholder 12"/>
          <p:cNvSpPr>
            <a:spLocks noGrp="1"/>
          </p:cNvSpPr>
          <p:nvPr>
            <p:ph type="sldNum" sz="quarter" idx="12"/>
          </p:nvPr>
        </p:nvSpPr>
        <p:spPr/>
        <p:txBody>
          <a:bodyPr/>
          <a:lstStyle/>
          <a:p>
            <a:fld id="{C2D1B6C8-B9A7-4738-9A33-179B1E266EC0}" type="slidenum">
              <a:rPr lang="en-US" smtClean="0"/>
              <a:pPr/>
              <a:t>49</a:t>
            </a:fld>
            <a:endParaRPr lang="en-US"/>
          </a:p>
        </p:txBody>
      </p:sp>
      <p:graphicFrame>
        <p:nvGraphicFramePr>
          <p:cNvPr id="12" name="Diagram 11"/>
          <p:cNvGraphicFramePr/>
          <p:nvPr>
            <p:extLst>
              <p:ext uri="{D42A27DB-BD31-4B8C-83A1-F6EECF244321}">
                <p14:modId xmlns:p14="http://schemas.microsoft.com/office/powerpoint/2010/main" val="1363680259"/>
              </p:ext>
            </p:extLst>
          </p:nvPr>
        </p:nvGraphicFramePr>
        <p:xfrm>
          <a:off x="457200" y="1478604"/>
          <a:ext cx="8132323" cy="49349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TextBox 13"/>
          <p:cNvSpPr txBox="1"/>
          <p:nvPr/>
        </p:nvSpPr>
        <p:spPr>
          <a:xfrm>
            <a:off x="614651" y="2341531"/>
            <a:ext cx="1104900" cy="1015663"/>
          </a:xfrm>
          <a:prstGeom prst="rect">
            <a:avLst/>
          </a:prstGeom>
          <a:solidFill>
            <a:schemeClr val="bg1">
              <a:lumMod val="95000"/>
            </a:schemeClr>
          </a:solidFill>
        </p:spPr>
        <p:txBody>
          <a:bodyPr wrap="square" rtlCol="0">
            <a:spAutoFit/>
          </a:bodyPr>
          <a:lstStyle/>
          <a:p>
            <a:r>
              <a:rPr lang="en-US" sz="1000" dirty="0" smtClean="0">
                <a:latin typeface="Tw Cen MT" panose="020B0602020104020603" pitchFamily="34" charset="0"/>
              </a:rPr>
              <a:t>Push </a:t>
            </a:r>
            <a:r>
              <a:rPr lang="en-US" sz="1000" dirty="0">
                <a:latin typeface="Tw Cen MT" panose="020B0602020104020603" pitchFamily="34" charset="0"/>
              </a:rPr>
              <a:t>for action on climate change, student debt, criminal justice reform, and voting rights.</a:t>
            </a:r>
          </a:p>
        </p:txBody>
      </p:sp>
      <p:cxnSp>
        <p:nvCxnSpPr>
          <p:cNvPr id="16" name="Straight Arrow Connector 15"/>
          <p:cNvCxnSpPr/>
          <p:nvPr/>
        </p:nvCxnSpPr>
        <p:spPr>
          <a:xfrm flipH="1">
            <a:off x="2209801" y="5879068"/>
            <a:ext cx="15239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96102" y="5226279"/>
            <a:ext cx="1667912" cy="861774"/>
          </a:xfrm>
          <a:prstGeom prst="rect">
            <a:avLst/>
          </a:prstGeom>
          <a:solidFill>
            <a:schemeClr val="bg1">
              <a:lumMod val="95000"/>
            </a:schemeClr>
          </a:solidFill>
        </p:spPr>
        <p:txBody>
          <a:bodyPr wrap="square" rtlCol="0">
            <a:spAutoFit/>
          </a:bodyPr>
          <a:lstStyle/>
          <a:p>
            <a:r>
              <a:rPr lang="en-US" sz="1000" dirty="0" smtClean="0">
                <a:latin typeface="Tw Cen MT" panose="020B0602020104020603" pitchFamily="34" charset="0"/>
              </a:rPr>
              <a:t>All </a:t>
            </a:r>
            <a:r>
              <a:rPr lang="en-US" sz="1000" dirty="0">
                <a:latin typeface="Tw Cen MT" panose="020B0602020104020603" pitchFamily="34" charset="0"/>
              </a:rPr>
              <a:t>have in common </a:t>
            </a:r>
          </a:p>
          <a:p>
            <a:r>
              <a:rPr lang="en-US" sz="1000" dirty="0" smtClean="0">
                <a:latin typeface="Tw Cen MT" panose="020B0602020104020603" pitchFamily="34" charset="0"/>
              </a:rPr>
              <a:t>preternatural </a:t>
            </a:r>
            <a:r>
              <a:rPr lang="en-US" sz="1000" dirty="0">
                <a:latin typeface="Tw Cen MT" panose="020B0602020104020603" pitchFamily="34" charset="0"/>
              </a:rPr>
              <a:t>ease with </a:t>
            </a:r>
            <a:r>
              <a:rPr lang="en-US" sz="1000" dirty="0" smtClean="0">
                <a:latin typeface="Tw Cen MT" panose="020B0602020104020603" pitchFamily="34" charset="0"/>
              </a:rPr>
              <a:t>technology, appetite </a:t>
            </a:r>
            <a:r>
              <a:rPr lang="en-US" sz="1000" dirty="0">
                <a:latin typeface="Tw Cen MT" panose="020B0602020104020603" pitchFamily="34" charset="0"/>
              </a:rPr>
              <a:t>for </a:t>
            </a:r>
            <a:r>
              <a:rPr lang="en-US" sz="1000" dirty="0" smtClean="0">
                <a:latin typeface="Tw Cen MT" panose="020B0602020104020603" pitchFamily="34" charset="0"/>
              </a:rPr>
              <a:t>collaboration, impatience </a:t>
            </a:r>
            <a:r>
              <a:rPr lang="en-US" sz="1000" dirty="0">
                <a:latin typeface="Tw Cen MT" panose="020B0602020104020603" pitchFamily="34" charset="0"/>
              </a:rPr>
              <a:t>with reflexive partisanship </a:t>
            </a:r>
          </a:p>
        </p:txBody>
      </p:sp>
      <p:cxnSp>
        <p:nvCxnSpPr>
          <p:cNvPr id="20" name="Straight Arrow Connector 19"/>
          <p:cNvCxnSpPr/>
          <p:nvPr/>
        </p:nvCxnSpPr>
        <p:spPr>
          <a:xfrm flipH="1" flipV="1">
            <a:off x="1219200" y="3489252"/>
            <a:ext cx="1085593" cy="10263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228691" y="5879068"/>
            <a:ext cx="2623033" cy="369332"/>
          </a:xfrm>
          <a:prstGeom prst="rect">
            <a:avLst/>
          </a:prstGeom>
          <a:noFill/>
        </p:spPr>
        <p:txBody>
          <a:bodyPr wrap="square" rtlCol="0">
            <a:spAutoFit/>
          </a:bodyPr>
          <a:lstStyle/>
          <a:p>
            <a:r>
              <a:rPr lang="en-US" sz="900" dirty="0" smtClean="0">
                <a:latin typeface="Tw Cen MT" panose="020B0602020104020603" pitchFamily="34" charset="0"/>
              </a:rPr>
              <a:t>TIME, “ ‘We </a:t>
            </a:r>
            <a:r>
              <a:rPr lang="en-US" sz="900" dirty="0">
                <a:latin typeface="Tw Cen MT" panose="020B0602020104020603" pitchFamily="34" charset="0"/>
              </a:rPr>
              <a:t>Can Do It </a:t>
            </a:r>
            <a:r>
              <a:rPr lang="en-US" sz="900" dirty="0" smtClean="0">
                <a:latin typeface="Tw Cen MT" panose="020B0602020104020603" pitchFamily="34" charset="0"/>
              </a:rPr>
              <a:t>Better.’ </a:t>
            </a:r>
            <a:r>
              <a:rPr lang="en-US" sz="900" dirty="0">
                <a:latin typeface="Tw Cen MT" panose="020B0602020104020603" pitchFamily="34" charset="0"/>
              </a:rPr>
              <a:t>Meet the Millennials Taking Over City </a:t>
            </a:r>
            <a:r>
              <a:rPr lang="en-US" sz="900" dirty="0" smtClean="0">
                <a:latin typeface="Tw Cen MT" panose="020B0602020104020603" pitchFamily="34" charset="0"/>
              </a:rPr>
              <a:t>Hall” </a:t>
            </a:r>
            <a:r>
              <a:rPr lang="en-US" sz="900" dirty="0">
                <a:latin typeface="Tw Cen MT" panose="020B0602020104020603" pitchFamily="34" charset="0"/>
              </a:rPr>
              <a:t>(October 2017)</a:t>
            </a:r>
          </a:p>
        </p:txBody>
      </p:sp>
    </p:spTree>
    <p:extLst>
      <p:ext uri="{BB962C8B-B14F-4D97-AF65-F5344CB8AC3E}">
        <p14:creationId xmlns:p14="http://schemas.microsoft.com/office/powerpoint/2010/main" val="3000293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4800" y="228600"/>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2"/>
                </a:solidFill>
                <a:effectLst/>
                <a:uLnTx/>
                <a:uFillTx/>
                <a:latin typeface="Tw Cen MT" pitchFamily="34" charset="0"/>
                <a:ea typeface="+mj-ea"/>
                <a:cs typeface="+mj-cs"/>
              </a:rPr>
              <a:t>Annual Town </a:t>
            </a:r>
            <a:r>
              <a:rPr lang="en-US" sz="2800" dirty="0" smtClean="0">
                <a:solidFill>
                  <a:schemeClr val="tx2"/>
                </a:solidFill>
                <a:latin typeface="Tw Cen MT" pitchFamily="34" charset="0"/>
                <a:ea typeface="+mj-ea"/>
                <a:cs typeface="+mj-cs"/>
              </a:rPr>
              <a:t>Meeting</a:t>
            </a:r>
            <a:endParaRPr kumimoji="0" lang="en-US" sz="2800" b="0" i="0" u="none" strike="noStrike" kern="1200" cap="none" spc="0" normalizeH="0" baseline="0" noProof="0" dirty="0">
              <a:ln>
                <a:noFill/>
              </a:ln>
              <a:solidFill>
                <a:schemeClr val="tx2"/>
              </a:solidFill>
              <a:effectLst/>
              <a:uLnTx/>
              <a:uFillTx/>
              <a:latin typeface="Tw Cen MT" pitchFamily="34" charset="0"/>
              <a:ea typeface="+mj-ea"/>
              <a:cs typeface="+mj-cs"/>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18" name="Title 1"/>
          <p:cNvSpPr>
            <a:spLocks noGrp="1"/>
          </p:cNvSpPr>
          <p:nvPr>
            <p:ph idx="1"/>
          </p:nvPr>
        </p:nvSpPr>
        <p:spPr>
          <a:ln>
            <a:solidFill>
              <a:schemeClr val="accent1">
                <a:lumMod val="20000"/>
                <a:lumOff val="80000"/>
              </a:schemeClr>
            </a:solidFill>
          </a:ln>
        </p:spPr>
        <p:txBody>
          <a:bodyPr>
            <a:normAutofit/>
          </a:bodyPr>
          <a:lstStyle/>
          <a:p>
            <a:pPr marL="0" indent="0">
              <a:buNone/>
            </a:pPr>
            <a:r>
              <a:rPr sz="2400" dirty="0" smtClean="0">
                <a:solidFill>
                  <a:schemeClr val="tx2"/>
                </a:solidFill>
                <a:latin typeface="Tw Cen MT" panose="020B0602020104020603" pitchFamily="34" charset="0"/>
              </a:rPr>
              <a:t>Q: </a:t>
            </a:r>
            <a:r>
              <a:rPr sz="2400" dirty="0">
                <a:solidFill>
                  <a:schemeClr val="tx2"/>
                </a:solidFill>
                <a:latin typeface="Tw Cen MT" panose="020B0602020104020603" pitchFamily="34" charset="0"/>
              </a:rPr>
              <a:t>What town do you live in</a:t>
            </a:r>
            <a:r>
              <a:rPr sz="2400" dirty="0" smtClean="0">
                <a:solidFill>
                  <a:schemeClr val="tx2"/>
                </a:solidFill>
                <a:latin typeface="Tw Cen MT" panose="020B0602020104020603" pitchFamily="34" charset="0"/>
              </a:rPr>
              <a:t>?</a:t>
            </a:r>
            <a:endParaRPr lang="en-US" sz="2400" dirty="0" smtClean="0">
              <a:solidFill>
                <a:schemeClr val="tx2"/>
              </a:solidFill>
              <a:latin typeface="Tw Cen MT" panose="020B0602020104020603" pitchFamily="34" charset="0"/>
            </a:endParaRPr>
          </a:p>
          <a:p>
            <a:pPr marL="0" indent="0">
              <a:buNone/>
            </a:pPr>
            <a:endParaRPr dirty="0"/>
          </a:p>
        </p:txBody>
      </p:sp>
      <p:sp>
        <p:nvSpPr>
          <p:cNvPr id="13" name="Slide Number Placeholder 12"/>
          <p:cNvSpPr>
            <a:spLocks noGrp="1"/>
          </p:cNvSpPr>
          <p:nvPr>
            <p:ph type="sldNum" sz="quarter" idx="12"/>
          </p:nvPr>
        </p:nvSpPr>
        <p:spPr/>
        <p:txBody>
          <a:bodyPr/>
          <a:lstStyle/>
          <a:p>
            <a:fld id="{C2D1B6C8-B9A7-4738-9A33-179B1E266EC0}" type="slidenum">
              <a:rPr lang="en-US" smtClean="0"/>
              <a:pPr/>
              <a:t>5</a:t>
            </a:fld>
            <a:endParaRPr lang="en-US"/>
          </a:p>
        </p:txBody>
      </p:sp>
      <p:pic>
        <p:nvPicPr>
          <p:cNvPr id="19" name="Picture 18" descr="table2803752980.png"/>
          <p:cNvPicPr>
            <a:picLocks noChangeAspect="1"/>
          </p:cNvPicPr>
          <p:nvPr/>
        </p:nvPicPr>
        <p:blipFill>
          <a:blip r:embed="rId5"/>
          <a:stretch>
            <a:fillRect/>
          </a:stretch>
        </p:blipFill>
        <p:spPr>
          <a:xfrm>
            <a:off x="1049657" y="2403178"/>
            <a:ext cx="7169239" cy="3159422"/>
          </a:xfrm>
          <a:prstGeom prst="rect">
            <a:avLst/>
          </a:prstGeom>
          <a:ln>
            <a:solidFill>
              <a:schemeClr val="accent1">
                <a:lumMod val="40000"/>
                <a:lumOff val="60000"/>
              </a:schemeClr>
            </a:solidFill>
          </a:ln>
        </p:spPr>
      </p:pic>
      <p:sp>
        <p:nvSpPr>
          <p:cNvPr id="21" name="Oval 20"/>
          <p:cNvSpPr/>
          <p:nvPr/>
        </p:nvSpPr>
        <p:spPr>
          <a:xfrm>
            <a:off x="7287353" y="5205955"/>
            <a:ext cx="1399447" cy="5860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25585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4800" y="228600"/>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179119"/>
            <a:ext cx="4876800" cy="1143000"/>
          </a:xfrm>
          <a:prstGeom prst="rect">
            <a:avLst/>
          </a:prstGeom>
        </p:spPr>
        <p:txBody>
          <a:bodyPr vert="horz" lIns="91440" tIns="45720" rIns="91440" bIns="45720" rtlCol="0" anchor="ctr">
            <a:normAutofit fontScale="97500"/>
          </a:bodyPr>
          <a:lstStyle/>
          <a:p>
            <a:pPr lvl="0" algn="ctr">
              <a:spcBef>
                <a:spcPct val="0"/>
              </a:spcBef>
              <a:defRPr/>
            </a:pPr>
            <a:r>
              <a:rPr lang="en-US" sz="2100" dirty="0">
                <a:solidFill>
                  <a:srgbClr val="1F497D"/>
                </a:solidFill>
                <a:latin typeface="Tw Cen MT" pitchFamily="34" charset="0"/>
              </a:rPr>
              <a:t>Underrepresentation</a:t>
            </a:r>
          </a:p>
          <a:p>
            <a:pPr lvl="0" algn="ctr">
              <a:spcBef>
                <a:spcPct val="0"/>
              </a:spcBef>
              <a:defRPr/>
            </a:pPr>
            <a:r>
              <a:rPr lang="en-US" sz="2100" dirty="0">
                <a:solidFill>
                  <a:srgbClr val="1F497D"/>
                </a:solidFill>
                <a:latin typeface="Tw Cen MT" pitchFamily="34" charset="0"/>
              </a:rPr>
              <a:t>E-Democracy</a:t>
            </a:r>
          </a:p>
          <a:p>
            <a:pPr lvl="0" algn="ctr">
              <a:spcBef>
                <a:spcPct val="0"/>
              </a:spcBef>
              <a:defRPr/>
            </a:pPr>
            <a:r>
              <a:rPr lang="en-US" sz="2100" dirty="0">
                <a:solidFill>
                  <a:srgbClr val="1F497D"/>
                </a:solidFill>
                <a:latin typeface="Tw Cen MT" pitchFamily="34" charset="0"/>
              </a:rPr>
              <a:t>Increasing Participation</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6" name="Content Placeholder 5"/>
          <p:cNvSpPr>
            <a:spLocks noGrp="1"/>
          </p:cNvSpPr>
          <p:nvPr>
            <p:ph idx="1"/>
          </p:nvPr>
        </p:nvSpPr>
        <p:spPr>
          <a:ln>
            <a:solidFill>
              <a:schemeClr val="tx2">
                <a:lumMod val="20000"/>
                <a:lumOff val="80000"/>
              </a:schemeClr>
            </a:solidFill>
          </a:ln>
        </p:spPr>
        <p:txBody>
          <a:bodyPr numCol="3">
            <a:normAutofit/>
          </a:bodyPr>
          <a:lstStyle/>
          <a:p>
            <a:pPr marL="112713" lvl="3" indent="344488">
              <a:spcBef>
                <a:spcPts val="0"/>
              </a:spcBef>
              <a:buNone/>
            </a:pPr>
            <a:endParaRPr lang="en-US" sz="1100" dirty="0" smtClean="0">
              <a:solidFill>
                <a:schemeClr val="tx2"/>
              </a:solidFill>
              <a:latin typeface="Tw Cen MT" pitchFamily="34" charset="0"/>
            </a:endParaRPr>
          </a:p>
          <a:p>
            <a:pPr marL="0" lvl="3" indent="0">
              <a:buNone/>
            </a:pPr>
            <a:r>
              <a:rPr lang="en-US" dirty="0" smtClean="0">
                <a:solidFill>
                  <a:schemeClr val="tx2"/>
                </a:solidFill>
                <a:latin typeface="Tw Cen MT" pitchFamily="34" charset="0"/>
              </a:rPr>
              <a:t> </a:t>
            </a:r>
          </a:p>
        </p:txBody>
      </p:sp>
      <p:sp>
        <p:nvSpPr>
          <p:cNvPr id="13" name="Slide Number Placeholder 12"/>
          <p:cNvSpPr>
            <a:spLocks noGrp="1"/>
          </p:cNvSpPr>
          <p:nvPr>
            <p:ph type="sldNum" sz="quarter" idx="12"/>
          </p:nvPr>
        </p:nvSpPr>
        <p:spPr/>
        <p:txBody>
          <a:bodyPr/>
          <a:lstStyle/>
          <a:p>
            <a:fld id="{C2D1B6C8-B9A7-4738-9A33-179B1E266EC0}" type="slidenum">
              <a:rPr lang="en-US" smtClean="0"/>
              <a:pPr/>
              <a:t>50</a:t>
            </a:fld>
            <a:endParaRPr lang="en-US"/>
          </a:p>
        </p:txBody>
      </p:sp>
      <p:graphicFrame>
        <p:nvGraphicFramePr>
          <p:cNvPr id="16" name="Diagram 15"/>
          <p:cNvGraphicFramePr/>
          <p:nvPr>
            <p:extLst>
              <p:ext uri="{D42A27DB-BD31-4B8C-83A1-F6EECF244321}">
                <p14:modId xmlns:p14="http://schemas.microsoft.com/office/powerpoint/2010/main" val="3530367219"/>
              </p:ext>
            </p:extLst>
          </p:nvPr>
        </p:nvGraphicFramePr>
        <p:xfrm>
          <a:off x="612843" y="1653381"/>
          <a:ext cx="7540557" cy="4419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Box 11"/>
          <p:cNvSpPr txBox="1"/>
          <p:nvPr/>
        </p:nvSpPr>
        <p:spPr>
          <a:xfrm>
            <a:off x="7245262" y="5703649"/>
            <a:ext cx="1447799" cy="369332"/>
          </a:xfrm>
          <a:prstGeom prst="rect">
            <a:avLst/>
          </a:prstGeom>
          <a:noFill/>
        </p:spPr>
        <p:txBody>
          <a:bodyPr wrap="square" rtlCol="0">
            <a:spAutoFit/>
          </a:bodyPr>
          <a:lstStyle/>
          <a:p>
            <a:r>
              <a:rPr lang="en-US" dirty="0" smtClean="0">
                <a:solidFill>
                  <a:schemeClr val="accent1">
                    <a:lumMod val="50000"/>
                  </a:schemeClr>
                </a:solidFill>
                <a:latin typeface="Tw Cen MT" panose="020B0602020104020603" pitchFamily="34" charset="0"/>
              </a:rPr>
              <a:t>STATE LEVEL</a:t>
            </a:r>
            <a:endParaRPr lang="en-US" dirty="0">
              <a:solidFill>
                <a:schemeClr val="accent1">
                  <a:lumMod val="50000"/>
                </a:schemeClr>
              </a:solidFill>
              <a:latin typeface="Tw Cen MT" panose="020B0602020104020603" pitchFamily="34" charset="0"/>
            </a:endParaRPr>
          </a:p>
        </p:txBody>
      </p:sp>
    </p:spTree>
    <p:extLst>
      <p:ext uri="{BB962C8B-B14F-4D97-AF65-F5344CB8AC3E}">
        <p14:creationId xmlns:p14="http://schemas.microsoft.com/office/powerpoint/2010/main" val="14294607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4800" y="228600"/>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endParaRPr lang="en-US" sz="2800" i="1" dirty="0" smtClean="0">
              <a:solidFill>
                <a:schemeClr val="tx2"/>
              </a:solidFill>
              <a:latin typeface="Tw Cen MT" pitchFamily="34" charset="0"/>
            </a:endParaRPr>
          </a:p>
          <a:p>
            <a:pPr marL="0" indent="0" algn="ctr">
              <a:buNone/>
            </a:pPr>
            <a:r>
              <a:rPr lang="en-US" sz="2800" i="1" dirty="0" smtClean="0">
                <a:solidFill>
                  <a:schemeClr val="tx2"/>
                </a:solidFill>
                <a:latin typeface="Tw Cen MT" pitchFamily="34" charset="0"/>
              </a:rPr>
              <a:t>Thank You For This Opportunity</a:t>
            </a:r>
          </a:p>
          <a:p>
            <a:pPr algn="ctr"/>
            <a:endParaRPr lang="en-US" sz="1800" i="1" dirty="0" smtClean="0">
              <a:solidFill>
                <a:schemeClr val="tx2"/>
              </a:solidFill>
              <a:latin typeface="Tw Cen MT" pitchFamily="34" charset="0"/>
            </a:endParaRPr>
          </a:p>
          <a:p>
            <a:pPr algn="ctr">
              <a:buFont typeface="Wingdings" panose="05000000000000000000" pitchFamily="2" charset="2"/>
              <a:buChar char="Ø"/>
            </a:pPr>
            <a:r>
              <a:rPr lang="en-US" sz="1800" i="1" dirty="0" smtClean="0">
                <a:solidFill>
                  <a:schemeClr val="tx2"/>
                </a:solidFill>
                <a:latin typeface="Tw Cen MT" pitchFamily="34" charset="0"/>
              </a:rPr>
              <a:t>Questions and comments?</a:t>
            </a:r>
          </a:p>
          <a:p>
            <a:pPr marL="0" indent="0" algn="ctr">
              <a:buNone/>
            </a:pPr>
            <a:endParaRPr lang="en-US" sz="1800" i="1" dirty="0" smtClean="0">
              <a:solidFill>
                <a:schemeClr val="tx2"/>
              </a:solidFill>
              <a:latin typeface="Tw Cen MT" pitchFamily="34" charset="0"/>
            </a:endParaRPr>
          </a:p>
          <a:p>
            <a:pPr algn="ctr">
              <a:buFont typeface="Wingdings" panose="05000000000000000000" pitchFamily="2" charset="2"/>
              <a:buChar char="Ø"/>
            </a:pPr>
            <a:r>
              <a:rPr lang="en-US" sz="1800" i="1" dirty="0" smtClean="0">
                <a:solidFill>
                  <a:schemeClr val="tx2"/>
                </a:solidFill>
                <a:latin typeface="Tw Cen MT" pitchFamily="34" charset="0"/>
              </a:rPr>
              <a:t>Individual town surveys for your review</a:t>
            </a:r>
          </a:p>
          <a:p>
            <a:pPr algn="ctr"/>
            <a:endParaRPr lang="en-US" sz="1800" i="1" dirty="0" smtClean="0">
              <a:solidFill>
                <a:schemeClr val="tx2"/>
              </a:solidFill>
              <a:latin typeface="Tw Cen MT" pitchFamily="34" charset="0"/>
            </a:endParaRPr>
          </a:p>
          <a:p>
            <a:pPr algn="ctr">
              <a:buFont typeface="Wingdings" panose="05000000000000000000" pitchFamily="2" charset="2"/>
              <a:buChar char="Ø"/>
            </a:pPr>
            <a:r>
              <a:rPr lang="en-US" sz="1800" i="1" dirty="0" smtClean="0">
                <a:solidFill>
                  <a:schemeClr val="tx2"/>
                </a:solidFill>
                <a:latin typeface="Tw Cen MT" pitchFamily="34" charset="0"/>
              </a:rPr>
              <a:t>Opportunities for MAPC to discuss results with others in your town</a:t>
            </a:r>
          </a:p>
          <a:p>
            <a:pPr marL="0" indent="0" algn="ctr">
              <a:buNone/>
            </a:pPr>
            <a:endParaRPr lang="en-US" sz="1800" i="1" dirty="0" smtClean="0">
              <a:solidFill>
                <a:schemeClr val="tx2"/>
              </a:solidFill>
              <a:latin typeface="Tw Cen MT" pitchFamily="34" charset="0"/>
            </a:endParaRPr>
          </a:p>
          <a:p>
            <a:pPr algn="ctr">
              <a:buFont typeface="Wingdings" panose="05000000000000000000" pitchFamily="2" charset="2"/>
              <a:buChar char="Ø"/>
            </a:pPr>
            <a:r>
              <a:rPr lang="en-US" sz="1800" i="1" dirty="0" smtClean="0">
                <a:solidFill>
                  <a:schemeClr val="tx2"/>
                </a:solidFill>
                <a:latin typeface="Tw Cen MT" pitchFamily="34" charset="0"/>
              </a:rPr>
              <a:t>Areas for MAPC to explore further</a:t>
            </a:r>
          </a:p>
          <a:p>
            <a:pPr marL="457200" lvl="1" indent="0">
              <a:buNone/>
            </a:pPr>
            <a:endParaRPr lang="en-US" dirty="0" smtClean="0">
              <a:solidFill>
                <a:schemeClr val="tx2"/>
              </a:solidFill>
              <a:latin typeface="Tw Cen MT" pitchFamily="34" charset="0"/>
            </a:endParaRPr>
          </a:p>
        </p:txBody>
      </p:sp>
      <p:sp>
        <p:nvSpPr>
          <p:cNvPr id="13" name="Slide Number Placeholder 12"/>
          <p:cNvSpPr>
            <a:spLocks noGrp="1"/>
          </p:cNvSpPr>
          <p:nvPr>
            <p:ph type="sldNum" sz="quarter" idx="12"/>
          </p:nvPr>
        </p:nvSpPr>
        <p:spPr/>
        <p:txBody>
          <a:bodyPr/>
          <a:lstStyle/>
          <a:p>
            <a:fld id="{C2D1B6C8-B9A7-4738-9A33-179B1E266EC0}" type="slidenum">
              <a:rPr lang="en-US" smtClean="0"/>
              <a:pPr/>
              <a:t>51</a:t>
            </a:fld>
            <a:endParaRPr lang="en-US"/>
          </a:p>
        </p:txBody>
      </p: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noProof="0" dirty="0" smtClean="0">
                <a:solidFill>
                  <a:schemeClr val="tx2"/>
                </a:solidFill>
                <a:latin typeface="Tw Cen MT" pitchFamily="34" charset="0"/>
                <a:ea typeface="+mj-ea"/>
                <a:cs typeface="+mj-cs"/>
              </a:rPr>
              <a:t>Conclusion </a:t>
            </a:r>
            <a:endParaRPr kumimoji="0" lang="en-US" sz="2800" b="0" i="0" u="none" strike="noStrike" kern="1200" cap="none" spc="0" normalizeH="0" baseline="0" noProof="0" dirty="0">
              <a:ln>
                <a:noFill/>
              </a:ln>
              <a:solidFill>
                <a:schemeClr val="tx2"/>
              </a:solidFill>
              <a:effectLst/>
              <a:uLnTx/>
              <a:uFillTx/>
              <a:latin typeface="Tw Cen MT" pitchFamily="34" charset="0"/>
              <a:ea typeface="+mj-ea"/>
              <a:cs typeface="+mj-cs"/>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Tree>
    <p:extLst>
      <p:ext uri="{BB962C8B-B14F-4D97-AF65-F5344CB8AC3E}">
        <p14:creationId xmlns:p14="http://schemas.microsoft.com/office/powerpoint/2010/main" val="1887690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4800" y="228600"/>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2"/>
                </a:solidFill>
                <a:effectLst/>
                <a:uLnTx/>
                <a:uFillTx/>
                <a:latin typeface="Tw Cen MT" pitchFamily="34" charset="0"/>
                <a:ea typeface="+mj-ea"/>
                <a:cs typeface="+mj-cs"/>
              </a:rPr>
              <a:t>Annual</a:t>
            </a:r>
            <a:r>
              <a:rPr kumimoji="0" lang="en-US" sz="2800" b="0" i="0" u="none" strike="noStrike" kern="1200" cap="none" spc="0" normalizeH="0" noProof="0" dirty="0" smtClean="0">
                <a:ln>
                  <a:noFill/>
                </a:ln>
                <a:solidFill>
                  <a:schemeClr val="tx2"/>
                </a:solidFill>
                <a:effectLst/>
                <a:uLnTx/>
                <a:uFillTx/>
                <a:latin typeface="Tw Cen MT" pitchFamily="34" charset="0"/>
                <a:ea typeface="+mj-ea"/>
                <a:cs typeface="+mj-cs"/>
              </a:rPr>
              <a:t> Town Meeting</a:t>
            </a:r>
            <a:endParaRPr kumimoji="0" lang="en-US" sz="2800" b="0" i="0" u="none" strike="noStrike" kern="1200" cap="none" spc="0" normalizeH="0" baseline="0" noProof="0" dirty="0">
              <a:ln>
                <a:noFill/>
              </a:ln>
              <a:solidFill>
                <a:schemeClr val="tx2"/>
              </a:solidFill>
              <a:effectLst/>
              <a:uLnTx/>
              <a:uFillTx/>
              <a:latin typeface="Tw Cen MT" pitchFamily="34" charset="0"/>
              <a:ea typeface="+mj-ea"/>
              <a:cs typeface="+mj-cs"/>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graphicFrame>
        <p:nvGraphicFramePr>
          <p:cNvPr id="12" name="Content Placeholder 11"/>
          <p:cNvGraphicFramePr>
            <a:graphicFrameLocks noGrp="1"/>
          </p:cNvGraphicFramePr>
          <p:nvPr>
            <p:ph idx="1"/>
            <p:extLst>
              <p:ext uri="{D42A27DB-BD31-4B8C-83A1-F6EECF244321}">
                <p14:modId xmlns:p14="http://schemas.microsoft.com/office/powerpoint/2010/main" val="3494332848"/>
              </p:ext>
            </p:extLst>
          </p:nvPr>
        </p:nvGraphicFramePr>
        <p:xfrm>
          <a:off x="607243" y="1600200"/>
          <a:ext cx="8229600" cy="4525963"/>
        </p:xfrm>
        <a:graphic>
          <a:graphicData uri="http://schemas.openxmlformats.org/drawingml/2006/chart">
            <c:chart xmlns:c="http://schemas.openxmlformats.org/drawingml/2006/chart" xmlns:r="http://schemas.openxmlformats.org/officeDocument/2006/relationships" r:id="rId5"/>
          </a:graphicData>
        </a:graphic>
      </p:graphicFrame>
      <p:sp>
        <p:nvSpPr>
          <p:cNvPr id="13" name="Slide Number Placeholder 12"/>
          <p:cNvSpPr>
            <a:spLocks noGrp="1"/>
          </p:cNvSpPr>
          <p:nvPr>
            <p:ph type="sldNum" sz="quarter" idx="12"/>
          </p:nvPr>
        </p:nvSpPr>
        <p:spPr/>
        <p:txBody>
          <a:bodyPr/>
          <a:lstStyle/>
          <a:p>
            <a:fld id="{C2D1B6C8-B9A7-4738-9A33-179B1E266EC0}" type="slidenum">
              <a:rPr lang="en-US" smtClean="0"/>
              <a:pPr/>
              <a:t>6</a:t>
            </a:fld>
            <a:endParaRPr lang="en-US"/>
          </a:p>
        </p:txBody>
      </p:sp>
    </p:spTree>
    <p:extLst>
      <p:ext uri="{BB962C8B-B14F-4D97-AF65-F5344CB8AC3E}">
        <p14:creationId xmlns:p14="http://schemas.microsoft.com/office/powerpoint/2010/main" val="2992205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4800" y="228600"/>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2"/>
                </a:solidFill>
                <a:effectLst/>
                <a:uLnTx/>
                <a:uFillTx/>
                <a:latin typeface="Tw Cen MT" pitchFamily="34" charset="0"/>
                <a:ea typeface="+mj-ea"/>
                <a:cs typeface="+mj-cs"/>
              </a:rPr>
              <a:t>Annual Town </a:t>
            </a:r>
            <a:r>
              <a:rPr lang="en-US" sz="2800" dirty="0" smtClean="0">
                <a:solidFill>
                  <a:schemeClr val="tx2"/>
                </a:solidFill>
                <a:latin typeface="Tw Cen MT" pitchFamily="34" charset="0"/>
                <a:ea typeface="+mj-ea"/>
                <a:cs typeface="+mj-cs"/>
              </a:rPr>
              <a:t>Meeting</a:t>
            </a:r>
            <a:endParaRPr kumimoji="0" lang="en-US" sz="2800" b="0" i="0" u="none" strike="noStrike" kern="1200" cap="none" spc="0" normalizeH="0" baseline="0" noProof="0" dirty="0">
              <a:ln>
                <a:noFill/>
              </a:ln>
              <a:solidFill>
                <a:schemeClr val="tx2"/>
              </a:solidFill>
              <a:effectLst/>
              <a:uLnTx/>
              <a:uFillTx/>
              <a:latin typeface="Tw Cen MT" pitchFamily="34" charset="0"/>
              <a:ea typeface="+mj-ea"/>
              <a:cs typeface="+mj-cs"/>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18" name="Title 1"/>
          <p:cNvSpPr>
            <a:spLocks noGrp="1"/>
          </p:cNvSpPr>
          <p:nvPr>
            <p:ph idx="1"/>
          </p:nvPr>
        </p:nvSpPr>
        <p:spPr>
          <a:xfrm>
            <a:off x="334488" y="1600200"/>
            <a:ext cx="8229600" cy="4525963"/>
          </a:xfrm>
          <a:ln>
            <a:solidFill>
              <a:schemeClr val="accent1">
                <a:lumMod val="40000"/>
                <a:lumOff val="60000"/>
              </a:schemeClr>
            </a:solidFill>
          </a:ln>
        </p:spPr>
        <p:txBody>
          <a:bodyPr>
            <a:normAutofit/>
          </a:bodyPr>
          <a:lstStyle/>
          <a:p>
            <a:pPr marL="0" indent="0">
              <a:buNone/>
            </a:pPr>
            <a:r>
              <a:rPr sz="2000" dirty="0" smtClean="0">
                <a:solidFill>
                  <a:schemeClr val="tx2"/>
                </a:solidFill>
                <a:latin typeface="Tw Cen MT" panose="020B0602020104020603" pitchFamily="34" charset="0"/>
              </a:rPr>
              <a:t>Q: </a:t>
            </a:r>
            <a:r>
              <a:rPr lang="en-US" sz="2000" dirty="0" smtClean="0">
                <a:solidFill>
                  <a:schemeClr val="tx2"/>
                </a:solidFill>
                <a:latin typeface="Tw Cen MT" panose="020B0602020104020603" pitchFamily="34" charset="0"/>
              </a:rPr>
              <a:t>Do you think Town Meeting is an </a:t>
            </a:r>
            <a:r>
              <a:rPr lang="en-US" sz="2000" u="sng" dirty="0" smtClean="0">
                <a:solidFill>
                  <a:schemeClr val="tx2"/>
                </a:solidFill>
                <a:latin typeface="Tw Cen MT" panose="020B0602020104020603" pitchFamily="34" charset="0"/>
              </a:rPr>
              <a:t>EFFECTIVE</a:t>
            </a:r>
            <a:r>
              <a:rPr lang="en-US" sz="2000" dirty="0" smtClean="0">
                <a:solidFill>
                  <a:schemeClr val="tx2"/>
                </a:solidFill>
                <a:latin typeface="Tw Cen MT" panose="020B0602020104020603" pitchFamily="34" charset="0"/>
              </a:rPr>
              <a:t> form of government</a:t>
            </a:r>
            <a:r>
              <a:rPr sz="2000" dirty="0" smtClean="0">
                <a:solidFill>
                  <a:schemeClr val="tx2"/>
                </a:solidFill>
                <a:latin typeface="Tw Cen MT" panose="020B0602020104020603" pitchFamily="34" charset="0"/>
              </a:rPr>
              <a:t>?</a:t>
            </a:r>
            <a:r>
              <a:rPr lang="en-US" sz="2000" dirty="0" smtClean="0">
                <a:solidFill>
                  <a:schemeClr val="tx2"/>
                </a:solidFill>
                <a:latin typeface="Tw Cen MT" panose="020B0602020104020603" pitchFamily="34" charset="0"/>
              </a:rPr>
              <a:t> </a:t>
            </a:r>
            <a:endParaRPr sz="2000" dirty="0">
              <a:solidFill>
                <a:schemeClr val="tx2"/>
              </a:solidFill>
            </a:endParaRPr>
          </a:p>
        </p:txBody>
      </p:sp>
      <p:sp>
        <p:nvSpPr>
          <p:cNvPr id="13" name="Slide Number Placeholder 12"/>
          <p:cNvSpPr>
            <a:spLocks noGrp="1"/>
          </p:cNvSpPr>
          <p:nvPr>
            <p:ph type="sldNum" sz="quarter" idx="12"/>
          </p:nvPr>
        </p:nvSpPr>
        <p:spPr/>
        <p:txBody>
          <a:bodyPr/>
          <a:lstStyle/>
          <a:p>
            <a:fld id="{C2D1B6C8-B9A7-4738-9A33-179B1E266EC0}" type="slidenum">
              <a:rPr lang="en-US" smtClean="0"/>
              <a:pPr/>
              <a:t>7</a:t>
            </a:fld>
            <a:endParaRPr lang="en-US" dirty="0"/>
          </a:p>
        </p:txBody>
      </p:sp>
      <p:pic>
        <p:nvPicPr>
          <p:cNvPr id="12" name="Picture 11" descr="chart2803753030.png"/>
          <p:cNvPicPr>
            <a:picLocks noChangeAspect="1"/>
          </p:cNvPicPr>
          <p:nvPr/>
        </p:nvPicPr>
        <p:blipFill>
          <a:blip r:embed="rId5"/>
          <a:stretch>
            <a:fillRect/>
          </a:stretch>
        </p:blipFill>
        <p:spPr>
          <a:xfrm>
            <a:off x="457200" y="2797219"/>
            <a:ext cx="5502833" cy="2508432"/>
          </a:xfrm>
          <a:prstGeom prst="rect">
            <a:avLst/>
          </a:prstGeom>
        </p:spPr>
      </p:pic>
      <p:sp>
        <p:nvSpPr>
          <p:cNvPr id="2" name="TextBox 1"/>
          <p:cNvSpPr txBox="1"/>
          <p:nvPr/>
        </p:nvSpPr>
        <p:spPr>
          <a:xfrm>
            <a:off x="2392260" y="3119799"/>
            <a:ext cx="771365" cy="30777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1400" dirty="0" smtClean="0">
                <a:latin typeface="Tw Cen MT" panose="020B0602020104020603" pitchFamily="34" charset="0"/>
              </a:rPr>
              <a:t>43.90%</a:t>
            </a:r>
            <a:endParaRPr lang="en-US" sz="1400" dirty="0">
              <a:latin typeface="Tw Cen MT" panose="020B0602020104020603" pitchFamily="34" charset="0"/>
            </a:endParaRPr>
          </a:p>
        </p:txBody>
      </p:sp>
      <p:sp>
        <p:nvSpPr>
          <p:cNvPr id="15" name="TextBox 14"/>
          <p:cNvSpPr txBox="1"/>
          <p:nvPr/>
        </p:nvSpPr>
        <p:spPr>
          <a:xfrm>
            <a:off x="2895600" y="4135780"/>
            <a:ext cx="821059" cy="30777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400" dirty="0">
                <a:latin typeface="Tw Cen MT" panose="020B0602020104020603" pitchFamily="34" charset="0"/>
              </a:rPr>
              <a:t>56.10 %</a:t>
            </a:r>
          </a:p>
        </p:txBody>
      </p:sp>
      <p:graphicFrame>
        <p:nvGraphicFramePr>
          <p:cNvPr id="17" name="Chart 16"/>
          <p:cNvGraphicFramePr>
            <a:graphicFrameLocks/>
          </p:cNvGraphicFramePr>
          <p:nvPr>
            <p:extLst>
              <p:ext uri="{D42A27DB-BD31-4B8C-83A1-F6EECF244321}">
                <p14:modId xmlns:p14="http://schemas.microsoft.com/office/powerpoint/2010/main" val="2764668366"/>
              </p:ext>
            </p:extLst>
          </p:nvPr>
        </p:nvGraphicFramePr>
        <p:xfrm>
          <a:off x="5960033" y="2420358"/>
          <a:ext cx="2616360" cy="17526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280910206"/>
              </p:ext>
            </p:extLst>
          </p:nvPr>
        </p:nvGraphicFramePr>
        <p:xfrm>
          <a:off x="6520774" y="4993117"/>
          <a:ext cx="1861226" cy="1087104"/>
        </p:xfrm>
        <a:graphic>
          <a:graphicData uri="http://schemas.openxmlformats.org/drawingml/2006/table">
            <a:tbl>
              <a:tblPr>
                <a:tableStyleId>{5C22544A-7EE6-4342-B048-85BDC9FD1C3A}</a:tableStyleId>
              </a:tblPr>
              <a:tblGrid>
                <a:gridCol w="930613"/>
                <a:gridCol w="930613"/>
              </a:tblGrid>
              <a:tr h="703420">
                <a:tc gridSpan="2">
                  <a:txBody>
                    <a:bodyPr/>
                    <a:lstStyle/>
                    <a:p>
                      <a:pPr algn="ctr" fontAlgn="b">
                        <a:lnSpc>
                          <a:spcPct val="100000"/>
                        </a:lnSpc>
                      </a:pPr>
                      <a:r>
                        <a:rPr lang="en-US" sz="1100" u="none" strike="noStrike" dirty="0" smtClean="0">
                          <a:effectLst/>
                        </a:rPr>
                        <a:t>Do Non-members think Town Meeting is Effective?</a:t>
                      </a:r>
                    </a:p>
                    <a:p>
                      <a:pPr algn="ctr" fontAlgn="b">
                        <a:lnSpc>
                          <a:spcPct val="100000"/>
                        </a:lnSpc>
                      </a:pPr>
                      <a:r>
                        <a:rPr lang="en-US" sz="1000" b="0" i="0" u="none" strike="noStrike" dirty="0" smtClean="0">
                          <a:solidFill>
                            <a:srgbClr val="333333"/>
                          </a:solidFill>
                          <a:effectLst/>
                          <a:latin typeface="Tw Cen MT" panose="020B0602020104020603" pitchFamily="34" charset="0"/>
                        </a:rPr>
                        <a:t>(current members were not asked this question)</a:t>
                      </a:r>
                      <a:endParaRPr lang="en-US" sz="1000" b="0" i="0" u="none" strike="noStrike" dirty="0">
                        <a:solidFill>
                          <a:srgbClr val="333333"/>
                        </a:solidFill>
                        <a:effectLst/>
                        <a:latin typeface="Tw Cen MT" panose="020B0602020104020603" pitchFamily="34" charset="0"/>
                      </a:endParaRPr>
                    </a:p>
                  </a:txBody>
                  <a:tcPr marL="9525" marR="9525" marT="9525" marB="0" anchor="ctr">
                    <a:solidFill>
                      <a:schemeClr val="accent3">
                        <a:lumMod val="20000"/>
                        <a:lumOff val="80000"/>
                      </a:schemeClr>
                    </a:solidFill>
                  </a:tcPr>
                </a:tc>
                <a:tc hMerge="1">
                  <a:txBody>
                    <a:bodyPr/>
                    <a:lstStyle/>
                    <a:p>
                      <a:endParaRPr lang="en-US"/>
                    </a:p>
                  </a:txBody>
                  <a:tcPr/>
                </a:tc>
              </a:tr>
              <a:tr h="191842">
                <a:tc>
                  <a:txBody>
                    <a:bodyPr/>
                    <a:lstStyle/>
                    <a:p>
                      <a:pPr algn="ctr" fontAlgn="b"/>
                      <a:r>
                        <a:rPr lang="en-US" sz="1100" u="none" strike="noStrike" dirty="0">
                          <a:effectLst/>
                        </a:rPr>
                        <a:t>Natick</a:t>
                      </a:r>
                      <a:endParaRPr lang="en-US" sz="1100" b="0" i="0" u="none" strike="noStrike" dirty="0">
                        <a:solidFill>
                          <a:srgbClr val="333333"/>
                        </a:solidFill>
                        <a:effectLst/>
                        <a:latin typeface="Tw Cen MT" panose="020B0602020104020603" pitchFamily="34" charset="0"/>
                      </a:endParaRPr>
                    </a:p>
                  </a:txBody>
                  <a:tcPr marL="9525" marR="9525" marT="9525" marB="0" anchor="ctr">
                    <a:solidFill>
                      <a:schemeClr val="accent3">
                        <a:lumMod val="20000"/>
                        <a:lumOff val="80000"/>
                      </a:schemeClr>
                    </a:solidFill>
                  </a:tcPr>
                </a:tc>
                <a:tc>
                  <a:txBody>
                    <a:bodyPr/>
                    <a:lstStyle/>
                    <a:p>
                      <a:pPr algn="ctr" fontAlgn="b"/>
                      <a:r>
                        <a:rPr lang="en-US" sz="1100" u="none" strike="noStrike" dirty="0">
                          <a:effectLst/>
                        </a:rPr>
                        <a:t>Wellesley</a:t>
                      </a:r>
                      <a:endParaRPr lang="en-US" sz="1100" b="0" i="0" u="none" strike="noStrike" dirty="0">
                        <a:solidFill>
                          <a:srgbClr val="333333"/>
                        </a:solidFill>
                        <a:effectLst/>
                        <a:latin typeface="Tw Cen MT" panose="020B0602020104020603" pitchFamily="34" charset="0"/>
                      </a:endParaRPr>
                    </a:p>
                  </a:txBody>
                  <a:tcPr marL="9525" marR="9525" marT="9525" marB="0" anchor="ctr">
                    <a:solidFill>
                      <a:schemeClr val="accent3">
                        <a:lumMod val="20000"/>
                        <a:lumOff val="80000"/>
                      </a:schemeClr>
                    </a:solidFill>
                  </a:tcPr>
                </a:tc>
              </a:tr>
              <a:tr h="191842">
                <a:tc>
                  <a:txBody>
                    <a:bodyPr/>
                    <a:lstStyle/>
                    <a:p>
                      <a:pPr algn="ctr" fontAlgn="b"/>
                      <a:r>
                        <a:rPr lang="en-US" sz="1100" u="none" strike="noStrike" dirty="0" smtClean="0">
                          <a:effectLst/>
                        </a:rPr>
                        <a:t>66.67%</a:t>
                      </a:r>
                      <a:endParaRPr lang="en-US" sz="1100" b="0" i="0" u="none" strike="noStrike" dirty="0">
                        <a:solidFill>
                          <a:srgbClr val="333333"/>
                        </a:solidFill>
                        <a:effectLst/>
                        <a:latin typeface="Tw Cen MT" panose="020B0602020104020603" pitchFamily="34" charset="0"/>
                      </a:endParaRPr>
                    </a:p>
                  </a:txBody>
                  <a:tcPr marL="9525" marR="9525" marT="9525" marB="0" anchor="ctr">
                    <a:solidFill>
                      <a:schemeClr val="accent3">
                        <a:lumMod val="20000"/>
                        <a:lumOff val="80000"/>
                      </a:schemeClr>
                    </a:solidFill>
                  </a:tcPr>
                </a:tc>
                <a:tc>
                  <a:txBody>
                    <a:bodyPr/>
                    <a:lstStyle/>
                    <a:p>
                      <a:pPr algn="ctr" fontAlgn="b"/>
                      <a:r>
                        <a:rPr lang="en-US" sz="1100" u="none" strike="noStrike" dirty="0" smtClean="0">
                          <a:effectLst/>
                        </a:rPr>
                        <a:t>40.00%</a:t>
                      </a:r>
                      <a:endParaRPr lang="en-US" sz="1100" b="0" i="0" u="none" strike="noStrike" dirty="0">
                        <a:solidFill>
                          <a:srgbClr val="333333"/>
                        </a:solidFill>
                        <a:effectLst/>
                        <a:latin typeface="Tw Cen MT" panose="020B0602020104020603" pitchFamily="34" charset="0"/>
                      </a:endParaRPr>
                    </a:p>
                  </a:txBody>
                  <a:tcPr marL="9525" marR="9525" marT="9525" marB="0" anchor="ctr">
                    <a:solidFill>
                      <a:schemeClr val="accent3">
                        <a:lumMod val="20000"/>
                        <a:lumOff val="80000"/>
                      </a:schemeClr>
                    </a:solidFill>
                  </a:tcPr>
                </a:tc>
              </a:tr>
            </a:tbl>
          </a:graphicData>
        </a:graphic>
      </p:graphicFrame>
      <p:cxnSp>
        <p:nvCxnSpPr>
          <p:cNvPr id="24" name="Straight Arrow Connector 23"/>
          <p:cNvCxnSpPr/>
          <p:nvPr/>
        </p:nvCxnSpPr>
        <p:spPr>
          <a:xfrm>
            <a:off x="3400301" y="3273687"/>
            <a:ext cx="2133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ight Arrow 13"/>
          <p:cNvSpPr/>
          <p:nvPr/>
        </p:nvSpPr>
        <p:spPr>
          <a:xfrm>
            <a:off x="762000" y="3546723"/>
            <a:ext cx="618962" cy="448450"/>
          </a:xfrm>
          <a:prstGeom prst="rightArrow">
            <a:avLst/>
          </a:prstGeom>
          <a:solidFill>
            <a:schemeClr val="accent1">
              <a:alpha val="8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62000" y="3632448"/>
            <a:ext cx="526807" cy="276999"/>
          </a:xfrm>
          <a:prstGeom prst="rect">
            <a:avLst/>
          </a:prstGeom>
          <a:noFill/>
        </p:spPr>
        <p:txBody>
          <a:bodyPr wrap="square" rtlCol="0">
            <a:spAutoFit/>
          </a:bodyPr>
          <a:lstStyle/>
          <a:p>
            <a:r>
              <a:rPr lang="en-US" sz="1200" dirty="0" smtClean="0">
                <a:solidFill>
                  <a:srgbClr val="FF0000"/>
                </a:solidFill>
                <a:latin typeface="Tw Cen MT" panose="020B0602020104020603" pitchFamily="34" charset="0"/>
              </a:rPr>
              <a:t>OTM</a:t>
            </a:r>
            <a:endParaRPr lang="en-US" sz="1200" dirty="0">
              <a:solidFill>
                <a:srgbClr val="FF0000"/>
              </a:solidFill>
              <a:latin typeface="Tw Cen MT" panose="020B0602020104020603" pitchFamily="34" charset="0"/>
            </a:endParaRPr>
          </a:p>
        </p:txBody>
      </p:sp>
      <p:sp>
        <p:nvSpPr>
          <p:cNvPr id="19" name="TextBox 18"/>
          <p:cNvSpPr txBox="1"/>
          <p:nvPr/>
        </p:nvSpPr>
        <p:spPr>
          <a:xfrm>
            <a:off x="6026393" y="5565077"/>
            <a:ext cx="526807" cy="253916"/>
          </a:xfrm>
          <a:prstGeom prst="rect">
            <a:avLst/>
          </a:prstGeom>
          <a:noFill/>
        </p:spPr>
        <p:txBody>
          <a:bodyPr wrap="square" rtlCol="0">
            <a:spAutoFit/>
          </a:bodyPr>
          <a:lstStyle/>
          <a:p>
            <a:r>
              <a:rPr lang="en-US" sz="1050" dirty="0" smtClean="0">
                <a:solidFill>
                  <a:srgbClr val="FF0000"/>
                </a:solidFill>
                <a:latin typeface="Tw Cen MT" panose="020B0602020104020603" pitchFamily="34" charset="0"/>
              </a:rPr>
              <a:t>RTM:</a:t>
            </a:r>
            <a:endParaRPr lang="en-US" sz="1050" dirty="0">
              <a:solidFill>
                <a:srgbClr val="FF0000"/>
              </a:solidFill>
              <a:latin typeface="Tw Cen MT" panose="020B0602020104020603" pitchFamily="34" charset="0"/>
            </a:endParaRPr>
          </a:p>
        </p:txBody>
      </p:sp>
      <p:sp>
        <p:nvSpPr>
          <p:cNvPr id="20" name="Right Arrow 19"/>
          <p:cNvSpPr/>
          <p:nvPr/>
        </p:nvSpPr>
        <p:spPr>
          <a:xfrm>
            <a:off x="6047430" y="5482082"/>
            <a:ext cx="454554" cy="419906"/>
          </a:xfrm>
          <a:prstGeom prst="rightArrow">
            <a:avLst/>
          </a:prstGeom>
          <a:solidFill>
            <a:schemeClr val="accent1">
              <a:alpha val="8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4035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4800" y="228600"/>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2"/>
                </a:solidFill>
                <a:effectLst/>
                <a:uLnTx/>
                <a:uFillTx/>
                <a:latin typeface="Tw Cen MT" pitchFamily="34" charset="0"/>
                <a:ea typeface="+mj-ea"/>
                <a:cs typeface="+mj-cs"/>
              </a:rPr>
              <a:t>Annual Town </a:t>
            </a:r>
            <a:r>
              <a:rPr lang="en-US" sz="2800" dirty="0" smtClean="0">
                <a:solidFill>
                  <a:schemeClr val="tx2"/>
                </a:solidFill>
                <a:latin typeface="Tw Cen MT" pitchFamily="34" charset="0"/>
                <a:ea typeface="+mj-ea"/>
                <a:cs typeface="+mj-cs"/>
              </a:rPr>
              <a:t>Meeting</a:t>
            </a:r>
            <a:endParaRPr kumimoji="0" lang="en-US" sz="2800" b="0" i="0" u="none" strike="noStrike" kern="1200" cap="none" spc="0" normalizeH="0" baseline="0" noProof="0" dirty="0">
              <a:ln>
                <a:noFill/>
              </a:ln>
              <a:solidFill>
                <a:schemeClr val="tx2"/>
              </a:solidFill>
              <a:effectLst/>
              <a:uLnTx/>
              <a:uFillTx/>
              <a:latin typeface="Tw Cen MT" pitchFamily="34" charset="0"/>
              <a:ea typeface="+mj-ea"/>
              <a:cs typeface="+mj-cs"/>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18" name="Title 1"/>
          <p:cNvSpPr>
            <a:spLocks noGrp="1"/>
          </p:cNvSpPr>
          <p:nvPr>
            <p:ph idx="1"/>
          </p:nvPr>
        </p:nvSpPr>
        <p:spPr>
          <a:xfrm>
            <a:off x="532065" y="1676400"/>
            <a:ext cx="8229600" cy="4525963"/>
          </a:xfrm>
          <a:ln w="3175">
            <a:solidFill>
              <a:schemeClr val="accent1">
                <a:lumMod val="40000"/>
                <a:lumOff val="60000"/>
              </a:schemeClr>
            </a:solidFill>
            <a:prstDash val="solid"/>
          </a:ln>
        </p:spPr>
        <p:txBody>
          <a:bodyPr>
            <a:normAutofit/>
          </a:bodyPr>
          <a:lstStyle/>
          <a:p>
            <a:pPr marL="0" indent="0">
              <a:buNone/>
            </a:pPr>
            <a:r>
              <a:rPr sz="2000" dirty="0" smtClean="0">
                <a:solidFill>
                  <a:schemeClr val="tx2"/>
                </a:solidFill>
                <a:latin typeface="Tw Cen MT" panose="020B0602020104020603" pitchFamily="34" charset="0"/>
              </a:rPr>
              <a:t>Q: </a:t>
            </a:r>
            <a:r>
              <a:rPr lang="en-US" sz="2000" dirty="0" smtClean="0">
                <a:solidFill>
                  <a:schemeClr val="tx2"/>
                </a:solidFill>
                <a:latin typeface="Tw Cen MT" panose="020B0602020104020603" pitchFamily="34" charset="0"/>
              </a:rPr>
              <a:t>Do you think Town Meeting is an </a:t>
            </a:r>
            <a:r>
              <a:rPr lang="en-US" sz="2000" u="sng" dirty="0" smtClean="0">
                <a:solidFill>
                  <a:schemeClr val="tx2"/>
                </a:solidFill>
                <a:latin typeface="Tw Cen MT" panose="020B0602020104020603" pitchFamily="34" charset="0"/>
              </a:rPr>
              <a:t>EFFICIENT</a:t>
            </a:r>
            <a:r>
              <a:rPr lang="en-US" sz="2000" dirty="0" smtClean="0">
                <a:solidFill>
                  <a:schemeClr val="tx2"/>
                </a:solidFill>
                <a:latin typeface="Tw Cen MT" panose="020B0602020104020603" pitchFamily="34" charset="0"/>
              </a:rPr>
              <a:t> form of government</a:t>
            </a:r>
            <a:r>
              <a:rPr sz="2000" dirty="0" smtClean="0">
                <a:solidFill>
                  <a:schemeClr val="tx2"/>
                </a:solidFill>
                <a:latin typeface="Tw Cen MT" panose="020B0602020104020603" pitchFamily="34" charset="0"/>
              </a:rPr>
              <a:t>?</a:t>
            </a:r>
            <a:endParaRPr sz="2000" dirty="0">
              <a:solidFill>
                <a:schemeClr val="tx2"/>
              </a:solidFill>
            </a:endParaRPr>
          </a:p>
        </p:txBody>
      </p:sp>
      <p:sp>
        <p:nvSpPr>
          <p:cNvPr id="13" name="Slide Number Placeholder 12"/>
          <p:cNvSpPr>
            <a:spLocks noGrp="1"/>
          </p:cNvSpPr>
          <p:nvPr>
            <p:ph type="sldNum" sz="quarter" idx="12"/>
          </p:nvPr>
        </p:nvSpPr>
        <p:spPr/>
        <p:txBody>
          <a:bodyPr/>
          <a:lstStyle/>
          <a:p>
            <a:fld id="{C2D1B6C8-B9A7-4738-9A33-179B1E266EC0}" type="slidenum">
              <a:rPr lang="en-US" smtClean="0"/>
              <a:pPr/>
              <a:t>8</a:t>
            </a:fld>
            <a:endParaRPr lang="en-US"/>
          </a:p>
        </p:txBody>
      </p:sp>
      <p:pic>
        <p:nvPicPr>
          <p:cNvPr id="14" name="Picture 13" descr="chart2803753040.png"/>
          <p:cNvPicPr>
            <a:picLocks noChangeAspect="1"/>
          </p:cNvPicPr>
          <p:nvPr/>
        </p:nvPicPr>
        <p:blipFill>
          <a:blip r:embed="rId5"/>
          <a:stretch>
            <a:fillRect/>
          </a:stretch>
        </p:blipFill>
        <p:spPr>
          <a:xfrm>
            <a:off x="615681" y="2084542"/>
            <a:ext cx="5050198" cy="2017654"/>
          </a:xfrm>
          <a:prstGeom prst="rect">
            <a:avLst/>
          </a:prstGeom>
        </p:spPr>
      </p:pic>
      <p:sp>
        <p:nvSpPr>
          <p:cNvPr id="7" name="TextBox 6"/>
          <p:cNvSpPr txBox="1"/>
          <p:nvPr/>
        </p:nvSpPr>
        <p:spPr>
          <a:xfrm>
            <a:off x="3800635" y="3127449"/>
            <a:ext cx="771365" cy="30777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400" dirty="0">
                <a:latin typeface="Tw Cen MT" panose="020B0602020104020603" pitchFamily="34" charset="0"/>
              </a:rPr>
              <a:t>76.77%</a:t>
            </a:r>
          </a:p>
        </p:txBody>
      </p:sp>
      <p:pic>
        <p:nvPicPr>
          <p:cNvPr id="17" name="Picture 16" descr="chart2807239540.png"/>
          <p:cNvPicPr>
            <a:picLocks noChangeAspect="1"/>
          </p:cNvPicPr>
          <p:nvPr/>
        </p:nvPicPr>
        <p:blipFill>
          <a:blip r:embed="rId6"/>
          <a:stretch>
            <a:fillRect/>
          </a:stretch>
        </p:blipFill>
        <p:spPr>
          <a:xfrm>
            <a:off x="628304" y="3943322"/>
            <a:ext cx="5026554" cy="2203054"/>
          </a:xfrm>
          <a:prstGeom prst="rect">
            <a:avLst/>
          </a:prstGeom>
        </p:spPr>
      </p:pic>
      <p:sp>
        <p:nvSpPr>
          <p:cNvPr id="21" name="TextBox 20"/>
          <p:cNvSpPr txBox="1"/>
          <p:nvPr/>
        </p:nvSpPr>
        <p:spPr>
          <a:xfrm>
            <a:off x="1644861" y="2311575"/>
            <a:ext cx="771365" cy="30777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1400" dirty="0">
                <a:latin typeface="Tw Cen MT" panose="020B0602020104020603" pitchFamily="34" charset="0"/>
              </a:rPr>
              <a:t>23.23%</a:t>
            </a:r>
          </a:p>
        </p:txBody>
      </p:sp>
      <p:sp>
        <p:nvSpPr>
          <p:cNvPr id="22" name="TextBox 21"/>
          <p:cNvSpPr txBox="1"/>
          <p:nvPr/>
        </p:nvSpPr>
        <p:spPr>
          <a:xfrm>
            <a:off x="658775" y="4873659"/>
            <a:ext cx="831607" cy="276999"/>
          </a:xfrm>
          <a:prstGeom prst="rect">
            <a:avLst/>
          </a:prstGeom>
          <a:noFill/>
        </p:spPr>
        <p:txBody>
          <a:bodyPr wrap="square" rtlCol="0">
            <a:spAutoFit/>
          </a:bodyPr>
          <a:lstStyle/>
          <a:p>
            <a:r>
              <a:rPr lang="en-US" sz="1200" dirty="0" smtClean="0">
                <a:solidFill>
                  <a:srgbClr val="FF0000"/>
                </a:solidFill>
                <a:latin typeface="Tw Cen MT" panose="020B0602020104020603" pitchFamily="34" charset="0"/>
              </a:rPr>
              <a:t>RTMMs:</a:t>
            </a:r>
            <a:endParaRPr lang="en-US" sz="1200" dirty="0">
              <a:solidFill>
                <a:srgbClr val="FF0000"/>
              </a:solidFill>
              <a:latin typeface="Tw Cen MT" panose="020B0602020104020603" pitchFamily="34" charset="0"/>
            </a:endParaRPr>
          </a:p>
        </p:txBody>
      </p:sp>
      <p:sp>
        <p:nvSpPr>
          <p:cNvPr id="23" name="TextBox 22"/>
          <p:cNvSpPr txBox="1"/>
          <p:nvPr/>
        </p:nvSpPr>
        <p:spPr>
          <a:xfrm>
            <a:off x="2834640" y="4235231"/>
            <a:ext cx="771365" cy="30777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1400" dirty="0">
                <a:latin typeface="Tw Cen MT" panose="020B0602020104020603" pitchFamily="34" charset="0"/>
              </a:rPr>
              <a:t>55.00%</a:t>
            </a:r>
          </a:p>
        </p:txBody>
      </p:sp>
      <p:sp>
        <p:nvSpPr>
          <p:cNvPr id="24" name="TextBox 23"/>
          <p:cNvSpPr txBox="1"/>
          <p:nvPr/>
        </p:nvSpPr>
        <p:spPr>
          <a:xfrm>
            <a:off x="2507048" y="5120368"/>
            <a:ext cx="771366" cy="30777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sz="1400" dirty="0" smtClean="0">
                <a:latin typeface="Tw Cen MT" panose="020B0602020104020603" pitchFamily="34" charset="0"/>
              </a:rPr>
              <a:t>45.00%</a:t>
            </a:r>
            <a:endParaRPr lang="en-US" sz="1400" dirty="0">
              <a:latin typeface="Tw Cen MT" panose="020B0602020104020603" pitchFamily="34" charset="0"/>
            </a:endParaRPr>
          </a:p>
        </p:txBody>
      </p:sp>
      <p:graphicFrame>
        <p:nvGraphicFramePr>
          <p:cNvPr id="26" name="Chart 25"/>
          <p:cNvGraphicFramePr>
            <a:graphicFrameLocks/>
          </p:cNvGraphicFramePr>
          <p:nvPr>
            <p:extLst>
              <p:ext uri="{D42A27DB-BD31-4B8C-83A1-F6EECF244321}">
                <p14:modId xmlns:p14="http://schemas.microsoft.com/office/powerpoint/2010/main" val="3635130837"/>
              </p:ext>
            </p:extLst>
          </p:nvPr>
        </p:nvGraphicFramePr>
        <p:xfrm>
          <a:off x="5372100" y="2122594"/>
          <a:ext cx="3124200" cy="13694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91694093"/>
              </p:ext>
            </p:extLst>
          </p:nvPr>
        </p:nvGraphicFramePr>
        <p:xfrm>
          <a:off x="5676900" y="4267199"/>
          <a:ext cx="2819400" cy="619593"/>
        </p:xfrm>
        <a:graphic>
          <a:graphicData uri="http://schemas.openxmlformats.org/drawingml/2006/table">
            <a:tbl>
              <a:tblPr>
                <a:solidFill>
                  <a:srgbClr val="92D050"/>
                </a:solidFill>
                <a:tableStyleId>{5C22544A-7EE6-4342-B048-85BDC9FD1C3A}</a:tableStyleId>
              </a:tblPr>
              <a:tblGrid>
                <a:gridCol w="1409700"/>
                <a:gridCol w="1409700"/>
              </a:tblGrid>
              <a:tr h="222884">
                <a:tc gridSpan="2">
                  <a:txBody>
                    <a:bodyPr/>
                    <a:lstStyle/>
                    <a:p>
                      <a:pPr algn="ctr" rtl="0" fontAlgn="b">
                        <a:defRPr sz="1800" b="1" i="0" u="none" strike="noStrike" kern="1200" baseline="0">
                          <a:solidFill>
                            <a:prstClr val="black"/>
                          </a:solidFill>
                          <a:latin typeface="+mn-lt"/>
                          <a:ea typeface="+mn-ea"/>
                          <a:cs typeface="+mn-cs"/>
                        </a:defRPr>
                      </a:pPr>
                      <a:r>
                        <a:rPr lang="en-US" sz="1400" b="1" i="0" u="none" strike="noStrike" kern="1200" baseline="0" dirty="0" smtClean="0">
                          <a:solidFill>
                            <a:schemeClr val="tx1">
                              <a:lumMod val="50000"/>
                              <a:lumOff val="50000"/>
                            </a:schemeClr>
                          </a:solidFill>
                          <a:latin typeface="Tw Cen MT" panose="020B0602020104020603" pitchFamily="34" charset="0"/>
                          <a:ea typeface="+mn-ea"/>
                          <a:cs typeface="+mn-cs"/>
                        </a:rPr>
                        <a:t>Members Only</a:t>
                      </a:r>
                      <a:endParaRPr lang="en-US" sz="1400" b="1" i="0" u="none" strike="noStrike" kern="1200" baseline="0" dirty="0">
                        <a:solidFill>
                          <a:schemeClr val="tx1">
                            <a:lumMod val="50000"/>
                            <a:lumOff val="50000"/>
                          </a:schemeClr>
                        </a:solidFill>
                        <a:latin typeface="Tw Cen MT" panose="020B0602020104020603" pitchFamily="34" charset="0"/>
                        <a:ea typeface="+mn-ea"/>
                        <a:cs typeface="+mn-cs"/>
                      </a:endParaRPr>
                    </a:p>
                  </a:txBody>
                  <a:tcPr marL="9525" marR="9525" marT="9525" marB="0">
                    <a:solidFill>
                      <a:schemeClr val="accent3">
                        <a:lumMod val="20000"/>
                        <a:lumOff val="80000"/>
                      </a:schemeClr>
                    </a:solidFill>
                  </a:tcPr>
                </a:tc>
                <a:tc hMerge="1">
                  <a:txBody>
                    <a:bodyPr/>
                    <a:lstStyle/>
                    <a:p>
                      <a:endParaRPr lang="en-US"/>
                    </a:p>
                  </a:txBody>
                  <a:tcPr/>
                </a:tc>
              </a:tr>
              <a:tr h="219543">
                <a:tc>
                  <a:txBody>
                    <a:bodyPr/>
                    <a:lstStyle/>
                    <a:p>
                      <a:pPr algn="ctr" fontAlgn="b"/>
                      <a:r>
                        <a:rPr lang="en-US" sz="1100" u="none" strike="noStrike" dirty="0">
                          <a:effectLst/>
                          <a:latin typeface="Tw Cen MT" panose="020B0602020104020603" pitchFamily="34" charset="0"/>
                        </a:rPr>
                        <a:t>Natick</a:t>
                      </a:r>
                      <a:endParaRPr lang="en-US" sz="1100" b="0" i="0" u="none" strike="noStrike" dirty="0">
                        <a:solidFill>
                          <a:srgbClr val="333333"/>
                        </a:solidFill>
                        <a:effectLst/>
                        <a:latin typeface="Tw Cen MT" panose="020B0602020104020603" pitchFamily="34" charset="0"/>
                      </a:endParaRPr>
                    </a:p>
                  </a:txBody>
                  <a:tcPr marL="9525" marR="9525" marT="9525" marB="0" anchor="ctr">
                    <a:solidFill>
                      <a:schemeClr val="accent3">
                        <a:lumMod val="20000"/>
                        <a:lumOff val="80000"/>
                      </a:schemeClr>
                    </a:solidFill>
                  </a:tcPr>
                </a:tc>
                <a:tc>
                  <a:txBody>
                    <a:bodyPr/>
                    <a:lstStyle/>
                    <a:p>
                      <a:pPr algn="ctr" fontAlgn="b"/>
                      <a:r>
                        <a:rPr lang="en-US" sz="1100" u="none" strike="noStrike" dirty="0">
                          <a:effectLst/>
                          <a:latin typeface="Tw Cen MT" panose="020B0602020104020603" pitchFamily="34" charset="0"/>
                        </a:rPr>
                        <a:t>Wellesley</a:t>
                      </a:r>
                      <a:endParaRPr lang="en-US" sz="1100" b="0" i="0" u="none" strike="noStrike" dirty="0">
                        <a:solidFill>
                          <a:srgbClr val="333333"/>
                        </a:solidFill>
                        <a:effectLst/>
                        <a:latin typeface="Tw Cen MT" panose="020B0602020104020603" pitchFamily="34" charset="0"/>
                      </a:endParaRPr>
                    </a:p>
                  </a:txBody>
                  <a:tcPr marL="9525" marR="9525" marT="9525" marB="0" anchor="ctr">
                    <a:solidFill>
                      <a:schemeClr val="accent3">
                        <a:lumMod val="20000"/>
                        <a:lumOff val="80000"/>
                      </a:schemeClr>
                    </a:solidFill>
                  </a:tcPr>
                </a:tc>
              </a:tr>
              <a:tr h="102797">
                <a:tc>
                  <a:txBody>
                    <a:bodyPr/>
                    <a:lstStyle/>
                    <a:p>
                      <a:pPr algn="ctr" fontAlgn="b"/>
                      <a:r>
                        <a:rPr lang="en-US" sz="1100" u="none" strike="noStrike" dirty="0">
                          <a:effectLst/>
                          <a:latin typeface="Tw Cen MT" panose="020B0602020104020603" pitchFamily="34" charset="0"/>
                        </a:rPr>
                        <a:t>56.25%</a:t>
                      </a:r>
                      <a:endParaRPr lang="en-US" sz="1100" b="0" i="0" u="none" strike="noStrike" dirty="0">
                        <a:solidFill>
                          <a:srgbClr val="333333"/>
                        </a:solidFill>
                        <a:effectLst/>
                        <a:latin typeface="Tw Cen MT" panose="020B0602020104020603" pitchFamily="34" charset="0"/>
                      </a:endParaRPr>
                    </a:p>
                  </a:txBody>
                  <a:tcPr marL="9525" marR="9525" marT="9525" marB="0" anchor="ctr">
                    <a:solidFill>
                      <a:schemeClr val="accent3">
                        <a:lumMod val="20000"/>
                        <a:lumOff val="80000"/>
                      </a:schemeClr>
                    </a:solidFill>
                  </a:tcPr>
                </a:tc>
                <a:tc>
                  <a:txBody>
                    <a:bodyPr/>
                    <a:lstStyle/>
                    <a:p>
                      <a:pPr algn="ctr" fontAlgn="b"/>
                      <a:r>
                        <a:rPr lang="en-US" sz="1100" u="none" strike="noStrike" dirty="0" smtClean="0">
                          <a:effectLst/>
                          <a:latin typeface="Tw Cen MT" panose="020B0602020104020603" pitchFamily="34" charset="0"/>
                        </a:rPr>
                        <a:t>50.00%</a:t>
                      </a:r>
                      <a:endParaRPr lang="en-US" sz="1100" b="0" i="0" u="none" strike="noStrike" dirty="0">
                        <a:solidFill>
                          <a:srgbClr val="333333"/>
                        </a:solidFill>
                        <a:effectLst/>
                        <a:latin typeface="Tw Cen MT" panose="020B0602020104020603" pitchFamily="34" charset="0"/>
                      </a:endParaRPr>
                    </a:p>
                  </a:txBody>
                  <a:tcPr marL="9525" marR="9525" marT="9525" marB="0" anchor="ctr">
                    <a:solidFill>
                      <a:schemeClr val="accent3">
                        <a:lumMod val="20000"/>
                        <a:lumOff val="8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80124746"/>
              </p:ext>
            </p:extLst>
          </p:nvPr>
        </p:nvGraphicFramePr>
        <p:xfrm>
          <a:off x="6172200" y="5406183"/>
          <a:ext cx="1828800" cy="595160"/>
        </p:xfrm>
        <a:graphic>
          <a:graphicData uri="http://schemas.openxmlformats.org/drawingml/2006/table">
            <a:tbl>
              <a:tblPr>
                <a:tableStyleId>{5C22544A-7EE6-4342-B048-85BDC9FD1C3A}</a:tableStyleId>
              </a:tblPr>
              <a:tblGrid>
                <a:gridCol w="914400"/>
                <a:gridCol w="914400"/>
              </a:tblGrid>
              <a:tr h="240830">
                <a:tc gridSpan="2">
                  <a:txBody>
                    <a:bodyPr/>
                    <a:lstStyle/>
                    <a:p>
                      <a:pPr algn="ctr" fontAlgn="b"/>
                      <a:r>
                        <a:rPr lang="en-US" sz="1400" b="1" i="0" u="none" strike="noStrike" kern="1200" baseline="0" dirty="0" smtClean="0">
                          <a:solidFill>
                            <a:schemeClr val="tx1">
                              <a:lumMod val="50000"/>
                              <a:lumOff val="50000"/>
                            </a:schemeClr>
                          </a:solidFill>
                          <a:latin typeface="Tw Cen MT" panose="020B0602020104020603" pitchFamily="34" charset="0"/>
                          <a:ea typeface="+mn-ea"/>
                          <a:cs typeface="+mn-cs"/>
                        </a:rPr>
                        <a:t>Non-members only</a:t>
                      </a:r>
                      <a:endParaRPr lang="en-US" sz="1400" b="1" i="0" u="none" strike="noStrike" kern="1200" baseline="0" dirty="0">
                        <a:solidFill>
                          <a:schemeClr val="tx1">
                            <a:lumMod val="50000"/>
                            <a:lumOff val="50000"/>
                          </a:schemeClr>
                        </a:solidFill>
                        <a:latin typeface="Tw Cen MT" panose="020B0602020104020603" pitchFamily="34" charset="0"/>
                        <a:ea typeface="+mn-ea"/>
                        <a:cs typeface="+mn-cs"/>
                      </a:endParaRPr>
                    </a:p>
                  </a:txBody>
                  <a:tcPr marL="9525" marR="9525" marT="9525" marB="0">
                    <a:solidFill>
                      <a:schemeClr val="accent3">
                        <a:lumMod val="20000"/>
                        <a:lumOff val="80000"/>
                      </a:schemeClr>
                    </a:solidFill>
                  </a:tcPr>
                </a:tc>
                <a:tc hMerge="1">
                  <a:txBody>
                    <a:bodyPr/>
                    <a:lstStyle/>
                    <a:p>
                      <a:endParaRPr lang="en-US"/>
                    </a:p>
                  </a:txBody>
                  <a:tcPr/>
                </a:tc>
              </a:tr>
              <a:tr h="123115">
                <a:tc>
                  <a:txBody>
                    <a:bodyPr/>
                    <a:lstStyle/>
                    <a:p>
                      <a:pPr algn="ctr" fontAlgn="b"/>
                      <a:r>
                        <a:rPr lang="en-US" sz="1100" u="none" strike="noStrike" dirty="0">
                          <a:effectLst/>
                          <a:latin typeface="Tw Cen MT" panose="020B0602020104020603" pitchFamily="34" charset="0"/>
                        </a:rPr>
                        <a:t>Natick</a:t>
                      </a:r>
                      <a:endParaRPr lang="en-US" sz="1100" b="0" i="0" u="none" strike="noStrike" dirty="0">
                        <a:solidFill>
                          <a:srgbClr val="333333"/>
                        </a:solidFill>
                        <a:effectLst/>
                        <a:latin typeface="Tw Cen MT" panose="020B0602020104020603" pitchFamily="34" charset="0"/>
                      </a:endParaRPr>
                    </a:p>
                  </a:txBody>
                  <a:tcPr marL="9525" marR="9525" marT="9525" marB="0" anchor="b">
                    <a:solidFill>
                      <a:schemeClr val="accent3">
                        <a:lumMod val="20000"/>
                        <a:lumOff val="80000"/>
                      </a:schemeClr>
                    </a:solidFill>
                  </a:tcPr>
                </a:tc>
                <a:tc>
                  <a:txBody>
                    <a:bodyPr/>
                    <a:lstStyle/>
                    <a:p>
                      <a:pPr algn="ctr" fontAlgn="b"/>
                      <a:r>
                        <a:rPr lang="en-US" sz="1100" u="none" strike="noStrike" dirty="0">
                          <a:effectLst/>
                          <a:latin typeface="Tw Cen MT" panose="020B0602020104020603" pitchFamily="34" charset="0"/>
                        </a:rPr>
                        <a:t>Wellesley</a:t>
                      </a:r>
                      <a:endParaRPr lang="en-US" sz="1100" b="0" i="0" u="none" strike="noStrike" dirty="0">
                        <a:solidFill>
                          <a:srgbClr val="333333"/>
                        </a:solidFill>
                        <a:effectLst/>
                        <a:latin typeface="Tw Cen MT" panose="020B0602020104020603" pitchFamily="34" charset="0"/>
                      </a:endParaRPr>
                    </a:p>
                  </a:txBody>
                  <a:tcPr marL="9525" marR="9525" marT="9525" marB="0" anchor="b">
                    <a:solidFill>
                      <a:schemeClr val="accent3">
                        <a:lumMod val="20000"/>
                        <a:lumOff val="80000"/>
                      </a:schemeClr>
                    </a:solidFill>
                  </a:tcPr>
                </a:tc>
              </a:tr>
              <a:tr h="123115">
                <a:tc>
                  <a:txBody>
                    <a:bodyPr/>
                    <a:lstStyle/>
                    <a:p>
                      <a:pPr algn="ctr" fontAlgn="b"/>
                      <a:r>
                        <a:rPr lang="en-US" sz="1100" u="none" strike="noStrike" dirty="0">
                          <a:effectLst/>
                          <a:latin typeface="Tw Cen MT" panose="020B0602020104020603" pitchFamily="34" charset="0"/>
                        </a:rPr>
                        <a:t>33.33%</a:t>
                      </a:r>
                      <a:endParaRPr lang="en-US" sz="1100" b="0" i="0" u="none" strike="noStrike" dirty="0">
                        <a:solidFill>
                          <a:srgbClr val="333333"/>
                        </a:solidFill>
                        <a:effectLst/>
                        <a:latin typeface="Tw Cen MT" panose="020B0602020104020603" pitchFamily="34" charset="0"/>
                      </a:endParaRPr>
                    </a:p>
                  </a:txBody>
                  <a:tcPr marL="9525" marR="9525" marT="9525" marB="0" anchor="b">
                    <a:solidFill>
                      <a:schemeClr val="accent3">
                        <a:lumMod val="20000"/>
                        <a:lumOff val="80000"/>
                      </a:schemeClr>
                    </a:solidFill>
                  </a:tcPr>
                </a:tc>
                <a:tc>
                  <a:txBody>
                    <a:bodyPr/>
                    <a:lstStyle/>
                    <a:p>
                      <a:pPr algn="ctr" fontAlgn="b"/>
                      <a:r>
                        <a:rPr lang="en-US" sz="1100" u="none" strike="noStrike" dirty="0">
                          <a:effectLst/>
                          <a:latin typeface="Tw Cen MT" panose="020B0602020104020603" pitchFamily="34" charset="0"/>
                        </a:rPr>
                        <a:t>13.33%</a:t>
                      </a:r>
                      <a:endParaRPr lang="en-US" sz="1100" b="0" i="0" u="none" strike="noStrike" dirty="0">
                        <a:solidFill>
                          <a:srgbClr val="333333"/>
                        </a:solidFill>
                        <a:effectLst/>
                        <a:latin typeface="Tw Cen MT" panose="020B0602020104020603" pitchFamily="34" charset="0"/>
                      </a:endParaRPr>
                    </a:p>
                  </a:txBody>
                  <a:tcPr marL="9525" marR="9525" marT="9525" marB="0" anchor="b">
                    <a:solidFill>
                      <a:schemeClr val="accent3">
                        <a:lumMod val="20000"/>
                        <a:lumOff val="80000"/>
                      </a:schemeClr>
                    </a:solidFill>
                  </a:tcPr>
                </a:tc>
              </a:tr>
            </a:tbl>
          </a:graphicData>
        </a:graphic>
      </p:graphicFrame>
      <p:cxnSp>
        <p:nvCxnSpPr>
          <p:cNvPr id="12" name="Straight Arrow Connector 11"/>
          <p:cNvCxnSpPr/>
          <p:nvPr/>
        </p:nvCxnSpPr>
        <p:spPr>
          <a:xfrm>
            <a:off x="2772383" y="2465463"/>
            <a:ext cx="2468880" cy="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186317" y="4405533"/>
            <a:ext cx="1371600" cy="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86335" y="2839130"/>
            <a:ext cx="526807" cy="276999"/>
          </a:xfrm>
          <a:prstGeom prst="rect">
            <a:avLst/>
          </a:prstGeom>
          <a:noFill/>
        </p:spPr>
        <p:txBody>
          <a:bodyPr wrap="square" rtlCol="0">
            <a:spAutoFit/>
          </a:bodyPr>
          <a:lstStyle/>
          <a:p>
            <a:r>
              <a:rPr lang="en-US" sz="1200" dirty="0" smtClean="0">
                <a:solidFill>
                  <a:srgbClr val="FF0000"/>
                </a:solidFill>
                <a:latin typeface="Tw Cen MT" panose="020B0602020104020603" pitchFamily="34" charset="0"/>
              </a:rPr>
              <a:t>OTM</a:t>
            </a:r>
            <a:endParaRPr lang="en-US" sz="1200" dirty="0">
              <a:solidFill>
                <a:srgbClr val="FF0000"/>
              </a:solidFill>
              <a:latin typeface="Tw Cen MT" panose="020B0602020104020603" pitchFamily="34" charset="0"/>
            </a:endParaRPr>
          </a:p>
        </p:txBody>
      </p:sp>
      <p:sp>
        <p:nvSpPr>
          <p:cNvPr id="6" name="Right Arrow 5"/>
          <p:cNvSpPr/>
          <p:nvPr/>
        </p:nvSpPr>
        <p:spPr>
          <a:xfrm>
            <a:off x="686335" y="2753405"/>
            <a:ext cx="618962" cy="448450"/>
          </a:xfrm>
          <a:prstGeom prst="rightArrow">
            <a:avLst/>
          </a:prstGeom>
          <a:solidFill>
            <a:schemeClr val="accent1">
              <a:alpha val="8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672630" y="4820624"/>
            <a:ext cx="646371" cy="448450"/>
          </a:xfrm>
          <a:prstGeom prst="rightArrow">
            <a:avLst/>
          </a:prstGeom>
          <a:solidFill>
            <a:schemeClr val="accent1">
              <a:alpha val="8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0821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CLogo.jpg"/>
          <p:cNvPicPr>
            <a:picLocks noChangeAspect="1"/>
          </p:cNvPicPr>
          <p:nvPr/>
        </p:nvPicPr>
        <p:blipFill>
          <a:blip r:embed="rId3" cstate="print"/>
          <a:stretch>
            <a:fillRect/>
          </a:stretch>
        </p:blipFill>
        <p:spPr>
          <a:xfrm>
            <a:off x="304800" y="228600"/>
            <a:ext cx="1674350" cy="1066800"/>
          </a:xfrm>
          <a:prstGeom prst="rect">
            <a:avLst/>
          </a:prstGeom>
        </p:spPr>
      </p:pic>
      <p:cxnSp>
        <p:nvCxnSpPr>
          <p:cNvPr id="11" name="Straight Connector 10"/>
          <p:cNvCxnSpPr/>
          <p:nvPr/>
        </p:nvCxnSpPr>
        <p:spPr>
          <a:xfrm>
            <a:off x="304800" y="1295400"/>
            <a:ext cx="8534400" cy="0"/>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981200" y="274638"/>
            <a:ext cx="48768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2"/>
                </a:solidFill>
                <a:effectLst/>
                <a:uLnTx/>
                <a:uFillTx/>
                <a:latin typeface="Tw Cen MT" pitchFamily="34" charset="0"/>
                <a:ea typeface="+mj-ea"/>
                <a:cs typeface="+mj-cs"/>
              </a:rPr>
              <a:t>Annual Town </a:t>
            </a:r>
            <a:r>
              <a:rPr lang="en-US" sz="2800" dirty="0" smtClean="0">
                <a:solidFill>
                  <a:schemeClr val="tx2"/>
                </a:solidFill>
                <a:latin typeface="Tw Cen MT" pitchFamily="34" charset="0"/>
                <a:ea typeface="+mj-ea"/>
                <a:cs typeface="+mj-cs"/>
              </a:rPr>
              <a:t>Meeting (OTM)</a:t>
            </a:r>
            <a:endParaRPr kumimoji="0" lang="en-US" sz="2800" b="0" i="0" u="none" strike="noStrike" kern="1200" cap="none" spc="0" normalizeH="0" baseline="0" noProof="0" dirty="0">
              <a:ln>
                <a:noFill/>
              </a:ln>
              <a:solidFill>
                <a:schemeClr val="tx2"/>
              </a:solidFill>
              <a:effectLst/>
              <a:uLnTx/>
              <a:uFillTx/>
              <a:latin typeface="Tw Cen MT" pitchFamily="34" charset="0"/>
              <a:ea typeface="+mj-ea"/>
              <a:cs typeface="+mj-cs"/>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57200"/>
            <a:ext cx="1765124" cy="536892"/>
          </a:xfrm>
          <a:prstGeom prst="rect">
            <a:avLst/>
          </a:prstGeom>
        </p:spPr>
      </p:pic>
      <p:sp>
        <p:nvSpPr>
          <p:cNvPr id="18" name="Title 1"/>
          <p:cNvSpPr>
            <a:spLocks noGrp="1"/>
          </p:cNvSpPr>
          <p:nvPr>
            <p:ph idx="1"/>
          </p:nvPr>
        </p:nvSpPr>
        <p:spPr>
          <a:ln>
            <a:noFill/>
          </a:ln>
        </p:spPr>
        <p:txBody>
          <a:bodyPr>
            <a:normAutofit/>
          </a:bodyPr>
          <a:lstStyle/>
          <a:p>
            <a:pPr marL="0" indent="0">
              <a:buNone/>
            </a:pPr>
            <a:r>
              <a:rPr sz="2000" dirty="0" smtClean="0">
                <a:solidFill>
                  <a:schemeClr val="tx2"/>
                </a:solidFill>
                <a:latin typeface="Tw Cen MT" panose="020B0602020104020603" pitchFamily="34" charset="0"/>
              </a:rPr>
              <a:t>Q: </a:t>
            </a:r>
            <a:r>
              <a:rPr lang="en-US" sz="2000" dirty="0" smtClean="0">
                <a:solidFill>
                  <a:schemeClr val="tx2"/>
                </a:solidFill>
                <a:latin typeface="Tw Cen MT" panose="020B0602020104020603" pitchFamily="34" charset="0"/>
              </a:rPr>
              <a:t>How often do you attend Town Meetings?</a:t>
            </a:r>
            <a:endParaRPr sz="2000" dirty="0">
              <a:solidFill>
                <a:schemeClr val="tx2"/>
              </a:solidFill>
            </a:endParaRPr>
          </a:p>
        </p:txBody>
      </p:sp>
      <p:sp>
        <p:nvSpPr>
          <p:cNvPr id="13" name="Slide Number Placeholder 12"/>
          <p:cNvSpPr>
            <a:spLocks noGrp="1"/>
          </p:cNvSpPr>
          <p:nvPr>
            <p:ph type="sldNum" sz="quarter" idx="12"/>
          </p:nvPr>
        </p:nvSpPr>
        <p:spPr/>
        <p:txBody>
          <a:bodyPr/>
          <a:lstStyle/>
          <a:p>
            <a:fld id="{C2D1B6C8-B9A7-4738-9A33-179B1E266EC0}" type="slidenum">
              <a:rPr lang="en-US" smtClean="0"/>
              <a:pPr/>
              <a:t>9</a:t>
            </a:fld>
            <a:endParaRPr lang="en-US" dirty="0"/>
          </a:p>
        </p:txBody>
      </p:sp>
      <p:sp>
        <p:nvSpPr>
          <p:cNvPr id="4" name="TextBox 3"/>
          <p:cNvSpPr txBox="1"/>
          <p:nvPr/>
        </p:nvSpPr>
        <p:spPr>
          <a:xfrm>
            <a:off x="2819400" y="1600200"/>
            <a:ext cx="1937331" cy="369332"/>
          </a:xfrm>
          <a:prstGeom prst="rect">
            <a:avLst/>
          </a:prstGeom>
          <a:noFill/>
        </p:spPr>
        <p:txBody>
          <a:bodyPr wrap="square" rtlCol="0">
            <a:spAutoFit/>
          </a:bodyPr>
          <a:lstStyle/>
          <a:p>
            <a:pPr algn="ctr"/>
            <a:endParaRPr lang="en-US" dirty="0"/>
          </a:p>
        </p:txBody>
      </p:sp>
      <p:pic>
        <p:nvPicPr>
          <p:cNvPr id="19" name="Picture 18" descr="chart2803753050.png"/>
          <p:cNvPicPr>
            <a:picLocks noChangeAspect="1"/>
          </p:cNvPicPr>
          <p:nvPr/>
        </p:nvPicPr>
        <p:blipFill>
          <a:blip r:embed="rId5"/>
          <a:stretch>
            <a:fillRect/>
          </a:stretch>
        </p:blipFill>
        <p:spPr>
          <a:xfrm>
            <a:off x="840873" y="1985573"/>
            <a:ext cx="7462253" cy="4081959"/>
          </a:xfrm>
          <a:prstGeom prst="rect">
            <a:avLst/>
          </a:prstGeom>
          <a:solidFill>
            <a:schemeClr val="accent1">
              <a:lumMod val="40000"/>
              <a:lumOff val="60000"/>
            </a:schemeClr>
          </a:solidFill>
          <a:ln>
            <a:solidFill>
              <a:schemeClr val="accent1">
                <a:lumMod val="40000"/>
                <a:lumOff val="60000"/>
              </a:schemeClr>
            </a:solidFill>
          </a:ln>
        </p:spPr>
      </p:pic>
      <p:sp>
        <p:nvSpPr>
          <p:cNvPr id="5" name="TextBox 4"/>
          <p:cNvSpPr txBox="1"/>
          <p:nvPr/>
        </p:nvSpPr>
        <p:spPr>
          <a:xfrm>
            <a:off x="3913076" y="4882291"/>
            <a:ext cx="4378397" cy="430887"/>
          </a:xfrm>
          <a:prstGeom prst="rect">
            <a:avLst/>
          </a:prstGeom>
          <a:noFill/>
        </p:spPr>
        <p:txBody>
          <a:bodyPr wrap="square" rtlCol="0">
            <a:spAutoFit/>
          </a:bodyPr>
          <a:lstStyle/>
          <a:p>
            <a:r>
              <a:rPr lang="en-US" sz="1100" b="1" dirty="0" smtClean="0">
                <a:solidFill>
                  <a:schemeClr val="accent2"/>
                </a:solidFill>
                <a:latin typeface="Tw Cen MT" panose="020B0602020104020603" pitchFamily="34" charset="0"/>
              </a:rPr>
              <a:t>Yet 88.24% of the “rarely/never” said they understand that it’s their responsibility to approve the annual budget and enact bylaws</a:t>
            </a:r>
          </a:p>
        </p:txBody>
      </p:sp>
      <p:sp>
        <p:nvSpPr>
          <p:cNvPr id="12" name="TextBox 11"/>
          <p:cNvSpPr txBox="1"/>
          <p:nvPr/>
        </p:nvSpPr>
        <p:spPr>
          <a:xfrm>
            <a:off x="3402382" y="2255343"/>
            <a:ext cx="771365" cy="30777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1400" dirty="0" smtClean="0">
                <a:latin typeface="Tw Cen MT" panose="020B0602020104020603" pitchFamily="34" charset="0"/>
              </a:rPr>
              <a:t>36.06%</a:t>
            </a:r>
            <a:endParaRPr lang="en-US" sz="1400" dirty="0">
              <a:latin typeface="Tw Cen MT" panose="020B0602020104020603" pitchFamily="34" charset="0"/>
            </a:endParaRPr>
          </a:p>
        </p:txBody>
      </p:sp>
      <p:sp>
        <p:nvSpPr>
          <p:cNvPr id="14" name="TextBox 13"/>
          <p:cNvSpPr txBox="1"/>
          <p:nvPr/>
        </p:nvSpPr>
        <p:spPr>
          <a:xfrm>
            <a:off x="3141711" y="3122711"/>
            <a:ext cx="771365" cy="30777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1400" dirty="0" smtClean="0">
                <a:latin typeface="Tw Cen MT" panose="020B0602020104020603" pitchFamily="34" charset="0"/>
              </a:rPr>
              <a:t>30.29%</a:t>
            </a:r>
            <a:endParaRPr lang="en-US" sz="1400" dirty="0">
              <a:latin typeface="Tw Cen MT" panose="020B0602020104020603" pitchFamily="34" charset="0"/>
            </a:endParaRPr>
          </a:p>
        </p:txBody>
      </p:sp>
      <p:sp>
        <p:nvSpPr>
          <p:cNvPr id="15" name="TextBox 14"/>
          <p:cNvSpPr txBox="1"/>
          <p:nvPr/>
        </p:nvSpPr>
        <p:spPr>
          <a:xfrm>
            <a:off x="2400070" y="4026552"/>
            <a:ext cx="771365" cy="307777"/>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1400" dirty="0" smtClean="0">
                <a:latin typeface="Tw Cen MT" panose="020B0602020104020603" pitchFamily="34" charset="0"/>
              </a:rPr>
              <a:t>11.78%</a:t>
            </a:r>
            <a:endParaRPr lang="en-US" sz="1400" dirty="0">
              <a:latin typeface="Tw Cen MT" panose="020B0602020104020603" pitchFamily="34" charset="0"/>
            </a:endParaRPr>
          </a:p>
        </p:txBody>
      </p:sp>
      <p:sp>
        <p:nvSpPr>
          <p:cNvPr id="16" name="TextBox 15"/>
          <p:cNvSpPr txBox="1"/>
          <p:nvPr/>
        </p:nvSpPr>
        <p:spPr>
          <a:xfrm>
            <a:off x="2657635" y="4882291"/>
            <a:ext cx="771365" cy="307777"/>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1400" dirty="0" smtClean="0">
                <a:latin typeface="Tw Cen MT" panose="020B0602020104020603" pitchFamily="34" charset="0"/>
              </a:rPr>
              <a:t>21.88%</a:t>
            </a:r>
            <a:endParaRPr lang="en-US" sz="1400" dirty="0">
              <a:latin typeface="Tw Cen MT" panose="020B0602020104020603" pitchFamily="34" charset="0"/>
            </a:endParaRPr>
          </a:p>
        </p:txBody>
      </p:sp>
    </p:spTree>
    <p:extLst>
      <p:ext uri="{BB962C8B-B14F-4D97-AF65-F5344CB8AC3E}">
        <p14:creationId xmlns:p14="http://schemas.microsoft.com/office/powerpoint/2010/main" val="2618107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alpha val="8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Template>
  <TotalTime>7157</TotalTime>
  <Words>7771</Words>
  <Application>Microsoft Office PowerPoint</Application>
  <PresentationFormat>On-screen Show (4:3)</PresentationFormat>
  <Paragraphs>1476</Paragraphs>
  <Slides>51</Slides>
  <Notes>51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51</vt:i4>
      </vt:variant>
    </vt:vector>
  </HeadingPairs>
  <TitlesOfParts>
    <vt:vector size="61" baseType="lpstr">
      <vt:lpstr>Arial</vt:lpstr>
      <vt:lpstr>Bookman Old Style</vt:lpstr>
      <vt:lpstr>Calibri</vt:lpstr>
      <vt:lpstr>Helvetica Neue</vt:lpstr>
      <vt:lpstr>Lucida Calligraphy</vt:lpstr>
      <vt:lpstr>Times New Roman</vt:lpstr>
      <vt:lpstr>Tw Cen MT</vt:lpstr>
      <vt:lpstr>Wingdings</vt:lpstr>
      <vt:lpstr>Data slides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Metropolitan Area Planning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MetroWest Regional Collaborative Governance Forum</dc:title>
  <dc:creator>gmiao</dc:creator>
  <cp:lastModifiedBy>Zivkovich, Laurie</cp:lastModifiedBy>
  <cp:revision>655</cp:revision>
  <cp:lastPrinted>2018-09-12T11:29:52Z</cp:lastPrinted>
  <dcterms:created xsi:type="dcterms:W3CDTF">2016-05-20T15:14:35Z</dcterms:created>
  <dcterms:modified xsi:type="dcterms:W3CDTF">2018-09-18T10:42:02Z</dcterms:modified>
</cp:coreProperties>
</file>