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2556F6C-58A0-4508-92C1-25AB2A8CED6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1D651A6-8383-4B06-8116-3B3F5B3E8A0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us rapid tran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2376734"/>
            <a:ext cx="6207840" cy="42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467" y="1223640"/>
            <a:ext cx="5257800" cy="838200"/>
          </a:xfrm>
        </p:spPr>
        <p:txBody>
          <a:bodyPr/>
          <a:lstStyle/>
          <a:p>
            <a:pPr algn="ctr"/>
            <a:r>
              <a:rPr lang="en-US" dirty="0" smtClean="0"/>
              <a:t>Pop-up Bus Lanes and Do-it-Yourself Transit Improvements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7" y="304800"/>
            <a:ext cx="6324600" cy="1828800"/>
          </a:xfrm>
        </p:spPr>
        <p:txBody>
          <a:bodyPr/>
          <a:lstStyle/>
          <a:p>
            <a:pPr algn="ctr"/>
            <a:r>
              <a:rPr lang="en-US" dirty="0" smtClean="0"/>
              <a:t>Tactical Transit: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368" y="62187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Boston Globe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600" dirty="0" smtClean="0"/>
              <a:t>City of Everett Snapshot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7200" y="838200"/>
            <a:ext cx="5257800" cy="272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Population: 45,000-50,000 (approx.)</a:t>
            </a:r>
          </a:p>
          <a:p>
            <a:r>
              <a:rPr lang="en-US" dirty="0" smtClean="0"/>
              <a:t>Land Area: 3.4 Sq. Miles</a:t>
            </a:r>
          </a:p>
          <a:p>
            <a:r>
              <a:rPr lang="en-US" dirty="0" smtClean="0"/>
              <a:t>Transit: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7 Bus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15,000 Daily </a:t>
            </a:r>
            <a:r>
              <a:rPr lang="en-US" dirty="0" smtClean="0"/>
              <a:t>Boardings</a:t>
            </a:r>
            <a:r>
              <a:rPr lang="en-US" dirty="0" smtClean="0"/>
              <a:t> &amp; </a:t>
            </a:r>
            <a:r>
              <a:rPr lang="en-US" dirty="0" smtClean="0"/>
              <a:t>Alightings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Rapid Transit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“Key” Bus Routes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573"/>
          <a:stretch/>
        </p:blipFill>
        <p:spPr bwMode="auto">
          <a:xfrm>
            <a:off x="1524000" y="3415615"/>
            <a:ext cx="4111844" cy="32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8382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From study to action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4046"/>
            <a:ext cx="2932401" cy="40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558376"/>
            <a:ext cx="3138365" cy="40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Coordination and Logistics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7200" y="838200"/>
            <a:ext cx="5257800" cy="272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MBTA/MASSDOT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9113"/>
            <a:ext cx="3657600" cy="47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Coordination and Logistics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7200" y="838200"/>
            <a:ext cx="6324600" cy="272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Everett DPW and Parking Enforcement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8055"/>
            <a:ext cx="6294474" cy="41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349" y="625964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Boston Globe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Coordination and Logistics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7200" y="838200"/>
            <a:ext cx="5257800" cy="272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 AND PUBLIC RELATIONS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6641"/>
            <a:ext cx="3452811" cy="20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33" y="2806435"/>
            <a:ext cx="3814763" cy="12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8" y="1295400"/>
            <a:ext cx="2303585" cy="5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8" y="1815907"/>
            <a:ext cx="2300287" cy="46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69" y="1558500"/>
            <a:ext cx="2857499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6" y="3059277"/>
            <a:ext cx="2233137" cy="5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6" y="3574617"/>
            <a:ext cx="2233137" cy="2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86849"/>
            <a:ext cx="3057648" cy="10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From Pilot to permanent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1800" y="2339312"/>
            <a:ext cx="4673600" cy="3505200"/>
          </a:xfrm>
          <a:prstGeom prst="rect">
            <a:avLst/>
          </a:prstGeom>
        </p:spPr>
      </p:pic>
      <p:pic>
        <p:nvPicPr>
          <p:cNvPr id="5122" name="Picture 2" descr="C:\Users\jmonty\Desktop\IMG_43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r="5740"/>
          <a:stretch/>
        </p:blipFill>
        <p:spPr bwMode="auto">
          <a:xfrm>
            <a:off x="3829461" y="3727508"/>
            <a:ext cx="2648144" cy="27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monty\Desktop\IMG_4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2436181" cy="18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Takeaways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2400" y="1371600"/>
            <a:ext cx="7010400" cy="4229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Pilot as a Public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Utilizing Existing </a:t>
            </a:r>
            <a:r>
              <a:rPr lang="en-US" sz="2800" dirty="0" smtClean="0"/>
              <a:t>Practices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Don’t Expect Perfection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Perception is as Important as Reality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Fringe Benefits to Other Modes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0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0" y="228600"/>
            <a:ext cx="6324600" cy="1828800"/>
          </a:xfrm>
        </p:spPr>
        <p:txBody>
          <a:bodyPr anchor="t"/>
          <a:lstStyle/>
          <a:p>
            <a:pPr algn="ctr"/>
            <a:r>
              <a:rPr lang="en-US" sz="3200" dirty="0" smtClean="0"/>
              <a:t>What next?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68194"/>
            <a:ext cx="1495850" cy="15245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88667" y="2746248"/>
            <a:ext cx="2033953" cy="3779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/>
              <a:t>Signal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43001"/>
            <a:ext cx="1371600" cy="16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jmonty\Desktop\wbur - sweetser circle traff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4" y="3869644"/>
            <a:ext cx="2484438" cy="16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63424" y="5524278"/>
            <a:ext cx="2484438" cy="783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500" dirty="0" smtClean="0"/>
              <a:t>Cooperation with State Partners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44" y="3716552"/>
            <a:ext cx="2205037" cy="19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752485" y="5677371"/>
            <a:ext cx="2033953" cy="7474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dirty="0" smtClean="0"/>
              <a:t>Expansion to Lower </a:t>
            </a:r>
            <a:r>
              <a:rPr lang="en-US" sz="2500" dirty="0" smtClean="0"/>
              <a:t>Broadway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74" y="1143001"/>
            <a:ext cx="2651256" cy="17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382074" y="2859024"/>
            <a:ext cx="2623623" cy="646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500" dirty="0" smtClean="0"/>
              <a:t>Stop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06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4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5E1617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601</TotalTime>
  <Words>120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Tactical Transit: </vt:lpstr>
      <vt:lpstr>City of Everett Snapshot</vt:lpstr>
      <vt:lpstr>From study to action</vt:lpstr>
      <vt:lpstr>Coordination and Logistics</vt:lpstr>
      <vt:lpstr>Coordination and Logistics</vt:lpstr>
      <vt:lpstr>Coordination and Logistics</vt:lpstr>
      <vt:lpstr>From Pilot to permanent</vt:lpstr>
      <vt:lpstr>Takeaways</vt:lpstr>
      <vt:lpstr>What next?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Monty</dc:creator>
  <cp:lastModifiedBy>Jay Monty</cp:lastModifiedBy>
  <cp:revision>29</cp:revision>
  <dcterms:created xsi:type="dcterms:W3CDTF">2017-11-28T17:06:59Z</dcterms:created>
  <dcterms:modified xsi:type="dcterms:W3CDTF">2017-11-30T15:56:47Z</dcterms:modified>
</cp:coreProperties>
</file>