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41"/>
    <a:srgbClr val="000000"/>
    <a:srgbClr val="B2CA35"/>
    <a:srgbClr val="4A7819"/>
    <a:srgbClr val="EEB300"/>
    <a:srgbClr val="FFA900"/>
    <a:srgbClr val="C00000"/>
    <a:srgbClr val="6B942E"/>
    <a:srgbClr val="3251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97" autoAdjust="0"/>
    <p:restoredTop sz="96208"/>
  </p:normalViewPr>
  <p:slideViewPr>
    <p:cSldViewPr snapToGrid="0" snapToObjects="1">
      <p:cViewPr varScale="1">
        <p:scale>
          <a:sx n="87" d="100"/>
          <a:sy n="87" d="100"/>
        </p:scale>
        <p:origin x="2792" y="20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C2DD03-DC6F-5B44-B1A4-BE4935117CD6}" type="datetimeFigureOut">
              <a:rPr lang="en-US" smtClean="0"/>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0497E-F498-0C49-916A-273172FF34FD}" type="slidenum">
              <a:rPr lang="en-US" smtClean="0"/>
              <a:t>‹#›</a:t>
            </a:fld>
            <a:endParaRPr lang="en-US"/>
          </a:p>
        </p:txBody>
      </p:sp>
    </p:spTree>
    <p:extLst>
      <p:ext uri="{BB962C8B-B14F-4D97-AF65-F5344CB8AC3E}">
        <p14:creationId xmlns:p14="http://schemas.microsoft.com/office/powerpoint/2010/main" val="488663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2DD03-DC6F-5B44-B1A4-BE4935117CD6}" type="datetimeFigureOut">
              <a:rPr lang="en-US" smtClean="0"/>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0497E-F498-0C49-916A-273172FF34FD}" type="slidenum">
              <a:rPr lang="en-US" smtClean="0"/>
              <a:t>‹#›</a:t>
            </a:fld>
            <a:endParaRPr lang="en-US"/>
          </a:p>
        </p:txBody>
      </p:sp>
    </p:spTree>
    <p:extLst>
      <p:ext uri="{BB962C8B-B14F-4D97-AF65-F5344CB8AC3E}">
        <p14:creationId xmlns:p14="http://schemas.microsoft.com/office/powerpoint/2010/main" val="4241278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2DD03-DC6F-5B44-B1A4-BE4935117CD6}" type="datetimeFigureOut">
              <a:rPr lang="en-US" smtClean="0"/>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0497E-F498-0C49-916A-273172FF34FD}" type="slidenum">
              <a:rPr lang="en-US" smtClean="0"/>
              <a:t>‹#›</a:t>
            </a:fld>
            <a:endParaRPr lang="en-US"/>
          </a:p>
        </p:txBody>
      </p:sp>
    </p:spTree>
    <p:extLst>
      <p:ext uri="{BB962C8B-B14F-4D97-AF65-F5344CB8AC3E}">
        <p14:creationId xmlns:p14="http://schemas.microsoft.com/office/powerpoint/2010/main" val="207496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2DD03-DC6F-5B44-B1A4-BE4935117CD6}" type="datetimeFigureOut">
              <a:rPr lang="en-US" smtClean="0"/>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0497E-F498-0C49-916A-273172FF34FD}" type="slidenum">
              <a:rPr lang="en-US" smtClean="0"/>
              <a:t>‹#›</a:t>
            </a:fld>
            <a:endParaRPr lang="en-US"/>
          </a:p>
        </p:txBody>
      </p:sp>
    </p:spTree>
    <p:extLst>
      <p:ext uri="{BB962C8B-B14F-4D97-AF65-F5344CB8AC3E}">
        <p14:creationId xmlns:p14="http://schemas.microsoft.com/office/powerpoint/2010/main" val="1920821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C2DD03-DC6F-5B44-B1A4-BE4935117CD6}" type="datetimeFigureOut">
              <a:rPr lang="en-US" smtClean="0"/>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0497E-F498-0C49-916A-273172FF34FD}" type="slidenum">
              <a:rPr lang="en-US" smtClean="0"/>
              <a:t>‹#›</a:t>
            </a:fld>
            <a:endParaRPr lang="en-US"/>
          </a:p>
        </p:txBody>
      </p:sp>
    </p:spTree>
    <p:extLst>
      <p:ext uri="{BB962C8B-B14F-4D97-AF65-F5344CB8AC3E}">
        <p14:creationId xmlns:p14="http://schemas.microsoft.com/office/powerpoint/2010/main" val="152123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C2DD03-DC6F-5B44-B1A4-BE4935117CD6}" type="datetimeFigureOut">
              <a:rPr lang="en-US" smtClean="0"/>
              <a:t>9/23/20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0497E-F498-0C49-916A-273172FF34FD}" type="slidenum">
              <a:rPr lang="en-US" smtClean="0"/>
              <a:t>‹#›</a:t>
            </a:fld>
            <a:endParaRPr lang="en-US"/>
          </a:p>
        </p:txBody>
      </p:sp>
    </p:spTree>
    <p:extLst>
      <p:ext uri="{BB962C8B-B14F-4D97-AF65-F5344CB8AC3E}">
        <p14:creationId xmlns:p14="http://schemas.microsoft.com/office/powerpoint/2010/main" val="3912896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C2DD03-DC6F-5B44-B1A4-BE4935117CD6}" type="datetimeFigureOut">
              <a:rPr lang="en-US" smtClean="0"/>
              <a:t>9/23/20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90497E-F498-0C49-916A-273172FF34FD}" type="slidenum">
              <a:rPr lang="en-US" smtClean="0"/>
              <a:t>‹#›</a:t>
            </a:fld>
            <a:endParaRPr lang="en-US"/>
          </a:p>
        </p:txBody>
      </p:sp>
    </p:spTree>
    <p:extLst>
      <p:ext uri="{BB962C8B-B14F-4D97-AF65-F5344CB8AC3E}">
        <p14:creationId xmlns:p14="http://schemas.microsoft.com/office/powerpoint/2010/main" val="9355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C2DD03-DC6F-5B44-B1A4-BE4935117CD6}" type="datetimeFigureOut">
              <a:rPr lang="en-US" smtClean="0"/>
              <a:t>9/23/20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90497E-F498-0C49-916A-273172FF34FD}" type="slidenum">
              <a:rPr lang="en-US" smtClean="0"/>
              <a:t>‹#›</a:t>
            </a:fld>
            <a:endParaRPr lang="en-US"/>
          </a:p>
        </p:txBody>
      </p:sp>
    </p:spTree>
    <p:extLst>
      <p:ext uri="{BB962C8B-B14F-4D97-AF65-F5344CB8AC3E}">
        <p14:creationId xmlns:p14="http://schemas.microsoft.com/office/powerpoint/2010/main" val="1202577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2DD03-DC6F-5B44-B1A4-BE4935117CD6}" type="datetimeFigureOut">
              <a:rPr lang="en-US" smtClean="0"/>
              <a:t>9/23/20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90497E-F498-0C49-916A-273172FF34FD}" type="slidenum">
              <a:rPr lang="en-US" smtClean="0"/>
              <a:t>‹#›</a:t>
            </a:fld>
            <a:endParaRPr lang="en-US"/>
          </a:p>
        </p:txBody>
      </p:sp>
    </p:spTree>
    <p:extLst>
      <p:ext uri="{BB962C8B-B14F-4D97-AF65-F5344CB8AC3E}">
        <p14:creationId xmlns:p14="http://schemas.microsoft.com/office/powerpoint/2010/main" val="91718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DC2DD03-DC6F-5B44-B1A4-BE4935117CD6}" type="datetimeFigureOut">
              <a:rPr lang="en-US" smtClean="0"/>
              <a:t>9/23/20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0497E-F498-0C49-916A-273172FF34FD}" type="slidenum">
              <a:rPr lang="en-US" smtClean="0"/>
              <a:t>‹#›</a:t>
            </a:fld>
            <a:endParaRPr lang="en-US"/>
          </a:p>
        </p:txBody>
      </p:sp>
    </p:spTree>
    <p:extLst>
      <p:ext uri="{BB962C8B-B14F-4D97-AF65-F5344CB8AC3E}">
        <p14:creationId xmlns:p14="http://schemas.microsoft.com/office/powerpoint/2010/main" val="176784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DC2DD03-DC6F-5B44-B1A4-BE4935117CD6}" type="datetimeFigureOut">
              <a:rPr lang="en-US" smtClean="0"/>
              <a:t>9/23/20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0497E-F498-0C49-916A-273172FF34FD}" type="slidenum">
              <a:rPr lang="en-US" smtClean="0"/>
              <a:t>‹#›</a:t>
            </a:fld>
            <a:endParaRPr lang="en-US"/>
          </a:p>
        </p:txBody>
      </p:sp>
    </p:spTree>
    <p:extLst>
      <p:ext uri="{BB962C8B-B14F-4D97-AF65-F5344CB8AC3E}">
        <p14:creationId xmlns:p14="http://schemas.microsoft.com/office/powerpoint/2010/main" val="58929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5DC2DD03-DC6F-5B44-B1A4-BE4935117CD6}" type="datetimeFigureOut">
              <a:rPr lang="en-US" smtClean="0"/>
              <a:t>9/23/20</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DE90497E-F498-0C49-916A-273172FF34FD}" type="slidenum">
              <a:rPr lang="en-US" smtClean="0"/>
              <a:t>‹#›</a:t>
            </a:fld>
            <a:endParaRPr lang="en-US"/>
          </a:p>
        </p:txBody>
      </p:sp>
    </p:spTree>
    <p:extLst>
      <p:ext uri="{BB962C8B-B14F-4D97-AF65-F5344CB8AC3E}">
        <p14:creationId xmlns:p14="http://schemas.microsoft.com/office/powerpoint/2010/main" val="841433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C6F4B74-058B-8C45-B6EA-6314AA587F63}"/>
              </a:ext>
            </a:extLst>
          </p:cNvPr>
          <p:cNvPicPr>
            <a:picLocks noChangeAspect="1"/>
          </p:cNvPicPr>
          <p:nvPr/>
        </p:nvPicPr>
        <p:blipFill>
          <a:blip r:embed="rId2">
            <a:alphaModFix amt="20000"/>
          </a:blip>
          <a:stretch>
            <a:fillRect/>
          </a:stretch>
        </p:blipFill>
        <p:spPr>
          <a:xfrm>
            <a:off x="3265543" y="7145709"/>
            <a:ext cx="1220731" cy="771933"/>
          </a:xfrm>
          <a:prstGeom prst="rect">
            <a:avLst/>
          </a:prstGeom>
        </p:spPr>
      </p:pic>
      <p:sp>
        <p:nvSpPr>
          <p:cNvPr id="16" name="Rectangle 15">
            <a:extLst>
              <a:ext uri="{FF2B5EF4-FFF2-40B4-BE49-F238E27FC236}">
                <a16:creationId xmlns:a16="http://schemas.microsoft.com/office/drawing/2014/main" id="{1FFAF398-5251-8B4F-B49C-686C96F27E3E}"/>
              </a:ext>
            </a:extLst>
          </p:cNvPr>
          <p:cNvSpPr/>
          <p:nvPr/>
        </p:nvSpPr>
        <p:spPr>
          <a:xfrm>
            <a:off x="4389120" y="7254415"/>
            <a:ext cx="3008165" cy="2544286"/>
          </a:xfrm>
          <a:prstGeom prst="rect">
            <a:avLst/>
          </a:prstGeom>
          <a:solidFill>
            <a:srgbClr val="B2CA35"/>
          </a:solidFill>
        </p:spPr>
        <p:txBody>
          <a:bodyPr wrap="square" lIns="182880" tIns="182880" rIns="182880" bIns="182880">
            <a:spAutoFit/>
          </a:bodyPr>
          <a:lstStyle/>
          <a:p>
            <a:pPr algn="l" rtl="0">
              <a:spcAft>
                <a:spcPts val="800"/>
              </a:spcAft>
            </a:pPr>
            <a:r>
              <a:rPr lang="ht" sz="1600" b="1" i="0" u="none" baseline="0">
                <a:latin typeface="Lato" panose="020F0502020204030203" pitchFamily="34" charset="0"/>
                <a:ea typeface="Lato" panose="020F0502020204030203" pitchFamily="34" charset="0"/>
                <a:cs typeface="Lato" panose="020F0502020204030203" pitchFamily="34" charset="0"/>
              </a:rPr>
              <a:t>Kontak: </a:t>
            </a:r>
            <a:endParaRPr lang="ht" sz="1600" dirty="0">
              <a:latin typeface="Lato" panose="020F0502020204030203" pitchFamily="34" charset="0"/>
              <a:ea typeface="Lato" panose="020F0502020204030203" pitchFamily="34" charset="0"/>
              <a:cs typeface="Lato" panose="020F0502020204030203" pitchFamily="34" charset="0"/>
            </a:endParaRPr>
          </a:p>
          <a:p>
            <a:pPr algn="l" rtl="0">
              <a:spcAft>
                <a:spcPts val="800"/>
              </a:spcAft>
            </a:pPr>
            <a:r>
              <a:rPr lang="ht" sz="1150" b="0" i="0" u="none" baseline="0">
                <a:latin typeface="Lato" panose="020F0502020204030203" pitchFamily="34" charset="0"/>
                <a:ea typeface="Lato" panose="020F0502020204030203" pitchFamily="34" charset="0"/>
                <a:cs typeface="Lato" panose="020F0502020204030203" pitchFamily="34" charset="0"/>
              </a:rPr>
              <a:t>Non </a:t>
            </a:r>
            <a:br>
              <a:rPr lang="ht" sz="1150">
                <a:latin typeface="Lato" panose="020F0502020204030203" pitchFamily="34" charset="0"/>
                <a:ea typeface="Lato" panose="020F0502020204030203" pitchFamily="34" charset="0"/>
                <a:cs typeface="Lato" panose="020F0502020204030203" pitchFamily="34" charset="0"/>
              </a:rPr>
            </a:br>
            <a:r>
              <a:rPr lang="ht" sz="1150" b="0" i="0" u="none" baseline="0">
                <a:latin typeface="Lato" panose="020F0502020204030203" pitchFamily="34" charset="0"/>
                <a:ea typeface="Lato" panose="020F0502020204030203" pitchFamily="34" charset="0"/>
                <a:cs typeface="Lato" panose="020F0502020204030203" pitchFamily="34" charset="0"/>
              </a:rPr>
              <a:t>Tit</a:t>
            </a:r>
            <a:br>
              <a:rPr lang="ht" sz="1150">
                <a:latin typeface="Lato" panose="020F0502020204030203" pitchFamily="34" charset="0"/>
                <a:ea typeface="Lato" panose="020F0502020204030203" pitchFamily="34" charset="0"/>
                <a:cs typeface="Lato" panose="020F0502020204030203" pitchFamily="34" charset="0"/>
              </a:rPr>
            </a:br>
            <a:r>
              <a:rPr lang="ht" sz="1150" b="0" i="0" u="none" baseline="0">
                <a:latin typeface="Lato" panose="020F0502020204030203" pitchFamily="34" charset="0"/>
                <a:ea typeface="Lato" panose="020F0502020204030203" pitchFamily="34" charset="0"/>
                <a:cs typeface="Lato" panose="020F0502020204030203" pitchFamily="34" charset="0"/>
              </a:rPr>
              <a:t>Imèl</a:t>
            </a:r>
            <a:br>
              <a:rPr lang="ht" sz="1150">
                <a:latin typeface="Lato" panose="020F0502020204030203" pitchFamily="34" charset="0"/>
                <a:ea typeface="Lato" panose="020F0502020204030203" pitchFamily="34" charset="0"/>
                <a:cs typeface="Lato" panose="020F0502020204030203" pitchFamily="34" charset="0"/>
              </a:rPr>
            </a:br>
            <a:r>
              <a:rPr lang="ht" sz="1150" b="0" i="0" u="none" baseline="0">
                <a:latin typeface="Lato" panose="020F0502020204030203" pitchFamily="34" charset="0"/>
                <a:ea typeface="Lato" panose="020F0502020204030203" pitchFamily="34" charset="0"/>
                <a:cs typeface="Lato" panose="020F0502020204030203" pitchFamily="34" charset="0"/>
              </a:rPr>
              <a:t>Nimewo telefòn</a:t>
            </a:r>
          </a:p>
          <a:p>
            <a:pPr algn="l" rtl="0">
              <a:spcAft>
                <a:spcPts val="800"/>
              </a:spcAft>
            </a:pPr>
            <a:endParaRPr lang="ht" sz="1150" dirty="0">
              <a:latin typeface="Lato" panose="020F0502020204030203" pitchFamily="34" charset="0"/>
              <a:ea typeface="Lato" panose="020F0502020204030203" pitchFamily="34" charset="0"/>
              <a:cs typeface="Lato" panose="020F0502020204030203" pitchFamily="34" charset="0"/>
            </a:endParaRPr>
          </a:p>
          <a:p>
            <a:pPr algn="l" rtl="0">
              <a:spcAft>
                <a:spcPts val="800"/>
              </a:spcAft>
            </a:pPr>
            <a:endParaRPr lang="ht" sz="1150" dirty="0">
              <a:latin typeface="Lato" panose="020F0502020204030203" pitchFamily="34" charset="0"/>
              <a:ea typeface="Lato" panose="020F0502020204030203" pitchFamily="34" charset="0"/>
              <a:cs typeface="Lato" panose="020F0502020204030203" pitchFamily="34" charset="0"/>
            </a:endParaRPr>
          </a:p>
          <a:p>
            <a:pPr algn="l" rtl="0">
              <a:spcAft>
                <a:spcPts val="800"/>
              </a:spcAft>
            </a:pPr>
            <a:endParaRPr lang="ht" sz="1150" dirty="0">
              <a:latin typeface="Lato" panose="020F0502020204030203" pitchFamily="34" charset="0"/>
              <a:ea typeface="Lato" panose="020F0502020204030203" pitchFamily="34" charset="0"/>
              <a:cs typeface="Lato" panose="020F0502020204030203" pitchFamily="34" charset="0"/>
            </a:endParaRPr>
          </a:p>
          <a:p>
            <a:pPr algn="l" rtl="0">
              <a:spcAft>
                <a:spcPts val="800"/>
              </a:spcAft>
            </a:pPr>
            <a:r>
              <a:rPr lang="ht" sz="1150" b="0" i="0" u="none" baseline="0">
                <a:latin typeface="Lato" panose="020F0502020204030203" pitchFamily="34" charset="0"/>
                <a:ea typeface="Lato" panose="020F0502020204030203" pitchFamily="34" charset="0"/>
                <a:cs typeface="Lato" panose="020F0502020204030203" pitchFamily="34" charset="0"/>
              </a:rPr>
              <a:t>LOGO OU</a:t>
            </a:r>
          </a:p>
        </p:txBody>
      </p:sp>
      <p:pic>
        <p:nvPicPr>
          <p:cNvPr id="14" name="Picture 13" descr="A close up of a sign&#10;&#10;Description automatically generated">
            <a:extLst>
              <a:ext uri="{FF2B5EF4-FFF2-40B4-BE49-F238E27FC236}">
                <a16:creationId xmlns:a16="http://schemas.microsoft.com/office/drawing/2014/main" id="{72A896E4-E06E-5644-8799-8BBD652CFB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7772400" cy="3941641"/>
          </a:xfrm>
          <a:prstGeom prst="rect">
            <a:avLst/>
          </a:prstGeom>
        </p:spPr>
      </p:pic>
      <p:sp>
        <p:nvSpPr>
          <p:cNvPr id="10" name="Rectangle 9">
            <a:extLst>
              <a:ext uri="{FF2B5EF4-FFF2-40B4-BE49-F238E27FC236}">
                <a16:creationId xmlns:a16="http://schemas.microsoft.com/office/drawing/2014/main" id="{F9B6960B-1CFB-274B-98D8-CB4A4CE4B9A6}"/>
              </a:ext>
            </a:extLst>
          </p:cNvPr>
          <p:cNvSpPr/>
          <p:nvPr/>
        </p:nvSpPr>
        <p:spPr>
          <a:xfrm>
            <a:off x="2243137" y="0"/>
            <a:ext cx="5863669" cy="3959751"/>
          </a:xfrm>
          <a:prstGeom prst="rect">
            <a:avLst/>
          </a:prstGeom>
          <a:solidFill>
            <a:srgbClr val="325110">
              <a:alpha val="29804"/>
            </a:srgbClr>
          </a:solidFill>
        </p:spPr>
        <p:txBody>
          <a:bodyPr wrap="square" lIns="731520" tIns="1554480" rIns="1188720" bIns="274320">
            <a:spAutoFit/>
          </a:bodyPr>
          <a:lstStyle/>
          <a:p>
            <a:pPr algn="l" rtl="0">
              <a:lnSpc>
                <a:spcPct val="107000"/>
              </a:lnSpc>
              <a:spcAft>
                <a:spcPts val="800"/>
              </a:spcAft>
            </a:pPr>
            <a:r>
              <a:rPr lang="ht" sz="1600" b="1" i="0" u="none" baseline="0">
                <a:solidFill>
                  <a:schemeClr val="bg1"/>
                </a:solidFill>
                <a:latin typeface="Lato" panose="020F0502020204030203" pitchFamily="34" charset="0"/>
                <a:ea typeface="Lato" panose="020F0502020204030203" pitchFamily="34" charset="0"/>
                <a:cs typeface="Lato" panose="020F0502020204030203" pitchFamily="34" charset="0"/>
              </a:rPr>
              <a:t>Gwo chalè kapab lakoz maladi grav epi li kapab touye moun.    </a:t>
            </a:r>
            <a:endParaRPr lang="ht" sz="1600" dirty="0">
              <a:solidFill>
                <a:schemeClr val="bg1"/>
              </a:solidFill>
              <a:latin typeface="Lato" panose="020F0502020204030203" pitchFamily="34" charset="0"/>
              <a:ea typeface="Lato" panose="020F0502020204030203" pitchFamily="34" charset="0"/>
              <a:cs typeface="Lato" panose="020F0502020204030203" pitchFamily="34" charset="0"/>
            </a:endParaRPr>
          </a:p>
          <a:p>
            <a:pPr algn="l" rtl="0">
              <a:lnSpc>
                <a:spcPct val="107000"/>
              </a:lnSpc>
              <a:spcAft>
                <a:spcPts val="800"/>
              </a:spcAft>
            </a:pPr>
            <a:r>
              <a:rPr lang="ht" sz="1200" b="0" i="0" u="none" baseline="0">
                <a:solidFill>
                  <a:schemeClr val="bg1"/>
                </a:solidFill>
                <a:latin typeface="Lato" panose="020F0502020204030203" pitchFamily="34" charset="0"/>
                <a:ea typeface="Lato" panose="020F0502020204030203" pitchFamily="34" charset="0"/>
                <a:cs typeface="Lato" panose="020F0502020204030203" pitchFamily="34" charset="0"/>
              </a:rPr>
              <a:t>Moun nan katye nou yo kapab atann yo ak sezon ete ki pi cho ak gwo vag chalè piske chanjman klimatik la lakoz tanperati a ogmante. Menm si ijans COVID-19 la rann li pi difisil pou n itilize sistèm klimatizasyon nòmal nou an, jwenn fason pou n rete fre epi an sekirite, alafwa lakay ak deyò kay, vin pi enpòtan. </a:t>
            </a:r>
          </a:p>
          <a:p>
            <a:pPr algn="l" rtl="0">
              <a:lnSpc>
                <a:spcPct val="107000"/>
              </a:lnSpc>
              <a:spcAft>
                <a:spcPts val="800"/>
              </a:spcAft>
            </a:pPr>
            <a:endParaRPr lang="ht" sz="12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p:txBody>
      </p:sp>
      <p:sp>
        <p:nvSpPr>
          <p:cNvPr id="15" name="TextBox 14">
            <a:extLst>
              <a:ext uri="{FF2B5EF4-FFF2-40B4-BE49-F238E27FC236}">
                <a16:creationId xmlns:a16="http://schemas.microsoft.com/office/drawing/2014/main" id="{EF6577B6-D52D-C64F-B457-670E279537C5}"/>
              </a:ext>
            </a:extLst>
          </p:cNvPr>
          <p:cNvSpPr txBox="1"/>
          <p:nvPr/>
        </p:nvSpPr>
        <p:spPr>
          <a:xfrm>
            <a:off x="2871791" y="429222"/>
            <a:ext cx="4029075" cy="954107"/>
          </a:xfrm>
          <a:prstGeom prst="rect">
            <a:avLst/>
          </a:prstGeom>
          <a:noFill/>
        </p:spPr>
        <p:txBody>
          <a:bodyPr wrap="square" rtlCol="0">
            <a:spAutoFit/>
          </a:bodyPr>
          <a:lstStyle/>
          <a:p>
            <a:pPr algn="l" rtl="0"/>
            <a:r>
              <a:rPr lang="ht" sz="2800" b="1" i="0" u="none" baseline="0">
                <a:solidFill>
                  <a:srgbClr val="FFD441"/>
                </a:solidFill>
                <a:latin typeface="Lato" panose="020F0502020204030203" pitchFamily="34" charset="0"/>
                <a:ea typeface="Lato" panose="020F0502020204030203" pitchFamily="34" charset="0"/>
                <a:cs typeface="Lato" panose="020F0502020204030203" pitchFamily="34" charset="0"/>
              </a:rPr>
              <a:t>Fason pou Rete Fre Pandan Gwo Chalè a</a:t>
            </a:r>
          </a:p>
        </p:txBody>
      </p:sp>
      <p:sp>
        <p:nvSpPr>
          <p:cNvPr id="17" name="Rectangle 16">
            <a:extLst>
              <a:ext uri="{FF2B5EF4-FFF2-40B4-BE49-F238E27FC236}">
                <a16:creationId xmlns:a16="http://schemas.microsoft.com/office/drawing/2014/main" id="{CFAD1598-9C06-8E49-A988-0F1D2A0F7E51}"/>
              </a:ext>
            </a:extLst>
          </p:cNvPr>
          <p:cNvSpPr/>
          <p:nvPr/>
        </p:nvSpPr>
        <p:spPr>
          <a:xfrm>
            <a:off x="0" y="3887411"/>
            <a:ext cx="7772400" cy="3213798"/>
          </a:xfrm>
          <a:prstGeom prst="rect">
            <a:avLst/>
          </a:prstGeom>
          <a:solidFill>
            <a:srgbClr val="FFD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t"/>
          </a:p>
        </p:txBody>
      </p:sp>
      <p:sp>
        <p:nvSpPr>
          <p:cNvPr id="27" name="Rectangle 26">
            <a:extLst>
              <a:ext uri="{FF2B5EF4-FFF2-40B4-BE49-F238E27FC236}">
                <a16:creationId xmlns:a16="http://schemas.microsoft.com/office/drawing/2014/main" id="{A11583EE-0706-E746-B690-9E23726B422A}"/>
              </a:ext>
            </a:extLst>
          </p:cNvPr>
          <p:cNvSpPr/>
          <p:nvPr/>
        </p:nvSpPr>
        <p:spPr>
          <a:xfrm>
            <a:off x="2871791" y="3956763"/>
            <a:ext cx="4443410" cy="3180230"/>
          </a:xfrm>
          <a:prstGeom prst="rect">
            <a:avLst/>
          </a:prstGeom>
        </p:spPr>
        <p:txBody>
          <a:bodyPr wrap="square">
            <a:spAutoFit/>
          </a:bodyPr>
          <a:lstStyle/>
          <a:p>
            <a:pPr marR="0" lvl="0" algn="l" rtl="0">
              <a:lnSpc>
                <a:spcPct val="115000"/>
              </a:lnSpc>
              <a:spcBef>
                <a:spcPts val="0"/>
              </a:spcBef>
              <a:spcAft>
                <a:spcPts val="600"/>
              </a:spcAft>
            </a:pPr>
            <a:r>
              <a:rPr lang="ht" sz="1150" b="1" i="0" u="none" baseline="0">
                <a:solidFill>
                  <a:srgbClr val="000000"/>
                </a:solidFill>
                <a:latin typeface="Lato" panose="020F0502020204030203" pitchFamily="34" charset="0"/>
                <a:ea typeface="Lato" panose="020F0502020204030203" pitchFamily="34" charset="0"/>
                <a:cs typeface="Lato" panose="020F0502020204030203" pitchFamily="34" charset="0"/>
              </a:rPr>
              <a:t>Moun ki pa gen klimatizè yo. </a:t>
            </a:r>
            <a:r>
              <a:rPr lang="ht" sz="1150" b="0" i="0" u="none" baseline="0">
                <a:solidFill>
                  <a:srgbClr val="000000"/>
                </a:solidFill>
                <a:latin typeface="Lato" panose="020F0502020204030203" pitchFamily="34" charset="0"/>
                <a:ea typeface="Lato" panose="020F0502020204030203" pitchFamily="34" charset="0"/>
                <a:cs typeface="Lato" panose="020F0502020204030203" pitchFamily="34" charset="0"/>
              </a:rPr>
              <a:t>Anpil moun ka gen yon aparèy klimatizè, men yo ka ezite limen li akoz pri enèji a. </a:t>
            </a:r>
            <a:endParaRPr lang="ht" sz="1150" dirty="0">
              <a:latin typeface="Lato" panose="020F0502020204030203" pitchFamily="34" charset="0"/>
              <a:ea typeface="Lato" panose="020F0502020204030203" pitchFamily="34" charset="0"/>
              <a:cs typeface="Lato" panose="020F0502020204030203" pitchFamily="34" charset="0"/>
            </a:endParaRPr>
          </a:p>
          <a:p>
            <a:pPr marR="0" lvl="0" algn="l" rtl="0">
              <a:lnSpc>
                <a:spcPct val="115000"/>
              </a:lnSpc>
              <a:spcBef>
                <a:spcPts val="0"/>
              </a:spcBef>
              <a:spcAft>
                <a:spcPts val="600"/>
              </a:spcAft>
            </a:pPr>
            <a:r>
              <a:rPr lang="ht" sz="1150" b="1" i="0" u="none" baseline="0">
                <a:solidFill>
                  <a:srgbClr val="000000"/>
                </a:solidFill>
                <a:latin typeface="Lato" panose="020F0502020204030203" pitchFamily="34" charset="0"/>
                <a:ea typeface="Lato" panose="020F0502020204030203" pitchFamily="34" charset="0"/>
                <a:cs typeface="Lato" panose="020F0502020204030203" pitchFamily="34" charset="0"/>
              </a:rPr>
              <a:t>Moun ki pi aje yo (plis pase 65 lane) ak timoun yo (mwens pase 5 lane).</a:t>
            </a:r>
            <a:endParaRPr lang="ht" sz="1150" dirty="0">
              <a:latin typeface="Lato" panose="020F0502020204030203" pitchFamily="34" charset="0"/>
              <a:ea typeface="Lato" panose="020F0502020204030203" pitchFamily="34" charset="0"/>
              <a:cs typeface="Lato" panose="020F0502020204030203" pitchFamily="34" charset="0"/>
            </a:endParaRPr>
          </a:p>
          <a:p>
            <a:pPr marR="0" lvl="0" algn="l" rtl="0">
              <a:lnSpc>
                <a:spcPct val="115000"/>
              </a:lnSpc>
              <a:spcBef>
                <a:spcPts val="0"/>
              </a:spcBef>
              <a:spcAft>
                <a:spcPts val="600"/>
              </a:spcAft>
            </a:pPr>
            <a:r>
              <a:rPr lang="ht" sz="1150" b="1" i="0" u="none" baseline="0">
                <a:solidFill>
                  <a:srgbClr val="000000"/>
                </a:solidFill>
                <a:latin typeface="Lato" panose="020F0502020204030203" pitchFamily="34" charset="0"/>
                <a:ea typeface="Lato" panose="020F0502020204030203" pitchFamily="34" charset="0"/>
                <a:cs typeface="Lato" panose="020F0502020204030203" pitchFamily="34" charset="0"/>
              </a:rPr>
              <a:t>Fanm ki ansent oswa ki nouris. </a:t>
            </a:r>
            <a:endParaRPr lang="ht" sz="1150" dirty="0">
              <a:latin typeface="Lato" panose="020F0502020204030203" pitchFamily="34" charset="0"/>
              <a:ea typeface="Lato" panose="020F0502020204030203" pitchFamily="34" charset="0"/>
              <a:cs typeface="Lato" panose="020F0502020204030203" pitchFamily="34" charset="0"/>
            </a:endParaRPr>
          </a:p>
          <a:p>
            <a:pPr marR="0" lvl="0" algn="l" rtl="0">
              <a:lnSpc>
                <a:spcPct val="115000"/>
              </a:lnSpc>
              <a:spcBef>
                <a:spcPts val="0"/>
              </a:spcBef>
              <a:spcAft>
                <a:spcPts val="600"/>
              </a:spcAft>
            </a:pPr>
            <a:r>
              <a:rPr lang="ht" sz="1150" b="1" i="0" u="none" baseline="0">
                <a:solidFill>
                  <a:srgbClr val="000000"/>
                </a:solidFill>
                <a:latin typeface="Lato" panose="020F0502020204030203" pitchFamily="34" charset="0"/>
                <a:ea typeface="Lato" panose="020F0502020204030203" pitchFamily="34" charset="0"/>
                <a:cs typeface="Lato" panose="020F0502020204030203" pitchFamily="34" charset="0"/>
              </a:rPr>
              <a:t>Moun ki deja gen pwoblèm sante yo</a:t>
            </a:r>
            <a:r>
              <a:rPr lang="ht" sz="1150" b="0" i="0" u="none" baseline="0">
                <a:solidFill>
                  <a:srgbClr val="000000"/>
                </a:solidFill>
                <a:latin typeface="Lato" panose="020F0502020204030203" pitchFamily="34" charset="0"/>
                <a:ea typeface="Lato" panose="020F0502020204030203" pitchFamily="34" charset="0"/>
                <a:cs typeface="Lato" panose="020F0502020204030203" pitchFamily="34" charset="0"/>
              </a:rPr>
              <a:t>, tankou pwoblèm kè, pwoblèm poumon, pwoblèm ren ak pwoblèm sante mantal.</a:t>
            </a:r>
            <a:endParaRPr lang="ht" sz="1150" dirty="0">
              <a:latin typeface="Lato" panose="020F0502020204030203" pitchFamily="34" charset="0"/>
              <a:ea typeface="Lato" panose="020F0502020204030203" pitchFamily="34" charset="0"/>
              <a:cs typeface="Lato" panose="020F0502020204030203" pitchFamily="34" charset="0"/>
            </a:endParaRPr>
          </a:p>
          <a:p>
            <a:pPr marR="0" lvl="0" algn="l" rtl="0">
              <a:lnSpc>
                <a:spcPct val="115000"/>
              </a:lnSpc>
              <a:spcBef>
                <a:spcPts val="0"/>
              </a:spcBef>
              <a:spcAft>
                <a:spcPts val="600"/>
              </a:spcAft>
            </a:pPr>
            <a:r>
              <a:rPr lang="ht" sz="1150" b="1" i="0" u="none" baseline="0">
                <a:solidFill>
                  <a:srgbClr val="000000"/>
                </a:solidFill>
                <a:latin typeface="Lato" panose="020F0502020204030203" pitchFamily="34" charset="0"/>
                <a:ea typeface="Lato" panose="020F0502020204030203" pitchFamily="34" charset="0"/>
                <a:cs typeface="Lato" panose="020F0502020204030203" pitchFamily="34" charset="0"/>
              </a:rPr>
              <a:t>Moun k ap pran kèk medikaman.</a:t>
            </a:r>
            <a:r>
              <a:rPr lang="ht" sz="1150" b="0" i="0" u="none" baseline="0">
                <a:solidFill>
                  <a:srgbClr val="000000"/>
                </a:solidFill>
                <a:latin typeface="Lato" panose="020F0502020204030203" pitchFamily="34" charset="0"/>
                <a:ea typeface="Lato" panose="020F0502020204030203" pitchFamily="34" charset="0"/>
                <a:cs typeface="Lato" panose="020F0502020204030203" pitchFamily="34" charset="0"/>
              </a:rPr>
              <a:t> Pale ak doktè w sou medikaman w ap pran yo ak gwo chalè a.  </a:t>
            </a:r>
            <a:endParaRPr lang="ht" sz="1150" dirty="0">
              <a:latin typeface="Lato" panose="020F0502020204030203" pitchFamily="34" charset="0"/>
              <a:ea typeface="Lato" panose="020F0502020204030203" pitchFamily="34" charset="0"/>
              <a:cs typeface="Lato" panose="020F0502020204030203" pitchFamily="34" charset="0"/>
            </a:endParaRPr>
          </a:p>
          <a:p>
            <a:pPr marR="0" lvl="0" algn="l" rtl="0">
              <a:lnSpc>
                <a:spcPct val="115000"/>
              </a:lnSpc>
              <a:spcBef>
                <a:spcPts val="0"/>
              </a:spcBef>
              <a:spcAft>
                <a:spcPts val="600"/>
              </a:spcAft>
            </a:pPr>
            <a:r>
              <a:rPr lang="ht" sz="1150" b="1" i="0" u="none" baseline="0">
                <a:solidFill>
                  <a:srgbClr val="000000"/>
                </a:solidFill>
                <a:latin typeface="Lato" panose="020F0502020204030203" pitchFamily="34" charset="0"/>
                <a:ea typeface="Lato" panose="020F0502020204030203" pitchFamily="34" charset="0"/>
                <a:cs typeface="Lato" panose="020F0502020204030203" pitchFamily="34" charset="0"/>
              </a:rPr>
              <a:t>Moun ki travay deyò yo </a:t>
            </a:r>
            <a:r>
              <a:rPr lang="ht" sz="1150" b="0" i="0" u="none" baseline="0">
                <a:solidFill>
                  <a:srgbClr val="000000"/>
                </a:solidFill>
                <a:latin typeface="Lato" panose="020F0502020204030203" pitchFamily="34" charset="0"/>
                <a:ea typeface="Lato" panose="020F0502020204030203" pitchFamily="34" charset="0"/>
                <a:cs typeface="Lato" panose="020F0502020204030203" pitchFamily="34" charset="0"/>
              </a:rPr>
              <a:t>ak</a:t>
            </a:r>
            <a:r>
              <a:rPr lang="ht" sz="1150" b="1" i="0" u="none" baseline="0">
                <a:solidFill>
                  <a:srgbClr val="000000"/>
                </a:solidFill>
                <a:latin typeface="Lato" panose="020F0502020204030203" pitchFamily="34" charset="0"/>
                <a:ea typeface="Lato" panose="020F0502020204030203" pitchFamily="34" charset="0"/>
                <a:cs typeface="Lato" panose="020F0502020204030203" pitchFamily="34" charset="0"/>
              </a:rPr>
              <a:t> atlèt yo.</a:t>
            </a:r>
          </a:p>
          <a:p>
            <a:pPr marR="0" lvl="0" algn="l" rtl="0">
              <a:lnSpc>
                <a:spcPct val="115000"/>
              </a:lnSpc>
              <a:spcBef>
                <a:spcPts val="0"/>
              </a:spcBef>
              <a:spcAft>
                <a:spcPts val="600"/>
              </a:spcAft>
            </a:pPr>
            <a:r>
              <a:rPr lang="ht" sz="1150" b="1" i="0" u="none" baseline="0">
                <a:solidFill>
                  <a:srgbClr val="000000"/>
                </a:solidFill>
                <a:latin typeface="Lato" panose="020F0502020204030203" pitchFamily="34" charset="0"/>
                <a:ea typeface="Lato" panose="020F0502020204030203" pitchFamily="34" charset="0"/>
                <a:cs typeface="Lato" panose="020F0502020204030203" pitchFamily="34" charset="0"/>
              </a:rPr>
              <a:t>Moun ki sitou pran transpò piblik yo. </a:t>
            </a:r>
            <a:r>
              <a:rPr lang="ht" sz="1150" b="0" i="0" u="none" baseline="0">
                <a:solidFill>
                  <a:srgbClr val="000000"/>
                </a:solidFill>
                <a:latin typeface="Lato" panose="020F0502020204030203" pitchFamily="34" charset="0"/>
                <a:ea typeface="Lato" panose="020F0502020204030203" pitchFamily="34" charset="0"/>
                <a:cs typeface="Lato" panose="020F0502020204030203" pitchFamily="34" charset="0"/>
              </a:rPr>
              <a:t>Moun ki petèt mache oswa rete tann nan liy deyò pou yo pran transpò piblik, pou yo travay oswa pou yo jwenn sèvis esansyèl yo.</a:t>
            </a:r>
          </a:p>
        </p:txBody>
      </p:sp>
      <p:sp>
        <p:nvSpPr>
          <p:cNvPr id="18" name="Rectangle 17">
            <a:extLst>
              <a:ext uri="{FF2B5EF4-FFF2-40B4-BE49-F238E27FC236}">
                <a16:creationId xmlns:a16="http://schemas.microsoft.com/office/drawing/2014/main" id="{44997B54-E02E-8C4E-92F7-A33735EEE13C}"/>
              </a:ext>
            </a:extLst>
          </p:cNvPr>
          <p:cNvSpPr/>
          <p:nvPr/>
        </p:nvSpPr>
        <p:spPr>
          <a:xfrm>
            <a:off x="547990" y="4169103"/>
            <a:ext cx="2100264" cy="145724"/>
          </a:xfrm>
          <a:prstGeom prst="rect">
            <a:avLst/>
          </a:prstGeom>
          <a:solidFill>
            <a:srgbClr val="B2C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t"/>
          </a:p>
        </p:txBody>
      </p:sp>
      <p:sp>
        <p:nvSpPr>
          <p:cNvPr id="5" name="Rectangle 4">
            <a:extLst>
              <a:ext uri="{FF2B5EF4-FFF2-40B4-BE49-F238E27FC236}">
                <a16:creationId xmlns:a16="http://schemas.microsoft.com/office/drawing/2014/main" id="{DED31D21-65EA-954F-B642-0B7331402A73}"/>
              </a:ext>
            </a:extLst>
          </p:cNvPr>
          <p:cNvSpPr/>
          <p:nvPr/>
        </p:nvSpPr>
        <p:spPr>
          <a:xfrm>
            <a:off x="457199" y="3996977"/>
            <a:ext cx="2191055" cy="3010824"/>
          </a:xfrm>
          <a:prstGeom prst="rect">
            <a:avLst/>
          </a:prstGeom>
        </p:spPr>
        <p:txBody>
          <a:bodyPr wrap="square">
            <a:spAutoFit/>
          </a:bodyPr>
          <a:lstStyle/>
          <a:p>
            <a:pPr algn="l" rtl="0">
              <a:lnSpc>
                <a:spcPct val="107000"/>
              </a:lnSpc>
              <a:spcAft>
                <a:spcPts val="800"/>
              </a:spcAft>
            </a:pPr>
            <a:r>
              <a:rPr lang="ht" sz="1600" b="1" i="0" u="none" baseline="0">
                <a:latin typeface="Lato" panose="020F0502020204030203" pitchFamily="34" charset="0"/>
                <a:ea typeface="Lato" panose="020F0502020204030203" pitchFamily="34" charset="0"/>
                <a:cs typeface="Lato" panose="020F0502020204030203" pitchFamily="34" charset="0"/>
              </a:rPr>
              <a:t>Kiyès ki an danje plis?</a:t>
            </a:r>
          </a:p>
          <a:p>
            <a:pPr algn="l" rtl="0">
              <a:lnSpc>
                <a:spcPct val="107000"/>
              </a:lnSpc>
              <a:spcAft>
                <a:spcPts val="800"/>
              </a:spcAft>
            </a:pPr>
            <a:r>
              <a:rPr lang="ht" sz="1200" b="0" i="0" u="none" baseline="0">
                <a:latin typeface="Lato" panose="020F0502020204030203" pitchFamily="34" charset="0"/>
                <a:ea typeface="Lato" panose="020F0502020204030203" pitchFamily="34" charset="0"/>
                <a:cs typeface="Lato" panose="020F0502020204030203" pitchFamily="34" charset="0"/>
              </a:rPr>
              <a:t>Chalè a afekte nou tout, men kèk nan nou plis an danje. Moun ki diferan reyaji diferan fas ak chalè a selon laj yo, sante yo ak kondisyon y ap viv la (pa egzanp kalite lojman an, yo sanzabri epi y ap viv nan izolman sosyal). Pifò nan nou gen omwen yon zanmi oswa yon fanmi ki tonbe nan youn nan kategori ki vini annapre yo: </a:t>
            </a:r>
          </a:p>
        </p:txBody>
      </p:sp>
      <p:grpSp>
        <p:nvGrpSpPr>
          <p:cNvPr id="2" name="Group 1">
            <a:extLst>
              <a:ext uri="{FF2B5EF4-FFF2-40B4-BE49-F238E27FC236}">
                <a16:creationId xmlns:a16="http://schemas.microsoft.com/office/drawing/2014/main" id="{CB81709B-5468-7B4B-8391-A047F8DC3655}"/>
              </a:ext>
            </a:extLst>
          </p:cNvPr>
          <p:cNvGrpSpPr/>
          <p:nvPr/>
        </p:nvGrpSpPr>
        <p:grpSpPr>
          <a:xfrm>
            <a:off x="457198" y="7213831"/>
            <a:ext cx="3603416" cy="2770054"/>
            <a:chOff x="457198" y="7449799"/>
            <a:chExt cx="3603416" cy="2770054"/>
          </a:xfrm>
        </p:grpSpPr>
        <p:sp>
          <p:nvSpPr>
            <p:cNvPr id="19" name="Rectangle 18">
              <a:extLst>
                <a:ext uri="{FF2B5EF4-FFF2-40B4-BE49-F238E27FC236}">
                  <a16:creationId xmlns:a16="http://schemas.microsoft.com/office/drawing/2014/main" id="{CD0B35B1-8CFA-BA41-B1EF-105D980286A9}"/>
                </a:ext>
              </a:extLst>
            </p:cNvPr>
            <p:cNvSpPr/>
            <p:nvPr/>
          </p:nvSpPr>
          <p:spPr>
            <a:xfrm>
              <a:off x="529830" y="8040934"/>
              <a:ext cx="3356370" cy="100175"/>
            </a:xfrm>
            <a:prstGeom prst="rect">
              <a:avLst/>
            </a:prstGeom>
            <a:solidFill>
              <a:srgbClr val="FFD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t"/>
            </a:p>
          </p:txBody>
        </p:sp>
        <p:sp>
          <p:nvSpPr>
            <p:cNvPr id="6" name="Rectangle 5">
              <a:extLst>
                <a:ext uri="{FF2B5EF4-FFF2-40B4-BE49-F238E27FC236}">
                  <a16:creationId xmlns:a16="http://schemas.microsoft.com/office/drawing/2014/main" id="{4F23C104-18FF-5346-861D-F03F439C3DC0}"/>
                </a:ext>
              </a:extLst>
            </p:cNvPr>
            <p:cNvSpPr/>
            <p:nvPr/>
          </p:nvSpPr>
          <p:spPr>
            <a:xfrm>
              <a:off x="457198" y="7449799"/>
              <a:ext cx="3603416" cy="2770054"/>
            </a:xfrm>
            <a:prstGeom prst="rect">
              <a:avLst/>
            </a:prstGeom>
          </p:spPr>
          <p:txBody>
            <a:bodyPr wrap="square">
              <a:spAutoFit/>
            </a:bodyPr>
            <a:lstStyle/>
            <a:p>
              <a:pPr algn="l" rtl="0">
                <a:lnSpc>
                  <a:spcPct val="107000"/>
                </a:lnSpc>
                <a:spcAft>
                  <a:spcPts val="800"/>
                </a:spcAft>
              </a:pPr>
              <a:r>
                <a:rPr lang="ht" sz="1200" b="1" i="0" u="none" baseline="0">
                  <a:latin typeface="Lato" panose="020F0502020204030203" pitchFamily="34" charset="0"/>
                  <a:ea typeface="Lato" panose="020F0502020204030203" pitchFamily="34" charset="0"/>
                  <a:cs typeface="Lato" panose="020F0502020204030203" pitchFamily="34" charset="0"/>
                </a:rPr>
                <a:t>Èske oumenm, yon zanmi oswa yon fanmi twouve li difisil pou rete fre pandan sezon ete sa a? </a:t>
              </a:r>
            </a:p>
            <a:p>
              <a:pPr algn="l" rtl="0">
                <a:lnSpc>
                  <a:spcPct val="107000"/>
                </a:lnSpc>
                <a:spcAft>
                  <a:spcPts val="800"/>
                </a:spcAft>
              </a:pPr>
              <a:r>
                <a:rPr lang="ht" sz="1200" b="1" i="0" u="none" baseline="0">
                  <a:latin typeface="Lato" panose="020F0502020204030203" pitchFamily="34" charset="0"/>
                  <a:ea typeface="Lato" panose="020F0502020204030203" pitchFamily="34" charset="0"/>
                  <a:cs typeface="Lato" panose="020F0502020204030203" pitchFamily="34" charset="0"/>
                </a:rPr>
                <a:t>Gen pwogram nan </a:t>
              </a:r>
              <a:r>
                <a:rPr lang="ht" sz="1200" b="1" i="0" u="none" baseline="0">
                  <a:solidFill>
                    <a:srgbClr val="FF0000"/>
                  </a:solidFill>
                  <a:latin typeface="Lato" panose="020F0502020204030203" pitchFamily="34" charset="0"/>
                  <a:ea typeface="Lato" panose="020F0502020204030203" pitchFamily="34" charset="0"/>
                  <a:cs typeface="Lato" panose="020F0502020204030203" pitchFamily="34" charset="0"/>
                </a:rPr>
                <a:t>X kominote </a:t>
              </a:r>
              <a:r>
                <a:rPr lang="ht" sz="1200" b="1" i="0" u="none" baseline="0">
                  <a:latin typeface="Lato" panose="020F0502020204030203" pitchFamily="34" charset="0"/>
                  <a:ea typeface="Lato" panose="020F0502020204030203" pitchFamily="34" charset="0"/>
                  <a:cs typeface="Lato" panose="020F0502020204030203" pitchFamily="34" charset="0"/>
                </a:rPr>
                <a:t>pou ede ou!</a:t>
              </a:r>
            </a:p>
            <a:p>
              <a:pPr marL="171450" indent="-171450" algn="l" rtl="0">
                <a:lnSpc>
                  <a:spcPct val="107000"/>
                </a:lnSpc>
                <a:spcAft>
                  <a:spcPts val="800"/>
                </a:spcAft>
                <a:buFont typeface="Arial" panose="020B0604020202020204" pitchFamily="34" charset="0"/>
                <a:buChar char="•"/>
              </a:pPr>
              <a:r>
                <a:rPr lang="ht" sz="1200" b="1" i="0" u="none" baseline="0">
                  <a:latin typeface="Lato" panose="020F0502020204030203" pitchFamily="34" charset="0"/>
                  <a:ea typeface="Lato" panose="020F0502020204030203" pitchFamily="34" charset="0"/>
                  <a:cs typeface="Lato" panose="020F0502020204030203" pitchFamily="34" charset="0"/>
                </a:rPr>
                <a:t>AJOUTE ENFÒMASYON KI ESPESIFIK POU KOMINOTE A LA A SOU PWOGRAM AK RESOUS YO</a:t>
              </a:r>
            </a:p>
            <a:p>
              <a:pPr marL="171450" indent="-171450" algn="l" rtl="0">
                <a:lnSpc>
                  <a:spcPct val="107000"/>
                </a:lnSpc>
                <a:spcAft>
                  <a:spcPts val="800"/>
                </a:spcAft>
                <a:buFont typeface="Arial" panose="020B0604020202020204" pitchFamily="34" charset="0"/>
                <a:buChar char="•"/>
              </a:pPr>
              <a:endParaRPr lang="ht" sz="1200" b="1" dirty="0">
                <a:latin typeface="Lato" panose="020F0502020204030203" pitchFamily="34" charset="0"/>
                <a:ea typeface="Lato" panose="020F0502020204030203" pitchFamily="34" charset="0"/>
                <a:cs typeface="Lato" panose="020F0502020204030203" pitchFamily="34" charset="0"/>
              </a:endParaRPr>
            </a:p>
            <a:p>
              <a:pPr marL="171450" indent="-171450" algn="l" rtl="0">
                <a:lnSpc>
                  <a:spcPct val="107000"/>
                </a:lnSpc>
                <a:spcAft>
                  <a:spcPts val="800"/>
                </a:spcAft>
                <a:buFont typeface="Arial" panose="020B0604020202020204" pitchFamily="34" charset="0"/>
                <a:buChar char="•"/>
              </a:pPr>
              <a:endParaRPr lang="ht" sz="1200" b="1" dirty="0">
                <a:latin typeface="Lato" panose="020F0502020204030203" pitchFamily="34" charset="0"/>
                <a:ea typeface="Lato" panose="020F0502020204030203" pitchFamily="34" charset="0"/>
                <a:cs typeface="Lato" panose="020F0502020204030203" pitchFamily="34" charset="0"/>
              </a:endParaRPr>
            </a:p>
            <a:p>
              <a:pPr marL="171450" indent="-171450" algn="l" rtl="0">
                <a:lnSpc>
                  <a:spcPct val="107000"/>
                </a:lnSpc>
                <a:spcAft>
                  <a:spcPts val="800"/>
                </a:spcAft>
                <a:buFont typeface="Arial" panose="020B0604020202020204" pitchFamily="34" charset="0"/>
                <a:buChar char="•"/>
              </a:pPr>
              <a:endParaRPr lang="ht" sz="1200" b="1" dirty="0">
                <a:latin typeface="Lato" panose="020F0502020204030203" pitchFamily="34" charset="0"/>
                <a:ea typeface="Lato" panose="020F0502020204030203" pitchFamily="34" charset="0"/>
                <a:cs typeface="Lato" panose="020F0502020204030203" pitchFamily="34" charset="0"/>
              </a:endParaRPr>
            </a:p>
            <a:p>
              <a:pPr marL="171450" indent="-171450" algn="l" rtl="0">
                <a:lnSpc>
                  <a:spcPct val="107000"/>
                </a:lnSpc>
                <a:spcAft>
                  <a:spcPts val="800"/>
                </a:spcAft>
                <a:buFont typeface="Arial" panose="020B0604020202020204" pitchFamily="34" charset="0"/>
                <a:buChar char="•"/>
              </a:pPr>
              <a:endParaRPr lang="ht" sz="1200" b="1" dirty="0">
                <a:latin typeface="Lato" panose="020F0502020204030203" pitchFamily="34" charset="0"/>
                <a:ea typeface="Lato" panose="020F0502020204030203" pitchFamily="34" charset="0"/>
                <a:cs typeface="Lato" panose="020F0502020204030203" pitchFamily="34" charset="0"/>
              </a:endParaRPr>
            </a:p>
            <a:p>
              <a:pPr algn="l" rtl="0">
                <a:lnSpc>
                  <a:spcPct val="107000"/>
                </a:lnSpc>
                <a:spcAft>
                  <a:spcPts val="800"/>
                </a:spcAft>
              </a:pPr>
              <a:endParaRPr lang="ht" sz="1200" b="1" dirty="0">
                <a:latin typeface="Lato" panose="020F0502020204030203" pitchFamily="34" charset="0"/>
                <a:ea typeface="Lato" panose="020F0502020204030203" pitchFamily="34" charset="0"/>
                <a:cs typeface="Lato" panose="020F0502020204030203" pitchFamily="34" charset="0"/>
              </a:endParaRPr>
            </a:p>
          </p:txBody>
        </p:sp>
      </p:grpSp>
      <p:pic>
        <p:nvPicPr>
          <p:cNvPr id="4" name="Picture 3" descr="A picture containing drawing&#10;&#10;Description automatically generated">
            <a:extLst>
              <a:ext uri="{FF2B5EF4-FFF2-40B4-BE49-F238E27FC236}">
                <a16:creationId xmlns:a16="http://schemas.microsoft.com/office/drawing/2014/main" id="{329A0060-CD21-EC43-B58F-EA772CF452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46819" y="9001125"/>
            <a:ext cx="1800336" cy="900168"/>
          </a:xfrm>
          <a:prstGeom prst="rect">
            <a:avLst/>
          </a:prstGeom>
        </p:spPr>
      </p:pic>
      <p:pic>
        <p:nvPicPr>
          <p:cNvPr id="24" name="Picture 23">
            <a:extLst>
              <a:ext uri="{FF2B5EF4-FFF2-40B4-BE49-F238E27FC236}">
                <a16:creationId xmlns:a16="http://schemas.microsoft.com/office/drawing/2014/main" id="{11F091C5-4D4B-A347-A054-D2578F8B2721}"/>
              </a:ext>
            </a:extLst>
          </p:cNvPr>
          <p:cNvPicPr>
            <a:picLocks noChangeAspect="1"/>
          </p:cNvPicPr>
          <p:nvPr/>
        </p:nvPicPr>
        <p:blipFill>
          <a:blip r:embed="rId5" cstate="email">
            <a:alphaModFix amt="20000"/>
            <a:extLst>
              <a:ext uri="{28A0092B-C50C-407E-A947-70E740481C1C}">
                <a14:useLocalDpi xmlns:a14="http://schemas.microsoft.com/office/drawing/2010/main"/>
              </a:ext>
            </a:extLst>
          </a:blip>
          <a:stretch>
            <a:fillRect/>
          </a:stretch>
        </p:blipFill>
        <p:spPr>
          <a:xfrm>
            <a:off x="258430" y="7902368"/>
            <a:ext cx="660639" cy="1906365"/>
          </a:xfrm>
          <a:prstGeom prst="rect">
            <a:avLst/>
          </a:prstGeom>
        </p:spPr>
      </p:pic>
    </p:spTree>
    <p:extLst>
      <p:ext uri="{BB962C8B-B14F-4D97-AF65-F5344CB8AC3E}">
        <p14:creationId xmlns:p14="http://schemas.microsoft.com/office/powerpoint/2010/main" val="1284386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BE69434-9ECA-CC43-967A-62C12112B6D7}"/>
              </a:ext>
            </a:extLst>
          </p:cNvPr>
          <p:cNvPicPr>
            <a:picLocks noChangeAspect="1"/>
          </p:cNvPicPr>
          <p:nvPr/>
        </p:nvPicPr>
        <p:blipFill>
          <a:blip r:embed="rId2">
            <a:alphaModFix amt="20000"/>
          </a:blip>
          <a:stretch>
            <a:fillRect/>
          </a:stretch>
        </p:blipFill>
        <p:spPr>
          <a:xfrm>
            <a:off x="5909190" y="6042025"/>
            <a:ext cx="1246676" cy="3490692"/>
          </a:xfrm>
          <a:prstGeom prst="rect">
            <a:avLst/>
          </a:prstGeom>
        </p:spPr>
      </p:pic>
      <p:pic>
        <p:nvPicPr>
          <p:cNvPr id="21" name="Picture 20">
            <a:extLst>
              <a:ext uri="{FF2B5EF4-FFF2-40B4-BE49-F238E27FC236}">
                <a16:creationId xmlns:a16="http://schemas.microsoft.com/office/drawing/2014/main" id="{2977DA09-711B-D346-BAA9-B24C8457D53C}"/>
              </a:ext>
            </a:extLst>
          </p:cNvPr>
          <p:cNvPicPr>
            <a:picLocks noChangeAspect="1"/>
          </p:cNvPicPr>
          <p:nvPr/>
        </p:nvPicPr>
        <p:blipFill>
          <a:blip r:embed="rId3">
            <a:alphaModFix amt="20000"/>
          </a:blip>
          <a:stretch>
            <a:fillRect/>
          </a:stretch>
        </p:blipFill>
        <p:spPr>
          <a:xfrm>
            <a:off x="3057263" y="3378649"/>
            <a:ext cx="1357576" cy="1378461"/>
          </a:xfrm>
          <a:prstGeom prst="rect">
            <a:avLst/>
          </a:prstGeom>
        </p:spPr>
      </p:pic>
      <p:sp>
        <p:nvSpPr>
          <p:cNvPr id="4" name="Rectangle 3">
            <a:extLst>
              <a:ext uri="{FF2B5EF4-FFF2-40B4-BE49-F238E27FC236}">
                <a16:creationId xmlns:a16="http://schemas.microsoft.com/office/drawing/2014/main" id="{63C83EBD-7251-4840-AA2D-38C514839C05}"/>
              </a:ext>
            </a:extLst>
          </p:cNvPr>
          <p:cNvSpPr/>
          <p:nvPr/>
        </p:nvSpPr>
        <p:spPr>
          <a:xfrm>
            <a:off x="0" y="1"/>
            <a:ext cx="7772400" cy="3332033"/>
          </a:xfrm>
          <a:prstGeom prst="rect">
            <a:avLst/>
          </a:prstGeom>
          <a:solidFill>
            <a:srgbClr val="FFD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t"/>
          </a:p>
        </p:txBody>
      </p:sp>
      <p:sp>
        <p:nvSpPr>
          <p:cNvPr id="12" name="Rectangle 11">
            <a:extLst>
              <a:ext uri="{FF2B5EF4-FFF2-40B4-BE49-F238E27FC236}">
                <a16:creationId xmlns:a16="http://schemas.microsoft.com/office/drawing/2014/main" id="{20BA279D-8A25-DE45-8033-C331F4F179AB}"/>
              </a:ext>
            </a:extLst>
          </p:cNvPr>
          <p:cNvSpPr/>
          <p:nvPr/>
        </p:nvSpPr>
        <p:spPr>
          <a:xfrm>
            <a:off x="414339" y="742950"/>
            <a:ext cx="5557836" cy="250607"/>
          </a:xfrm>
          <a:prstGeom prst="rect">
            <a:avLst/>
          </a:prstGeom>
          <a:solidFill>
            <a:srgbClr val="B2C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t"/>
          </a:p>
        </p:txBody>
      </p:sp>
      <p:sp>
        <p:nvSpPr>
          <p:cNvPr id="9" name="TextBox 8">
            <a:extLst>
              <a:ext uri="{FF2B5EF4-FFF2-40B4-BE49-F238E27FC236}">
                <a16:creationId xmlns:a16="http://schemas.microsoft.com/office/drawing/2014/main" id="{677C61B7-A5F2-F948-BD51-06178DB2BE25}"/>
              </a:ext>
            </a:extLst>
          </p:cNvPr>
          <p:cNvSpPr txBox="1"/>
          <p:nvPr/>
        </p:nvSpPr>
        <p:spPr>
          <a:xfrm>
            <a:off x="414338" y="453441"/>
            <a:ext cx="5762927" cy="523220"/>
          </a:xfrm>
          <a:prstGeom prst="rect">
            <a:avLst/>
          </a:prstGeom>
          <a:noFill/>
        </p:spPr>
        <p:txBody>
          <a:bodyPr wrap="square" rtlCol="0">
            <a:spAutoFit/>
          </a:bodyPr>
          <a:lstStyle/>
          <a:p>
            <a:pPr algn="l" rtl="0"/>
            <a:r>
              <a:rPr lang="ht" sz="2800" b="1" i="0" u="none" baseline="0">
                <a:latin typeface="Lato" panose="020F0502020204030203" pitchFamily="34" charset="0"/>
                <a:ea typeface="Lato" panose="020F0502020204030203" pitchFamily="34" charset="0"/>
                <a:cs typeface="Lato" panose="020F0502020204030203" pitchFamily="34" charset="0"/>
              </a:rPr>
              <a:t>Kisa Ou Kapab Fè Pou Rete Fre?</a:t>
            </a:r>
          </a:p>
        </p:txBody>
      </p:sp>
      <p:sp>
        <p:nvSpPr>
          <p:cNvPr id="13" name="Rectangle 12">
            <a:extLst>
              <a:ext uri="{FF2B5EF4-FFF2-40B4-BE49-F238E27FC236}">
                <a16:creationId xmlns:a16="http://schemas.microsoft.com/office/drawing/2014/main" id="{459A2E62-3CCF-ED4F-A5B6-84F60F75099A}"/>
              </a:ext>
            </a:extLst>
          </p:cNvPr>
          <p:cNvSpPr/>
          <p:nvPr/>
        </p:nvSpPr>
        <p:spPr>
          <a:xfrm>
            <a:off x="455706" y="3542564"/>
            <a:ext cx="1554480" cy="145724"/>
          </a:xfrm>
          <a:prstGeom prst="rect">
            <a:avLst/>
          </a:prstGeom>
          <a:solidFill>
            <a:srgbClr val="FFD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t"/>
          </a:p>
        </p:txBody>
      </p:sp>
      <p:sp>
        <p:nvSpPr>
          <p:cNvPr id="16" name="Rectangle 15">
            <a:extLst>
              <a:ext uri="{FF2B5EF4-FFF2-40B4-BE49-F238E27FC236}">
                <a16:creationId xmlns:a16="http://schemas.microsoft.com/office/drawing/2014/main" id="{B7559173-FDC3-2846-8911-86EA1FEC39E2}"/>
              </a:ext>
            </a:extLst>
          </p:cNvPr>
          <p:cNvSpPr/>
          <p:nvPr/>
        </p:nvSpPr>
        <p:spPr>
          <a:xfrm>
            <a:off x="367626" y="3393053"/>
            <a:ext cx="4329168" cy="2930867"/>
          </a:xfrm>
          <a:prstGeom prst="rect">
            <a:avLst/>
          </a:prstGeom>
        </p:spPr>
        <p:txBody>
          <a:bodyPr wrap="square">
            <a:spAutoFit/>
          </a:bodyPr>
          <a:lstStyle/>
          <a:p>
            <a:pPr algn="l" rtl="0">
              <a:lnSpc>
                <a:spcPct val="107000"/>
              </a:lnSpc>
              <a:spcAft>
                <a:spcPts val="800"/>
              </a:spcAft>
            </a:pPr>
            <a:r>
              <a:rPr lang="ht" sz="1600" b="1" i="0" u="none" baseline="0">
                <a:latin typeface="Lato" panose="020F0502020204030203" pitchFamily="34" charset="0"/>
                <a:ea typeface="Lato" panose="020F0502020204030203" pitchFamily="34" charset="0"/>
                <a:cs typeface="Lato" panose="020F0502020204030203" pitchFamily="34" charset="0"/>
              </a:rPr>
              <a:t>Lè li Fè Cho</a:t>
            </a:r>
          </a:p>
          <a:p>
            <a:pPr lvl="0" algn="l" rtl="0">
              <a:spcAft>
                <a:spcPts val="1000"/>
              </a:spcAft>
            </a:pPr>
            <a:r>
              <a:rPr lang="ht" sz="1200" b="1" i="0" u="none" baseline="0">
                <a:latin typeface="Lato" panose="020F0502020204030203" pitchFamily="34" charset="0"/>
                <a:ea typeface="Lato" panose="020F0502020204030203" pitchFamily="34" charset="0"/>
                <a:cs typeface="Lato" panose="020F0502020204030203" pitchFamily="34" charset="0"/>
              </a:rPr>
              <a:t>Bwè anpil dlo,</a:t>
            </a:r>
            <a:r>
              <a:rPr lang="ht" sz="1200" b="0" i="0" u="none" baseline="0">
                <a:latin typeface="Lato" panose="020F0502020204030203" pitchFamily="34" charset="0"/>
                <a:ea typeface="Lato" panose="020F0502020204030203" pitchFamily="34" charset="0"/>
                <a:cs typeface="Lato" panose="020F0502020204030203" pitchFamily="34" charset="0"/>
              </a:rPr>
              <a:t> menm si w pa santi ou swaf. Evite alkòl, kafeyin ak bwason dous yo ki kapab dezidrate w. Mache ak dlo lè w ap soti paske fontèn piblik pou bwè dlo yo ka limite.</a:t>
            </a:r>
          </a:p>
          <a:p>
            <a:pPr lvl="0" algn="l" rtl="0">
              <a:spcAft>
                <a:spcPts val="1000"/>
              </a:spcAft>
            </a:pPr>
            <a:r>
              <a:rPr lang="ht" sz="1200" b="1" i="0" u="none" baseline="0">
                <a:latin typeface="Lato" panose="020F0502020204030203" pitchFamily="34" charset="0"/>
                <a:ea typeface="Lato" panose="020F0502020204030203" pitchFamily="34" charset="0"/>
                <a:cs typeface="Lato" panose="020F0502020204030203" pitchFamily="34" charset="0"/>
              </a:rPr>
              <a:t>Pran prekosyon nan solèy.</a:t>
            </a:r>
            <a:r>
              <a:rPr lang="ht" sz="1200" b="0" i="0" u="none" baseline="0">
                <a:latin typeface="Lato" panose="020F0502020204030203" pitchFamily="34" charset="0"/>
                <a:ea typeface="Lato" panose="020F0502020204030203" pitchFamily="34" charset="0"/>
                <a:cs typeface="Lato" panose="020F0502020204030203" pitchFamily="34" charset="0"/>
              </a:rPr>
              <a:t> Mete pomad solèy, yon chapo ki gen zèl laj, linèt solèy, ak rad ki pa sere epi ki gen koulè pal lè w ap soti. Prekosyon COVID-19 yo ka vle di ou oblije rete tann nan liy deyò magazen yo oswa makèt yo.</a:t>
            </a:r>
          </a:p>
          <a:p>
            <a:pPr lvl="0" algn="l" rtl="0">
              <a:spcAft>
                <a:spcPts val="1000"/>
              </a:spcAft>
            </a:pPr>
            <a:r>
              <a:rPr lang="ht" sz="1200" b="1" i="0" u="none" baseline="0">
                <a:latin typeface="Lato" panose="020F0502020204030203" pitchFamily="34" charset="0"/>
                <a:ea typeface="Lato" panose="020F0502020204030203" pitchFamily="34" charset="0"/>
                <a:cs typeface="Lato" panose="020F0502020204030203" pitchFamily="34" charset="0"/>
              </a:rPr>
              <a:t>Evite fè aktivite ki mande anpil jefò lè li fè pi cho nan jounen an.</a:t>
            </a:r>
            <a:r>
              <a:rPr lang="ht" sz="1200" b="0" i="0" u="none" baseline="0">
                <a:latin typeface="Lato" panose="020F0502020204030203" pitchFamily="34" charset="0"/>
                <a:ea typeface="Lato" panose="020F0502020204030203" pitchFamily="34" charset="0"/>
                <a:cs typeface="Lato" panose="020F0502020204030203" pitchFamily="34" charset="0"/>
              </a:rPr>
              <a:t> Si w oblije ale deyò a, soti nan maten oswa nan sware, pran plizyè poz, epi pa rete nan solèy la.</a:t>
            </a:r>
            <a:r>
              <a:rPr lang="ht" sz="1200" b="0" i="0" u="none" baseline="0">
                <a:solidFill>
                  <a:srgbClr val="000000"/>
                </a:solidFill>
                <a:latin typeface="Lato" panose="020F0502020204030203" pitchFamily="34" charset="0"/>
                <a:ea typeface="Lato" panose="020F0502020204030203" pitchFamily="34" charset="0"/>
                <a:cs typeface="Lato" panose="020F0502020204030203" pitchFamily="34" charset="0"/>
              </a:rPr>
              <a:t> Chèche lonbray tankou pye bwa ak estrikti ki bay lonbray yo.</a:t>
            </a:r>
          </a:p>
        </p:txBody>
      </p:sp>
      <p:sp>
        <p:nvSpPr>
          <p:cNvPr id="17" name="Rectangle 16">
            <a:extLst>
              <a:ext uri="{FF2B5EF4-FFF2-40B4-BE49-F238E27FC236}">
                <a16:creationId xmlns:a16="http://schemas.microsoft.com/office/drawing/2014/main" id="{D40412CC-E4BA-A141-9C3D-F6F8C885BCB3}"/>
              </a:ext>
            </a:extLst>
          </p:cNvPr>
          <p:cNvSpPr/>
          <p:nvPr/>
        </p:nvSpPr>
        <p:spPr>
          <a:xfrm>
            <a:off x="4765801" y="3391246"/>
            <a:ext cx="2638973" cy="2821285"/>
          </a:xfrm>
          <a:prstGeom prst="rect">
            <a:avLst/>
          </a:prstGeom>
          <a:solidFill>
            <a:srgbClr val="B2CA35"/>
          </a:solidFill>
        </p:spPr>
        <p:txBody>
          <a:bodyPr wrap="square" lIns="182880" tIns="137160" rIns="137160" bIns="137160">
            <a:spAutoFit/>
          </a:bodyPr>
          <a:lstStyle/>
          <a:p>
            <a:pPr algn="l" rtl="0">
              <a:spcAft>
                <a:spcPts val="800"/>
              </a:spcAft>
            </a:pPr>
            <a:r>
              <a:rPr lang="ht" sz="1200" b="1" i="0" u="none" baseline="0">
                <a:latin typeface="Lato" panose="020F0502020204030203" pitchFamily="34" charset="0"/>
                <a:ea typeface="Lato" panose="020F0502020204030203" pitchFamily="34" charset="0"/>
                <a:cs typeface="Lato" panose="020F0502020204030203" pitchFamily="34" charset="0"/>
              </a:rPr>
              <a:t>Suiv prekosyon ki gen pou wè ak COVID-19:</a:t>
            </a:r>
            <a:endParaRPr lang="ht" sz="1200" dirty="0">
              <a:latin typeface="Lato" panose="020F0502020204030203" pitchFamily="34" charset="0"/>
              <a:ea typeface="Lato" panose="020F0502020204030203" pitchFamily="34" charset="0"/>
              <a:cs typeface="Lato" panose="020F0502020204030203" pitchFamily="34" charset="0"/>
            </a:endParaRPr>
          </a:p>
          <a:p>
            <a:pPr marL="285750" indent="-285750" algn="l" rtl="0">
              <a:spcAft>
                <a:spcPts val="800"/>
              </a:spcAft>
              <a:buFont typeface="Arial"/>
              <a:buChar char="•"/>
            </a:pPr>
            <a:r>
              <a:rPr lang="ht" sz="1200" b="0" i="0" u="none" baseline="0">
                <a:latin typeface="Lato" panose="020F0502020204030203" pitchFamily="34" charset="0"/>
                <a:ea typeface="Lato" panose="020F0502020204030203" pitchFamily="34" charset="0"/>
                <a:cs typeface="Lato" panose="020F0502020204030203" pitchFamily="34" charset="0"/>
              </a:rPr>
              <a:t>Kontinye </a:t>
            </a:r>
            <a:r>
              <a:rPr lang="ht" sz="1200" b="1" i="0" u="none" baseline="0">
                <a:latin typeface="Lato" panose="020F0502020204030203" pitchFamily="34" charset="0"/>
                <a:ea typeface="Lato" panose="020F0502020204030203" pitchFamily="34" charset="0"/>
                <a:cs typeface="Lato" panose="020F0502020204030203" pitchFamily="34" charset="0"/>
              </a:rPr>
              <a:t>kouvri figi</a:t>
            </a:r>
            <a:r>
              <a:rPr lang="ht" sz="1200" b="0" i="0" u="none" baseline="0">
                <a:latin typeface="Lato" panose="020F0502020204030203" pitchFamily="34" charset="0"/>
                <a:ea typeface="Lato" panose="020F0502020204030203" pitchFamily="34" charset="0"/>
                <a:cs typeface="Lato" panose="020F0502020204030203" pitchFamily="34" charset="0"/>
              </a:rPr>
              <a:t> w lè bòkote lòt moun. </a:t>
            </a:r>
          </a:p>
          <a:p>
            <a:pPr marL="285750" indent="-285750" algn="l" rtl="0">
              <a:spcAft>
                <a:spcPts val="800"/>
              </a:spcAft>
              <a:buFont typeface="Arial"/>
              <a:buChar char="•"/>
            </a:pPr>
            <a:r>
              <a:rPr lang="ht" sz="1200" b="1" i="0" u="none" baseline="0">
                <a:latin typeface="Lato" panose="020F0502020204030203" pitchFamily="34" charset="0"/>
                <a:ea typeface="Lato" panose="020F0502020204030203" pitchFamily="34" charset="0"/>
                <a:cs typeface="Lato" panose="020F0502020204030203" pitchFamily="34" charset="0"/>
              </a:rPr>
              <a:t>Pran yon distans sosyal omwen 6 pye</a:t>
            </a:r>
            <a:r>
              <a:rPr lang="ht" sz="1200" b="0" i="0" u="none" baseline="0">
                <a:latin typeface="Lato" panose="020F0502020204030203" pitchFamily="34" charset="0"/>
                <a:ea typeface="Lato" panose="020F0502020204030203" pitchFamily="34" charset="0"/>
                <a:cs typeface="Lato" panose="020F0502020204030203" pitchFamily="34" charset="0"/>
              </a:rPr>
              <a:t> ak lòt moun yo. </a:t>
            </a:r>
          </a:p>
          <a:p>
            <a:pPr marL="285750" indent="-285750" algn="l" rtl="0">
              <a:spcAft>
                <a:spcPts val="800"/>
              </a:spcAft>
              <a:buFont typeface="Arial"/>
              <a:buChar char="•"/>
            </a:pPr>
            <a:r>
              <a:rPr lang="ht" sz="1200" b="1" i="0" u="none" baseline="0">
                <a:latin typeface="Lato" panose="020F0502020204030203" pitchFamily="34" charset="0"/>
                <a:ea typeface="Lato" panose="020F0502020204030203" pitchFamily="34" charset="0"/>
                <a:cs typeface="Lato" panose="020F0502020204030203" pitchFamily="34" charset="0"/>
              </a:rPr>
              <a:t>Lave men ou </a:t>
            </a:r>
            <a:r>
              <a:rPr lang="ht" sz="1200" b="0" i="0" u="none" baseline="0">
                <a:latin typeface="Lato" panose="020F0502020204030203" pitchFamily="34" charset="0"/>
                <a:ea typeface="Lato" panose="020F0502020204030203" pitchFamily="34" charset="0"/>
                <a:cs typeface="Lato" panose="020F0502020204030203" pitchFamily="34" charset="0"/>
              </a:rPr>
              <a:t>souvan. </a:t>
            </a:r>
          </a:p>
          <a:p>
            <a:pPr marL="285750" indent="-285750" algn="l" rtl="0">
              <a:spcAft>
                <a:spcPts val="800"/>
              </a:spcAft>
              <a:buFont typeface="Arial"/>
              <a:buChar char="•"/>
            </a:pPr>
            <a:r>
              <a:rPr lang="ht" sz="1200" b="1" i="0" u="none" baseline="0">
                <a:latin typeface="Lato" panose="020F0502020204030203" pitchFamily="34" charset="0"/>
                <a:ea typeface="Lato" panose="020F0502020204030203" pitchFamily="34" charset="0"/>
                <a:cs typeface="Lato" panose="020F0502020204030203" pitchFamily="34" charset="0"/>
              </a:rPr>
              <a:t>Rete lakay ou </a:t>
            </a:r>
            <a:r>
              <a:rPr lang="ht" sz="1200" b="0" i="0" u="none" baseline="0">
                <a:latin typeface="Lato" panose="020F0502020204030203" pitchFamily="34" charset="0"/>
                <a:ea typeface="Lato" panose="020F0502020204030203" pitchFamily="34" charset="0"/>
                <a:cs typeface="Lato" panose="020F0502020204030203" pitchFamily="34" charset="0"/>
              </a:rPr>
              <a:t>si w gen sentòm COVID-19 yo.</a:t>
            </a:r>
          </a:p>
          <a:p>
            <a:pPr marL="285750" indent="-285750" algn="l" rtl="0">
              <a:spcAft>
                <a:spcPts val="800"/>
              </a:spcAft>
              <a:buFont typeface="Arial"/>
              <a:buChar char="•"/>
            </a:pPr>
            <a:r>
              <a:rPr lang="ht" sz="1200" b="1" i="0" u="none" baseline="0">
                <a:latin typeface="Lato" panose="020F0502020204030203" pitchFamily="34" charset="0"/>
                <a:ea typeface="Lato" panose="020F0502020204030203" pitchFamily="34" charset="0"/>
                <a:cs typeface="Lato" panose="020F0502020204030203" pitchFamily="34" charset="0"/>
              </a:rPr>
              <a:t>Fè tès</a:t>
            </a:r>
            <a:r>
              <a:rPr lang="ht" sz="1200" b="0" i="0" u="none" baseline="0">
                <a:latin typeface="Lato" panose="020F0502020204030203" pitchFamily="34" charset="0"/>
                <a:ea typeface="Lato" panose="020F0502020204030203" pitchFamily="34" charset="0"/>
                <a:cs typeface="Lato" panose="020F0502020204030203" pitchFamily="34" charset="0"/>
              </a:rPr>
              <a:t> si w panse ou te ekspoze. </a:t>
            </a:r>
          </a:p>
        </p:txBody>
      </p:sp>
      <p:pic>
        <p:nvPicPr>
          <p:cNvPr id="19" name="Picture 18">
            <a:extLst>
              <a:ext uri="{FF2B5EF4-FFF2-40B4-BE49-F238E27FC236}">
                <a16:creationId xmlns:a16="http://schemas.microsoft.com/office/drawing/2014/main" id="{683B4BC6-2D67-8F42-A53F-D54FD9762B51}"/>
              </a:ext>
            </a:extLst>
          </p:cNvPr>
          <p:cNvPicPr>
            <a:picLocks noChangeAspect="1"/>
          </p:cNvPicPr>
          <p:nvPr/>
        </p:nvPicPr>
        <p:blipFill>
          <a:blip r:embed="rId4">
            <a:alphaModFix/>
          </a:blip>
          <a:stretch>
            <a:fillRect/>
          </a:stretch>
        </p:blipFill>
        <p:spPr>
          <a:xfrm rot="16822998">
            <a:off x="6033818" y="-814634"/>
            <a:ext cx="2536149" cy="2536149"/>
          </a:xfrm>
          <a:prstGeom prst="rect">
            <a:avLst/>
          </a:prstGeom>
        </p:spPr>
      </p:pic>
      <p:sp>
        <p:nvSpPr>
          <p:cNvPr id="11" name="Rectangle 10">
            <a:extLst>
              <a:ext uri="{FF2B5EF4-FFF2-40B4-BE49-F238E27FC236}">
                <a16:creationId xmlns:a16="http://schemas.microsoft.com/office/drawing/2014/main" id="{C3D7C0BA-7956-104E-B5F1-6CE4E2A65D8C}"/>
              </a:ext>
            </a:extLst>
          </p:cNvPr>
          <p:cNvSpPr/>
          <p:nvPr/>
        </p:nvSpPr>
        <p:spPr>
          <a:xfrm>
            <a:off x="420940" y="1038979"/>
            <a:ext cx="6696565" cy="2206707"/>
          </a:xfrm>
          <a:prstGeom prst="rect">
            <a:avLst/>
          </a:prstGeom>
        </p:spPr>
        <p:txBody>
          <a:bodyPr wrap="square">
            <a:spAutoFit/>
          </a:bodyPr>
          <a:lstStyle/>
          <a:p>
            <a:pPr algn="l" rtl="0">
              <a:lnSpc>
                <a:spcPct val="107000"/>
              </a:lnSpc>
              <a:spcAft>
                <a:spcPts val="800"/>
              </a:spcAft>
            </a:pPr>
            <a:r>
              <a:rPr lang="ht" sz="1600" b="1" i="0" u="none" baseline="0">
                <a:latin typeface="Lato" panose="020F0502020204030203" pitchFamily="34" charset="0"/>
                <a:ea typeface="Lato" panose="020F0502020204030203" pitchFamily="34" charset="0"/>
                <a:cs typeface="Lato" panose="020F0502020204030203" pitchFamily="34" charset="0"/>
              </a:rPr>
              <a:t>Anvan yon Jounen Chalè </a:t>
            </a:r>
          </a:p>
          <a:p>
            <a:pPr algn="l" rtl="0">
              <a:lnSpc>
                <a:spcPct val="107000"/>
              </a:lnSpc>
              <a:spcAft>
                <a:spcPts val="800"/>
              </a:spcAft>
            </a:pPr>
            <a:r>
              <a:rPr lang="ht" sz="1150" b="1" i="0" u="none" baseline="0">
                <a:latin typeface="Lato" panose="020F0502020204030203" pitchFamily="34" charset="0"/>
                <a:ea typeface="Lato" panose="020F0502020204030203" pitchFamily="34" charset="0"/>
                <a:cs typeface="Lato" panose="020F0502020204030203" pitchFamily="34" charset="0"/>
              </a:rPr>
              <a:t>Suiv </a:t>
            </a:r>
            <a:r>
              <a:rPr lang="ht" sz="1150" b="0" i="0" u="none" baseline="0">
                <a:latin typeface="Lato" panose="020F0502020204030203" pitchFamily="34" charset="0"/>
                <a:ea typeface="Lato" panose="020F0502020204030203" pitchFamily="34" charset="0"/>
                <a:cs typeface="Lato" panose="020F0502020204030203" pitchFamily="34" charset="0"/>
              </a:rPr>
              <a:t>bilten</a:t>
            </a:r>
            <a:r>
              <a:rPr lang="ht" sz="1150" b="1" i="0" u="none" baseline="0">
                <a:latin typeface="Lato" panose="020F0502020204030203" pitchFamily="34" charset="0"/>
                <a:ea typeface="Lato" panose="020F0502020204030203" pitchFamily="34" charset="0"/>
                <a:cs typeface="Lato" panose="020F0502020204030203" pitchFamily="34" charset="0"/>
              </a:rPr>
              <a:t> meteyo lokal la </a:t>
            </a:r>
            <a:r>
              <a:rPr lang="ht" sz="1150" b="0" i="0" u="none" baseline="0">
                <a:latin typeface="Lato" panose="020F0502020204030203" pitchFamily="34" charset="0"/>
                <a:ea typeface="Lato" panose="020F0502020204030203" pitchFamily="34" charset="0"/>
                <a:cs typeface="Lato" panose="020F0502020204030203" pitchFamily="34" charset="0"/>
              </a:rPr>
              <a:t>epi siveye jou l ap fè cho yo. Asire ou gade </a:t>
            </a:r>
            <a:r>
              <a:rPr lang="ht" sz="1150" b="1" i="0" u="none" baseline="0">
                <a:latin typeface="Lato" panose="020F0502020204030203" pitchFamily="34" charset="0"/>
                <a:ea typeface="Lato" panose="020F0502020204030203" pitchFamily="34" charset="0"/>
                <a:cs typeface="Lato" panose="020F0502020204030203" pitchFamily="34" charset="0"/>
              </a:rPr>
              <a:t>endis chalè</a:t>
            </a:r>
            <a:r>
              <a:rPr lang="ht" sz="1150" b="0" i="0" u="none" baseline="0">
                <a:latin typeface="Lato" panose="020F0502020204030203" pitchFamily="34" charset="0"/>
                <a:ea typeface="Lato" panose="020F0502020204030203" pitchFamily="34" charset="0"/>
                <a:cs typeface="Lato" panose="020F0502020204030203" pitchFamily="34" charset="0"/>
              </a:rPr>
              <a:t> a, ki mezire nivo chalè a selon nivo tanperati a ak nivo imidite a. </a:t>
            </a:r>
          </a:p>
          <a:p>
            <a:pPr algn="l" rtl="0">
              <a:spcAft>
                <a:spcPts val="800"/>
              </a:spcAft>
            </a:pPr>
            <a:r>
              <a:rPr lang="ht" sz="1150" b="1" i="0" u="none" baseline="0">
                <a:latin typeface="Lato" panose="020F0502020204030203" pitchFamily="34" charset="0"/>
                <a:ea typeface="Lato" panose="020F0502020204030203" pitchFamily="34" charset="0"/>
                <a:cs typeface="Lato" panose="020F0502020204030203" pitchFamily="34" charset="0"/>
              </a:rPr>
              <a:t>Pale ak vwazen w yo.</a:t>
            </a:r>
            <a:r>
              <a:rPr lang="ht" sz="1150" b="0" i="0" u="none" baseline="0">
                <a:latin typeface="Lato" panose="020F0502020204030203" pitchFamily="34" charset="0"/>
                <a:ea typeface="Lato" panose="020F0502020204030203" pitchFamily="34" charset="0"/>
                <a:cs typeface="Lato" panose="020F0502020204030203" pitchFamily="34" charset="0"/>
              </a:rPr>
              <a:t> Gade si vwazen w yo konnen ki tan li pral fè epi fè yo konnen ou la pou w ede yo.</a:t>
            </a:r>
          </a:p>
          <a:p>
            <a:pPr lvl="0" algn="l" rtl="0">
              <a:spcAft>
                <a:spcPts val="800"/>
              </a:spcAft>
            </a:pPr>
            <a:r>
              <a:rPr lang="ht" sz="1150" b="0" i="0" u="none" baseline="0">
                <a:latin typeface="Lato" panose="020F0502020204030203" pitchFamily="34" charset="0"/>
                <a:ea typeface="Lato" panose="020F0502020204030203" pitchFamily="34" charset="0"/>
                <a:cs typeface="Lato" panose="020F0502020204030203" pitchFamily="34" charset="0"/>
              </a:rPr>
              <a:t>Si w pa gen klimatizè, </a:t>
            </a:r>
            <a:r>
              <a:rPr lang="ht" sz="1150" b="1" i="0" u="none" baseline="0">
                <a:latin typeface="Lato" panose="020F0502020204030203" pitchFamily="34" charset="0"/>
                <a:ea typeface="Lato" panose="020F0502020204030203" pitchFamily="34" charset="0"/>
                <a:cs typeface="Lato" panose="020F0502020204030203" pitchFamily="34" charset="0"/>
              </a:rPr>
              <a:t>idantifye espas piblik ki klimatize pou w ale, oswa al jwenn fanmi ak zanmi ki gen klimatizè ou santi w alèz pou ale lakay yo.</a:t>
            </a:r>
          </a:p>
          <a:p>
            <a:pPr lvl="0" algn="l" rtl="0">
              <a:spcAft>
                <a:spcPts val="800"/>
              </a:spcAft>
            </a:pPr>
            <a:r>
              <a:rPr lang="ht" sz="1150" b="1" i="0" u="none" baseline="0">
                <a:latin typeface="Lato" panose="020F0502020204030203" pitchFamily="34" charset="0"/>
                <a:ea typeface="Lato" panose="020F0502020204030203" pitchFamily="34" charset="0"/>
                <a:cs typeface="Lato" panose="020F0502020204030203" pitchFamily="34" charset="0"/>
              </a:rPr>
              <a:t>Rele 311 pou w enskri pou jwenn alèt vil yo </a:t>
            </a:r>
            <a:r>
              <a:rPr lang="ht" sz="1150" b="0" i="0" u="none" baseline="0">
                <a:latin typeface="Lato" panose="020F0502020204030203" pitchFamily="34" charset="0"/>
                <a:ea typeface="Lato" panose="020F0502020204030203" pitchFamily="34" charset="0"/>
                <a:cs typeface="Lato" panose="020F0502020204030203" pitchFamily="34" charset="0"/>
              </a:rPr>
              <a:t>oswa pou mande enfòmasyon sou resous ak sèvis ki disponib pou sipòte rezidan yo nan yon moman gwo chalè.    </a:t>
            </a:r>
          </a:p>
        </p:txBody>
      </p:sp>
      <p:pic>
        <p:nvPicPr>
          <p:cNvPr id="24" name="Picture 23">
            <a:extLst>
              <a:ext uri="{FF2B5EF4-FFF2-40B4-BE49-F238E27FC236}">
                <a16:creationId xmlns:a16="http://schemas.microsoft.com/office/drawing/2014/main" id="{9A157EB3-8DBC-624B-8291-5776782DDC85}"/>
              </a:ext>
            </a:extLst>
          </p:cNvPr>
          <p:cNvPicPr>
            <a:picLocks noChangeAspect="1"/>
          </p:cNvPicPr>
          <p:nvPr/>
        </p:nvPicPr>
        <p:blipFill>
          <a:blip r:embed="rId5">
            <a:alphaModFix amt="20000"/>
          </a:blip>
          <a:stretch>
            <a:fillRect/>
          </a:stretch>
        </p:blipFill>
        <p:spPr>
          <a:xfrm>
            <a:off x="-264451" y="5665390"/>
            <a:ext cx="1663046" cy="1810872"/>
          </a:xfrm>
          <a:prstGeom prst="rect">
            <a:avLst/>
          </a:prstGeom>
        </p:spPr>
      </p:pic>
      <p:sp>
        <p:nvSpPr>
          <p:cNvPr id="2" name="TextBox 1"/>
          <p:cNvSpPr txBox="1"/>
          <p:nvPr/>
        </p:nvSpPr>
        <p:spPr>
          <a:xfrm>
            <a:off x="367625" y="8459852"/>
            <a:ext cx="6857249" cy="1384995"/>
          </a:xfrm>
          <a:prstGeom prst="rect">
            <a:avLst/>
          </a:prstGeom>
          <a:noFill/>
        </p:spPr>
        <p:txBody>
          <a:bodyPr wrap="square" rtlCol="0">
            <a:spAutoFit/>
          </a:bodyPr>
          <a:lstStyle/>
          <a:p>
            <a:pPr lvl="0" algn="l" rtl="0"/>
            <a:r>
              <a:rPr lang="ht" sz="1200" b="1" i="0" u="none" baseline="0">
                <a:latin typeface="Lato" panose="020F0502020204030203" pitchFamily="34" charset="0"/>
                <a:ea typeface="Lato" panose="020F0502020204030203" pitchFamily="34" charset="0"/>
                <a:cs typeface="Lato" panose="020F0502020204030203" pitchFamily="34" charset="0"/>
              </a:rPr>
              <a:t>Konnen siy maladi ki gen pou wè ak chalè.</a:t>
            </a:r>
            <a:r>
              <a:rPr lang="ht" sz="1200" b="0" i="0" u="none" baseline="0">
                <a:latin typeface="Lato" panose="020F0502020204030203" pitchFamily="34" charset="0"/>
                <a:ea typeface="Lato" panose="020F0502020204030203" pitchFamily="34" charset="0"/>
                <a:cs typeface="Lato" panose="020F0502020204030203" pitchFamily="34" charset="0"/>
              </a:rPr>
              <a:t> Si w gen tèt fè mal, tèt vire oswa anvi vomi, ale yon kote ki fè pi fre.</a:t>
            </a:r>
            <a:r>
              <a:rPr lang="ht" sz="1200" b="0" i="1" u="none" baseline="0">
                <a:latin typeface="Lato" panose="020F0502020204030203" pitchFamily="34" charset="0"/>
                <a:ea typeface="Lato" panose="020F0502020204030203" pitchFamily="34" charset="0"/>
                <a:cs typeface="Lato" panose="020F0502020204030203" pitchFamily="34" charset="0"/>
              </a:rPr>
              <a:t> </a:t>
            </a:r>
          </a:p>
          <a:p>
            <a:pPr lvl="0" algn="l" rtl="0"/>
            <a:endParaRPr lang="ht" sz="1200" b="1" i="1" dirty="0">
              <a:latin typeface="Lato" panose="020F0502020204030203" pitchFamily="34" charset="0"/>
              <a:ea typeface="Lato" panose="020F0502020204030203" pitchFamily="34" charset="0"/>
              <a:cs typeface="Lato" panose="020F0502020204030203" pitchFamily="34" charset="0"/>
            </a:endParaRPr>
          </a:p>
          <a:p>
            <a:pPr lvl="0" algn="l" rtl="0"/>
            <a:r>
              <a:rPr lang="ht" sz="1200" b="1" i="0" u="none" baseline="0">
                <a:latin typeface="Lato" panose="020F0502020204030203" pitchFamily="34" charset="0"/>
                <a:ea typeface="Lato" panose="020F0502020204030203" pitchFamily="34" charset="0"/>
                <a:cs typeface="Lato" panose="020F0502020204030203" pitchFamily="34" charset="0"/>
              </a:rPr>
              <a:t>Rele 911 lè gen yon sitiyasyon ijans.</a:t>
            </a:r>
            <a:r>
              <a:rPr lang="ht" sz="1200" b="0" i="0" u="none" baseline="0">
                <a:latin typeface="Lato" panose="020F0502020204030203" pitchFamily="34" charset="0"/>
                <a:ea typeface="Lato" panose="020F0502020204030203" pitchFamily="34" charset="0"/>
                <a:cs typeface="Lato" panose="020F0502020204030203" pitchFamily="34" charset="0"/>
              </a:rPr>
              <a:t> Si yon moun prezante siy kout chalè, rele 911 tousuit. Siy kout chalè yo se yon tanperati kò ki depase 130 degre farennay, po ki cho, wouj, blanch oswa mouye; yon pou ki rapid epi ki fò; ak endispozisyon. Pandan w ap tann sekou yo rive, deplase moun lan mete li yon kote ki fre, ede li rafrechi ak yon sèvyèt mouye oswa yon beny fre, epi PA ba li likid. </a:t>
            </a:r>
          </a:p>
        </p:txBody>
      </p:sp>
      <p:sp>
        <p:nvSpPr>
          <p:cNvPr id="3" name="TextBox 2"/>
          <p:cNvSpPr txBox="1"/>
          <p:nvPr/>
        </p:nvSpPr>
        <p:spPr>
          <a:xfrm>
            <a:off x="367625" y="6368907"/>
            <a:ext cx="7068962" cy="2211888"/>
          </a:xfrm>
          <a:prstGeom prst="rect">
            <a:avLst/>
          </a:prstGeom>
          <a:noFill/>
        </p:spPr>
        <p:txBody>
          <a:bodyPr wrap="square" rtlCol="0">
            <a:spAutoFit/>
          </a:bodyPr>
          <a:lstStyle/>
          <a:p>
            <a:pPr lvl="0" algn="l" rtl="0">
              <a:spcAft>
                <a:spcPts val="1000"/>
              </a:spcAft>
            </a:pPr>
            <a:r>
              <a:rPr lang="ht" sz="1200" b="1" i="0" u="none" baseline="0">
                <a:latin typeface="Lato" panose="020F0502020204030203" pitchFamily="34" charset="0"/>
                <a:ea typeface="Lato" panose="020F0502020204030203" pitchFamily="34" charset="0"/>
                <a:cs typeface="Lato" panose="020F0502020204030203" pitchFamily="34" charset="0"/>
              </a:rPr>
              <a:t>Limen klimatizè w la si w bezwen li.</a:t>
            </a:r>
            <a:r>
              <a:rPr lang="ht" sz="1200" b="0" i="0" u="none" baseline="0">
                <a:latin typeface="Lato" panose="020F0502020204030203" pitchFamily="34" charset="0"/>
                <a:ea typeface="Lato" panose="020F0502020204030203" pitchFamily="34" charset="0"/>
                <a:cs typeface="Lato" panose="020F0502020204030203" pitchFamily="34" charset="0"/>
              </a:rPr>
              <a:t> Vantilatè yo pa p anpeche maladi ki gen rapò ak chalè lè tanperati a depase 95 degre farennay. Si w pè limen klimatizè w la paske l ap ogmante bil kouran ou, gade si w elijib pou resevwa yon tarif kouran ki redui nan men konpayi kouran w lan ak Ajans Aksyon Kominotè lokal ou an. Fèmen fenèt yo ak jalouzi yo pandan jounen an pou kenbe chalè a deyò. </a:t>
            </a:r>
          </a:p>
          <a:p>
            <a:pPr lvl="0" algn="l" rtl="0">
              <a:spcAft>
                <a:spcPts val="1000"/>
              </a:spcAft>
            </a:pPr>
            <a:r>
              <a:rPr lang="ht" sz="1200" b="1" i="0" u="none" baseline="0">
                <a:latin typeface="Lato" panose="020F0502020204030203" pitchFamily="34" charset="0"/>
                <a:ea typeface="Lato" panose="020F0502020204030203" pitchFamily="34" charset="0"/>
                <a:cs typeface="Lato" panose="020F0502020204030203" pitchFamily="34" charset="0"/>
              </a:rPr>
              <a:t>Pa janm kite timoun oswa bèt kay yo nan yon machin san siveyans.</a:t>
            </a:r>
            <a:r>
              <a:rPr lang="ht" sz="1200" b="0" i="0" u="none" baseline="0">
                <a:latin typeface="Lato" panose="020F0502020204030203" pitchFamily="34" charset="0"/>
                <a:ea typeface="Lato" panose="020F0502020204030203" pitchFamily="34" charset="0"/>
                <a:cs typeface="Lato" panose="020F0502020204030203" pitchFamily="34" charset="0"/>
              </a:rPr>
              <a:t> Sa gen ladan lè w ap soti pou pran bagay ki bò twotwa oswa pou fè lòt komisyon rapid. Menm avèk vit yo ki ouvri yon ti kras, tanperati anndan machin lan kapab ogmante rive prèske 20 degre farennay nan 10 minit.</a:t>
            </a:r>
          </a:p>
          <a:p>
            <a:pPr lvl="0" algn="l" rtl="0">
              <a:spcAft>
                <a:spcPts val="1000"/>
              </a:spcAft>
            </a:pPr>
            <a:r>
              <a:rPr lang="ht" sz="1200" b="1" i="0" u="none" baseline="0">
                <a:latin typeface="Lato" panose="020F0502020204030203" pitchFamily="34" charset="0"/>
                <a:ea typeface="Lato" panose="020F0502020204030203" pitchFamily="34" charset="0"/>
                <a:cs typeface="Lato" panose="020F0502020204030203" pitchFamily="34" charset="0"/>
              </a:rPr>
              <a:t>Fè yon bon vwazen.</a:t>
            </a:r>
            <a:r>
              <a:rPr lang="ht" sz="1200" b="0" i="0" u="none" baseline="0">
                <a:latin typeface="Lato" panose="020F0502020204030203" pitchFamily="34" charset="0"/>
                <a:ea typeface="Lato" panose="020F0502020204030203" pitchFamily="34" charset="0"/>
                <a:cs typeface="Lato" panose="020F0502020204030203" pitchFamily="34" charset="0"/>
              </a:rPr>
              <a:t> Voye je sou fanmi w, zanmi w ak vwazen w yo, sitou moun aje yo, sila yo ki ap viv poukont yo, sila yo ki gen pwoblèm sante, ak sila yo ki bezwen plis asistans.</a:t>
            </a:r>
            <a:endParaRPr lang="ht" sz="1200" dirty="0">
              <a:solidFill>
                <a:srgbClr val="FF0000"/>
              </a:solidFill>
              <a:latin typeface="Lato" panose="020F0502020204030203" pitchFamily="34" charset="0"/>
              <a:ea typeface="Lato" panose="020F0502020204030203" pitchFamily="34" charset="0"/>
              <a:cs typeface="Lato" panose="020F0502020204030203" pitchFamily="34" charset="0"/>
            </a:endParaRPr>
          </a:p>
        </p:txBody>
      </p:sp>
      <p:sp>
        <p:nvSpPr>
          <p:cNvPr id="18" name="Rectangle 17">
            <a:extLst>
              <a:ext uri="{FF2B5EF4-FFF2-40B4-BE49-F238E27FC236}">
                <a16:creationId xmlns:a16="http://schemas.microsoft.com/office/drawing/2014/main" id="{4B42F50D-F479-7748-BD33-CE0A70207CA3}"/>
              </a:ext>
            </a:extLst>
          </p:cNvPr>
          <p:cNvSpPr/>
          <p:nvPr/>
        </p:nvSpPr>
        <p:spPr>
          <a:xfrm rot="5400000">
            <a:off x="-381747" y="9095478"/>
            <a:ext cx="1453021" cy="45721"/>
          </a:xfrm>
          <a:prstGeom prst="rect">
            <a:avLst/>
          </a:prstGeom>
          <a:solidFill>
            <a:srgbClr val="FFD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t"/>
          </a:p>
        </p:txBody>
      </p:sp>
      <p:sp>
        <p:nvSpPr>
          <p:cNvPr id="20" name="Rectangle 19">
            <a:extLst>
              <a:ext uri="{FF2B5EF4-FFF2-40B4-BE49-F238E27FC236}">
                <a16:creationId xmlns:a16="http://schemas.microsoft.com/office/drawing/2014/main" id="{AE3648EE-02BF-9A42-8BD2-62B4CDFEF315}"/>
              </a:ext>
            </a:extLst>
          </p:cNvPr>
          <p:cNvSpPr/>
          <p:nvPr/>
        </p:nvSpPr>
        <p:spPr>
          <a:xfrm>
            <a:off x="335813" y="8391828"/>
            <a:ext cx="2721450" cy="45719"/>
          </a:xfrm>
          <a:prstGeom prst="rect">
            <a:avLst/>
          </a:prstGeom>
          <a:solidFill>
            <a:srgbClr val="FFD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t"/>
          </a:p>
        </p:txBody>
      </p:sp>
    </p:spTree>
    <p:extLst>
      <p:ext uri="{BB962C8B-B14F-4D97-AF65-F5344CB8AC3E}">
        <p14:creationId xmlns:p14="http://schemas.microsoft.com/office/powerpoint/2010/main" val="3369758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4231</TotalTime>
  <Words>1014</Words>
  <Application>Microsoft Macintosh PowerPoint</Application>
  <PresentationFormat>Custom</PresentationFormat>
  <Paragraphs>46</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Lato</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Harmon, Elise</dc:creator>
  <cp:lastModifiedBy>Harmon, Elise</cp:lastModifiedBy>
  <cp:revision>38</cp:revision>
  <dcterms:created xsi:type="dcterms:W3CDTF">2020-08-05T16:17:11Z</dcterms:created>
  <dcterms:modified xsi:type="dcterms:W3CDTF">2020-09-23T19:57:48Z</dcterms:modified>
</cp:coreProperties>
</file>