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modernComment_105_1DDD1E2F.xml" ContentType="application/vnd.ms-powerpoint.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omments/modernComment_235_4198BCD4.xml" ContentType="application/vnd.ms-powerpoint.comment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4"/>
    <p:sldMasterId id="2147483648" r:id="rId5"/>
  </p:sldMasterIdLst>
  <p:notesMasterIdLst>
    <p:notesMasterId r:id="rId53"/>
  </p:notesMasterIdLst>
  <p:sldIdLst>
    <p:sldId id="256" r:id="rId6"/>
    <p:sldId id="589" r:id="rId7"/>
    <p:sldId id="553" r:id="rId8"/>
    <p:sldId id="498" r:id="rId9"/>
    <p:sldId id="547" r:id="rId10"/>
    <p:sldId id="554" r:id="rId11"/>
    <p:sldId id="551" r:id="rId12"/>
    <p:sldId id="525" r:id="rId13"/>
    <p:sldId id="526" r:id="rId14"/>
    <p:sldId id="524" r:id="rId15"/>
    <p:sldId id="580" r:id="rId16"/>
    <p:sldId id="559" r:id="rId17"/>
    <p:sldId id="568" r:id="rId18"/>
    <p:sldId id="555" r:id="rId19"/>
    <p:sldId id="257" r:id="rId20"/>
    <p:sldId id="583" r:id="rId21"/>
    <p:sldId id="585" r:id="rId22"/>
    <p:sldId id="586" r:id="rId23"/>
    <p:sldId id="584" r:id="rId24"/>
    <p:sldId id="278" r:id="rId25"/>
    <p:sldId id="284" r:id="rId26"/>
    <p:sldId id="557" r:id="rId27"/>
    <p:sldId id="558" r:id="rId28"/>
    <p:sldId id="261" r:id="rId29"/>
    <p:sldId id="567" r:id="rId30"/>
    <p:sldId id="562" r:id="rId31"/>
    <p:sldId id="573" r:id="rId32"/>
    <p:sldId id="591" r:id="rId33"/>
    <p:sldId id="262" r:id="rId34"/>
    <p:sldId id="588" r:id="rId35"/>
    <p:sldId id="263" r:id="rId36"/>
    <p:sldId id="280" r:id="rId37"/>
    <p:sldId id="566" r:id="rId38"/>
    <p:sldId id="564" r:id="rId39"/>
    <p:sldId id="565" r:id="rId40"/>
    <p:sldId id="576" r:id="rId41"/>
    <p:sldId id="590" r:id="rId42"/>
    <p:sldId id="537" r:id="rId43"/>
    <p:sldId id="578" r:id="rId44"/>
    <p:sldId id="561" r:id="rId45"/>
    <p:sldId id="507" r:id="rId46"/>
    <p:sldId id="563" r:id="rId47"/>
    <p:sldId id="577" r:id="rId48"/>
    <p:sldId id="570" r:id="rId49"/>
    <p:sldId id="571" r:id="rId50"/>
    <p:sldId id="572" r:id="rId51"/>
    <p:sldId id="579"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135568F-B96D-4EE6-BA79-6ED11253A001}">
          <p14:sldIdLst>
            <p14:sldId id="256"/>
            <p14:sldId id="589"/>
            <p14:sldId id="553"/>
            <p14:sldId id="498"/>
            <p14:sldId id="547"/>
            <p14:sldId id="554"/>
            <p14:sldId id="551"/>
            <p14:sldId id="525"/>
            <p14:sldId id="526"/>
            <p14:sldId id="524"/>
            <p14:sldId id="580"/>
            <p14:sldId id="559"/>
            <p14:sldId id="568"/>
            <p14:sldId id="555"/>
            <p14:sldId id="257"/>
            <p14:sldId id="583"/>
            <p14:sldId id="585"/>
            <p14:sldId id="586"/>
            <p14:sldId id="584"/>
            <p14:sldId id="278"/>
            <p14:sldId id="284"/>
            <p14:sldId id="557"/>
            <p14:sldId id="558"/>
            <p14:sldId id="261"/>
            <p14:sldId id="567"/>
            <p14:sldId id="562"/>
            <p14:sldId id="573"/>
            <p14:sldId id="591"/>
            <p14:sldId id="262"/>
            <p14:sldId id="588"/>
            <p14:sldId id="263"/>
            <p14:sldId id="280"/>
            <p14:sldId id="566"/>
            <p14:sldId id="564"/>
            <p14:sldId id="565"/>
            <p14:sldId id="576"/>
            <p14:sldId id="590"/>
            <p14:sldId id="537"/>
            <p14:sldId id="578"/>
          </p14:sldIdLst>
        </p14:section>
        <p14:section name="Activity" id="{23ED7CFA-A1F0-4220-9B23-C3912E9C67E8}">
          <p14:sldIdLst>
            <p14:sldId id="561"/>
            <p14:sldId id="507"/>
            <p14:sldId id="563"/>
            <p14:sldId id="577"/>
            <p14:sldId id="570"/>
            <p14:sldId id="571"/>
            <p14:sldId id="572"/>
            <p14:sldId id="579"/>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EC92905-C219-85B9-6DD5-3B30895FD10A}" name="Sharon Ron" initials="SR" userId="S::SRon@mapc.org::654a8764-b5b7-45b9-a402-b38c1aeac49c" providerId="AD"/>
  <p188:author id="{2446BE24-97F0-0A83-4F57-640F914B62F9}" name="Ron, Sharon" initials="RS" userId="S::sron@mapc.org::654a8764-b5b7-45b9-a402-b38c1aeac49c" providerId="AD"/>
  <p188:author id="{83180D52-FBFF-F146-16EF-E8127673716C}" name="Nassar, Julia" initials="NJ" userId="S::JNassar@mapc.org::f63db0c0-d75b-4a9e-9893-bda08360376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374BA"/>
    <a:srgbClr val="8A0000"/>
    <a:srgbClr val="E550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9C70DC3-9662-7061-39C4-161EF9EEA93E}" v="1" dt="2023-11-06T20:21:30.3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notesMaster" Target="notesMasters/notesMaster1.xml"/><Relationship Id="rId58" Type="http://schemas.microsoft.com/office/2016/11/relationships/changesInfo" Target="changesInfos/changesInfo1.xml"/><Relationship Id="rId5" Type="http://schemas.openxmlformats.org/officeDocument/2006/relationships/slideMaster" Target="slideMasters/slideMaster2.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on, Sharon" userId="654a8764-b5b7-45b9-a402-b38c1aeac49c" providerId="ADAL" clId="{530931C7-3627-470C-8258-B126E436D7CE}"/>
    <pc:docChg chg="undo custSel addSld delSld modSld sldOrd">
      <pc:chgData name="Ron, Sharon" userId="654a8764-b5b7-45b9-a402-b38c1aeac49c" providerId="ADAL" clId="{530931C7-3627-470C-8258-B126E436D7CE}" dt="2023-06-20T13:42:53.570" v="497"/>
      <pc:docMkLst>
        <pc:docMk/>
      </pc:docMkLst>
      <pc:sldChg chg="delCm">
        <pc:chgData name="Ron, Sharon" userId="654a8764-b5b7-45b9-a402-b38c1aeac49c" providerId="ADAL" clId="{530931C7-3627-470C-8258-B126E436D7CE}" dt="2023-06-09T13:46:55.124" v="456"/>
        <pc:sldMkLst>
          <pc:docMk/>
          <pc:sldMk cId="425967108" sldId="262"/>
        </pc:sldMkLst>
        <pc:extLst>
          <p:ext xmlns:p="http://schemas.openxmlformats.org/presentationml/2006/main" uri="{D6D511B9-2390-475A-947B-AFAB55BFBCF1}">
            <pc226:cmChg xmlns:pc226="http://schemas.microsoft.com/office/powerpoint/2022/06/main/command" chg="del">
              <pc226:chgData name="Ron, Sharon" userId="654a8764-b5b7-45b9-a402-b38c1aeac49c" providerId="ADAL" clId="{530931C7-3627-470C-8258-B126E436D7CE}" dt="2023-06-09T13:46:52.021" v="455"/>
              <pc2:cmMkLst xmlns:pc2="http://schemas.microsoft.com/office/powerpoint/2019/9/main/command">
                <pc:docMk/>
                <pc:sldMk cId="425967108" sldId="262"/>
                <pc2:cmMk id="{3871E780-6FE6-44BB-8A55-C05024CD59B5}"/>
              </pc2:cmMkLst>
            </pc226:cmChg>
            <pc226:cmChg xmlns:pc226="http://schemas.microsoft.com/office/powerpoint/2022/06/main/command" chg="del">
              <pc226:chgData name="Ron, Sharon" userId="654a8764-b5b7-45b9-a402-b38c1aeac49c" providerId="ADAL" clId="{530931C7-3627-470C-8258-B126E436D7CE}" dt="2023-06-09T13:46:55.124" v="456"/>
              <pc2:cmMkLst xmlns:pc2="http://schemas.microsoft.com/office/powerpoint/2019/9/main/command">
                <pc:docMk/>
                <pc:sldMk cId="425967108" sldId="262"/>
                <pc2:cmMk id="{7EA1FE83-CC0A-49A2-9E4B-CB8BB00C2FFD}"/>
              </pc2:cmMkLst>
            </pc226:cmChg>
            <pc226:cmChg xmlns:pc226="http://schemas.microsoft.com/office/powerpoint/2022/06/main/command" chg="del">
              <pc226:chgData name="Ron, Sharon" userId="654a8764-b5b7-45b9-a402-b38c1aeac49c" providerId="ADAL" clId="{530931C7-3627-470C-8258-B126E436D7CE}" dt="2023-06-09T13:46:47.605" v="454"/>
              <pc2:cmMkLst xmlns:pc2="http://schemas.microsoft.com/office/powerpoint/2019/9/main/command">
                <pc:docMk/>
                <pc:sldMk cId="425967108" sldId="262"/>
                <pc2:cmMk id="{88CD87BB-0B3F-4B46-AB3A-6E1B797FC110}"/>
              </pc2:cmMkLst>
            </pc226:cmChg>
          </p:ext>
        </pc:extLst>
      </pc:sldChg>
      <pc:sldChg chg="delCm">
        <pc:chgData name="Ron, Sharon" userId="654a8764-b5b7-45b9-a402-b38c1aeac49c" providerId="ADAL" clId="{530931C7-3627-470C-8258-B126E436D7CE}" dt="2023-06-09T13:45:44.843" v="403"/>
        <pc:sldMkLst>
          <pc:docMk/>
          <pc:sldMk cId="2469054515" sldId="278"/>
        </pc:sldMkLst>
        <pc:extLst>
          <p:ext xmlns:p="http://schemas.openxmlformats.org/presentationml/2006/main" uri="{D6D511B9-2390-475A-947B-AFAB55BFBCF1}">
            <pc226:cmChg xmlns:pc226="http://schemas.microsoft.com/office/powerpoint/2022/06/main/command" chg="del">
              <pc226:chgData name="Ron, Sharon" userId="654a8764-b5b7-45b9-a402-b38c1aeac49c" providerId="ADAL" clId="{530931C7-3627-470C-8258-B126E436D7CE}" dt="2023-06-09T13:45:44.843" v="403"/>
              <pc2:cmMkLst xmlns:pc2="http://schemas.microsoft.com/office/powerpoint/2019/9/main/command">
                <pc:docMk/>
                <pc:sldMk cId="2469054515" sldId="278"/>
                <pc2:cmMk id="{9F7F8B06-57AE-4DD0-95F5-BF5DD7B5B77C}"/>
              </pc2:cmMkLst>
            </pc226:cmChg>
          </p:ext>
        </pc:extLst>
      </pc:sldChg>
      <pc:sldChg chg="delCm">
        <pc:chgData name="Ron, Sharon" userId="654a8764-b5b7-45b9-a402-b38c1aeac49c" providerId="ADAL" clId="{530931C7-3627-470C-8258-B126E436D7CE}" dt="2023-06-09T13:47:10.131" v="459"/>
        <pc:sldMkLst>
          <pc:docMk/>
          <pc:sldMk cId="3090336116" sldId="280"/>
        </pc:sldMkLst>
        <pc:extLst>
          <p:ext xmlns:p="http://schemas.openxmlformats.org/presentationml/2006/main" uri="{D6D511B9-2390-475A-947B-AFAB55BFBCF1}">
            <pc226:cmChg xmlns:pc226="http://schemas.microsoft.com/office/powerpoint/2022/06/main/command" chg="del">
              <pc226:chgData name="Ron, Sharon" userId="654a8764-b5b7-45b9-a402-b38c1aeac49c" providerId="ADAL" clId="{530931C7-3627-470C-8258-B126E436D7CE}" dt="2023-06-09T13:47:10.131" v="459"/>
              <pc2:cmMkLst xmlns:pc2="http://schemas.microsoft.com/office/powerpoint/2019/9/main/command">
                <pc:docMk/>
                <pc:sldMk cId="3090336116" sldId="280"/>
                <pc2:cmMk id="{3D76DA02-0719-4DF2-A9CC-0BD45726552B}"/>
              </pc2:cmMkLst>
            </pc226:cmChg>
          </p:ext>
        </pc:extLst>
      </pc:sldChg>
      <pc:sldChg chg="del">
        <pc:chgData name="Ron, Sharon" userId="654a8764-b5b7-45b9-a402-b38c1aeac49c" providerId="ADAL" clId="{530931C7-3627-470C-8258-B126E436D7CE}" dt="2023-06-09T13:45:19.962" v="401" actId="47"/>
        <pc:sldMkLst>
          <pc:docMk/>
          <pc:sldMk cId="4140275943" sldId="285"/>
        </pc:sldMkLst>
      </pc:sldChg>
      <pc:sldChg chg="addSp delSp modSp mod ord modAnim modShow">
        <pc:chgData name="Ron, Sharon" userId="654a8764-b5b7-45b9-a402-b38c1aeac49c" providerId="ADAL" clId="{530931C7-3627-470C-8258-B126E436D7CE}" dt="2023-06-09T13:42:33.363" v="62" actId="1035"/>
        <pc:sldMkLst>
          <pc:docMk/>
          <pc:sldMk cId="373373799" sldId="498"/>
        </pc:sldMkLst>
        <pc:spChg chg="del">
          <ac:chgData name="Ron, Sharon" userId="654a8764-b5b7-45b9-a402-b38c1aeac49c" providerId="ADAL" clId="{530931C7-3627-470C-8258-B126E436D7CE}" dt="2023-06-09T13:42:22.172" v="3"/>
          <ac:spMkLst>
            <pc:docMk/>
            <pc:sldMk cId="373373799" sldId="498"/>
            <ac:spMk id="5" creationId="{A7CAC255-0985-7EB9-2243-474ED347DC98}"/>
          </ac:spMkLst>
        </pc:spChg>
        <pc:picChg chg="add mod">
          <ac:chgData name="Ron, Sharon" userId="654a8764-b5b7-45b9-a402-b38c1aeac49c" providerId="ADAL" clId="{530931C7-3627-470C-8258-B126E436D7CE}" dt="2023-06-09T13:42:33.363" v="62" actId="1035"/>
          <ac:picMkLst>
            <pc:docMk/>
            <pc:sldMk cId="373373799" sldId="498"/>
            <ac:picMk id="4" creationId="{68F1521F-35AF-B8FF-65DD-BB5290F7A606}"/>
          </ac:picMkLst>
        </pc:picChg>
      </pc:sldChg>
      <pc:sldChg chg="del">
        <pc:chgData name="Ron, Sharon" userId="654a8764-b5b7-45b9-a402-b38c1aeac49c" providerId="ADAL" clId="{530931C7-3627-470C-8258-B126E436D7CE}" dt="2023-06-09T13:46:17.939" v="407" actId="2696"/>
        <pc:sldMkLst>
          <pc:docMk/>
          <pc:sldMk cId="376631470" sldId="523"/>
        </pc:sldMkLst>
      </pc:sldChg>
      <pc:sldChg chg="modSp mod">
        <pc:chgData name="Ron, Sharon" userId="654a8764-b5b7-45b9-a402-b38c1aeac49c" providerId="ADAL" clId="{530931C7-3627-470C-8258-B126E436D7CE}" dt="2023-06-09T13:44:58.250" v="399" actId="20577"/>
        <pc:sldMkLst>
          <pc:docMk/>
          <pc:sldMk cId="4153272053" sldId="547"/>
        </pc:sldMkLst>
        <pc:spChg chg="mod">
          <ac:chgData name="Ron, Sharon" userId="654a8764-b5b7-45b9-a402-b38c1aeac49c" providerId="ADAL" clId="{530931C7-3627-470C-8258-B126E436D7CE}" dt="2023-06-09T13:44:58.250" v="399" actId="20577"/>
          <ac:spMkLst>
            <pc:docMk/>
            <pc:sldMk cId="4153272053" sldId="547"/>
            <ac:spMk id="6" creationId="{E5354FE1-30C8-01B1-8043-96E5982F048A}"/>
          </ac:spMkLst>
        </pc:spChg>
      </pc:sldChg>
      <pc:sldChg chg="modSp mod">
        <pc:chgData name="Ron, Sharon" userId="654a8764-b5b7-45b9-a402-b38c1aeac49c" providerId="ADAL" clId="{530931C7-3627-470C-8258-B126E436D7CE}" dt="2023-06-09T13:45:05.791" v="400" actId="20577"/>
        <pc:sldMkLst>
          <pc:docMk/>
          <pc:sldMk cId="1830410080" sldId="554"/>
        </pc:sldMkLst>
        <pc:spChg chg="mod">
          <ac:chgData name="Ron, Sharon" userId="654a8764-b5b7-45b9-a402-b38c1aeac49c" providerId="ADAL" clId="{530931C7-3627-470C-8258-B126E436D7CE}" dt="2023-06-09T13:45:05.791" v="400" actId="20577"/>
          <ac:spMkLst>
            <pc:docMk/>
            <pc:sldMk cId="1830410080" sldId="554"/>
            <ac:spMk id="3" creationId="{9718B154-1E2A-958C-3BC2-242200435573}"/>
          </ac:spMkLst>
        </pc:spChg>
      </pc:sldChg>
      <pc:sldChg chg="modSp mod">
        <pc:chgData name="Ron, Sharon" userId="654a8764-b5b7-45b9-a402-b38c1aeac49c" providerId="ADAL" clId="{530931C7-3627-470C-8258-B126E436D7CE}" dt="2023-06-09T13:45:29.081" v="402" actId="20577"/>
        <pc:sldMkLst>
          <pc:docMk/>
          <pc:sldMk cId="2675227064" sldId="555"/>
        </pc:sldMkLst>
        <pc:spChg chg="mod">
          <ac:chgData name="Ron, Sharon" userId="654a8764-b5b7-45b9-a402-b38c1aeac49c" providerId="ADAL" clId="{530931C7-3627-470C-8258-B126E436D7CE}" dt="2023-06-09T13:45:29.081" v="402" actId="20577"/>
          <ac:spMkLst>
            <pc:docMk/>
            <pc:sldMk cId="2675227064" sldId="555"/>
            <ac:spMk id="3" creationId="{9718B154-1E2A-958C-3BC2-242200435573}"/>
          </ac:spMkLst>
        </pc:spChg>
      </pc:sldChg>
      <pc:sldChg chg="addSp delSp modSp mod ord delCm">
        <pc:chgData name="Ron, Sharon" userId="654a8764-b5b7-45b9-a402-b38c1aeac49c" providerId="ADAL" clId="{530931C7-3627-470C-8258-B126E436D7CE}" dt="2023-06-20T13:42:53.570" v="497"/>
        <pc:sldMkLst>
          <pc:docMk/>
          <pc:sldMk cId="1052789340" sldId="563"/>
        </pc:sldMkLst>
        <pc:spChg chg="add mod">
          <ac:chgData name="Ron, Sharon" userId="654a8764-b5b7-45b9-a402-b38c1aeac49c" providerId="ADAL" clId="{530931C7-3627-470C-8258-B126E436D7CE}" dt="2023-06-09T13:48:07.301" v="494" actId="20577"/>
          <ac:spMkLst>
            <pc:docMk/>
            <pc:sldMk cId="1052789340" sldId="563"/>
            <ac:spMk id="3" creationId="{30C3CF6C-A090-19B2-8470-5061DABD3212}"/>
          </ac:spMkLst>
        </pc:spChg>
        <pc:spChg chg="del">
          <ac:chgData name="Ron, Sharon" userId="654a8764-b5b7-45b9-a402-b38c1aeac49c" providerId="ADAL" clId="{530931C7-3627-470C-8258-B126E436D7CE}" dt="2023-06-09T13:48:03.560" v="490" actId="478"/>
          <ac:spMkLst>
            <pc:docMk/>
            <pc:sldMk cId="1052789340" sldId="563"/>
            <ac:spMk id="7" creationId="{E5D2D047-3C08-73B5-483C-34C79470ED03}"/>
          </ac:spMkLst>
        </pc:spChg>
        <pc:spChg chg="del">
          <ac:chgData name="Ron, Sharon" userId="654a8764-b5b7-45b9-a402-b38c1aeac49c" providerId="ADAL" clId="{530931C7-3627-470C-8258-B126E436D7CE}" dt="2023-06-09T13:47:52.528" v="489" actId="478"/>
          <ac:spMkLst>
            <pc:docMk/>
            <pc:sldMk cId="1052789340" sldId="563"/>
            <ac:spMk id="8" creationId="{B4767BF6-EDFE-D7FB-8E35-33D2CE1D9A9D}"/>
          </ac:spMkLst>
        </pc:spChg>
        <pc:spChg chg="del">
          <ac:chgData name="Ron, Sharon" userId="654a8764-b5b7-45b9-a402-b38c1aeac49c" providerId="ADAL" clId="{530931C7-3627-470C-8258-B126E436D7CE}" dt="2023-06-09T13:47:52.528" v="489" actId="478"/>
          <ac:spMkLst>
            <pc:docMk/>
            <pc:sldMk cId="1052789340" sldId="563"/>
            <ac:spMk id="9" creationId="{25B396FD-F1E3-5F7D-349F-048D6AE58706}"/>
          </ac:spMkLst>
        </pc:spChg>
        <pc:spChg chg="del">
          <ac:chgData name="Ron, Sharon" userId="654a8764-b5b7-45b9-a402-b38c1aeac49c" providerId="ADAL" clId="{530931C7-3627-470C-8258-B126E436D7CE}" dt="2023-06-09T13:47:52.528" v="489" actId="478"/>
          <ac:spMkLst>
            <pc:docMk/>
            <pc:sldMk cId="1052789340" sldId="563"/>
            <ac:spMk id="10" creationId="{CF303547-8B51-F89A-40F5-C1F23EA550F0}"/>
          </ac:spMkLst>
        </pc:spChg>
        <pc:spChg chg="del">
          <ac:chgData name="Ron, Sharon" userId="654a8764-b5b7-45b9-a402-b38c1aeac49c" providerId="ADAL" clId="{530931C7-3627-470C-8258-B126E436D7CE}" dt="2023-06-09T13:48:03.560" v="490" actId="478"/>
          <ac:spMkLst>
            <pc:docMk/>
            <pc:sldMk cId="1052789340" sldId="563"/>
            <ac:spMk id="11" creationId="{5A5592E7-1275-FD43-3E1D-1066AC399769}"/>
          </ac:spMkLst>
        </pc:spChg>
        <pc:spChg chg="del">
          <ac:chgData name="Ron, Sharon" userId="654a8764-b5b7-45b9-a402-b38c1aeac49c" providerId="ADAL" clId="{530931C7-3627-470C-8258-B126E436D7CE}" dt="2023-06-09T13:47:52.528" v="489" actId="478"/>
          <ac:spMkLst>
            <pc:docMk/>
            <pc:sldMk cId="1052789340" sldId="563"/>
            <ac:spMk id="12" creationId="{CC3D4B76-E215-DCC5-931E-5B47E666CCF9}"/>
          </ac:spMkLst>
        </pc:spChg>
        <pc:spChg chg="del">
          <ac:chgData name="Ron, Sharon" userId="654a8764-b5b7-45b9-a402-b38c1aeac49c" providerId="ADAL" clId="{530931C7-3627-470C-8258-B126E436D7CE}" dt="2023-06-09T13:47:52.528" v="489" actId="478"/>
          <ac:spMkLst>
            <pc:docMk/>
            <pc:sldMk cId="1052789340" sldId="563"/>
            <ac:spMk id="13" creationId="{54C769AF-5B0A-6C9B-3624-DB568C4071A8}"/>
          </ac:spMkLst>
        </pc:spChg>
        <pc:spChg chg="del">
          <ac:chgData name="Ron, Sharon" userId="654a8764-b5b7-45b9-a402-b38c1aeac49c" providerId="ADAL" clId="{530931C7-3627-470C-8258-B126E436D7CE}" dt="2023-06-09T13:47:52.528" v="489" actId="478"/>
          <ac:spMkLst>
            <pc:docMk/>
            <pc:sldMk cId="1052789340" sldId="563"/>
            <ac:spMk id="14" creationId="{713717DF-D7A9-E2BC-7286-BDC033C07F0C}"/>
          </ac:spMkLst>
        </pc:spChg>
        <pc:spChg chg="del">
          <ac:chgData name="Ron, Sharon" userId="654a8764-b5b7-45b9-a402-b38c1aeac49c" providerId="ADAL" clId="{530931C7-3627-470C-8258-B126E436D7CE}" dt="2023-06-09T13:48:03.560" v="490" actId="478"/>
          <ac:spMkLst>
            <pc:docMk/>
            <pc:sldMk cId="1052789340" sldId="563"/>
            <ac:spMk id="15" creationId="{E5B6C477-9075-2F85-1EF2-4E8FEBF85EC3}"/>
          </ac:spMkLst>
        </pc:spChg>
        <pc:spChg chg="del">
          <ac:chgData name="Ron, Sharon" userId="654a8764-b5b7-45b9-a402-b38c1aeac49c" providerId="ADAL" clId="{530931C7-3627-470C-8258-B126E436D7CE}" dt="2023-06-09T13:47:52.528" v="489" actId="478"/>
          <ac:spMkLst>
            <pc:docMk/>
            <pc:sldMk cId="1052789340" sldId="563"/>
            <ac:spMk id="16" creationId="{1E54ED72-E366-E495-0BF0-365E70E13A25}"/>
          </ac:spMkLst>
        </pc:spChg>
        <pc:spChg chg="del">
          <ac:chgData name="Ron, Sharon" userId="654a8764-b5b7-45b9-a402-b38c1aeac49c" providerId="ADAL" clId="{530931C7-3627-470C-8258-B126E436D7CE}" dt="2023-06-09T13:47:52.528" v="489" actId="478"/>
          <ac:spMkLst>
            <pc:docMk/>
            <pc:sldMk cId="1052789340" sldId="563"/>
            <ac:spMk id="17" creationId="{F0E91708-18BD-D220-D3B1-331C2DBD06F4}"/>
          </ac:spMkLst>
        </pc:spChg>
        <pc:spChg chg="del">
          <ac:chgData name="Ron, Sharon" userId="654a8764-b5b7-45b9-a402-b38c1aeac49c" providerId="ADAL" clId="{530931C7-3627-470C-8258-B126E436D7CE}" dt="2023-06-09T13:47:52.528" v="489" actId="478"/>
          <ac:spMkLst>
            <pc:docMk/>
            <pc:sldMk cId="1052789340" sldId="563"/>
            <ac:spMk id="18" creationId="{08C7EA9E-EE08-8AD1-2D66-78F6A597E555}"/>
          </ac:spMkLst>
        </pc:spChg>
        <pc:extLst>
          <p:ext xmlns:p="http://schemas.openxmlformats.org/presentationml/2006/main" uri="{D6D511B9-2390-475A-947B-AFAB55BFBCF1}">
            <pc226:cmChg xmlns:pc226="http://schemas.microsoft.com/office/powerpoint/2022/06/main/command" chg="del">
              <pc226:chgData name="Ron, Sharon" userId="654a8764-b5b7-45b9-a402-b38c1aeac49c" providerId="ADAL" clId="{530931C7-3627-470C-8258-B126E436D7CE}" dt="2023-06-09T13:48:19.968" v="495"/>
              <pc2:cmMkLst xmlns:pc2="http://schemas.microsoft.com/office/powerpoint/2019/9/main/command">
                <pc:docMk/>
                <pc:sldMk cId="1052789340" sldId="563"/>
                <pc2:cmMk id="{63E62F00-D0D9-4E7C-834E-F8FD67D02B33}"/>
              </pc2:cmMkLst>
            </pc226:cmChg>
          </p:ext>
        </pc:extLst>
      </pc:sldChg>
      <pc:sldChg chg="modSp mod">
        <pc:chgData name="Ron, Sharon" userId="654a8764-b5b7-45b9-a402-b38c1aeac49c" providerId="ADAL" clId="{530931C7-3627-470C-8258-B126E436D7CE}" dt="2023-06-09T13:46:04.297" v="405" actId="20577"/>
        <pc:sldMkLst>
          <pc:docMk/>
          <pc:sldMk cId="1507330881" sldId="573"/>
        </pc:sldMkLst>
        <pc:spChg chg="mod">
          <ac:chgData name="Ron, Sharon" userId="654a8764-b5b7-45b9-a402-b38c1aeac49c" providerId="ADAL" clId="{530931C7-3627-470C-8258-B126E436D7CE}" dt="2023-06-09T13:46:04.297" v="405" actId="20577"/>
          <ac:spMkLst>
            <pc:docMk/>
            <pc:sldMk cId="1507330881" sldId="573"/>
            <ac:spMk id="3" creationId="{9718B154-1E2A-958C-3BC2-242200435573}"/>
          </ac:spMkLst>
        </pc:spChg>
      </pc:sldChg>
      <pc:sldChg chg="del">
        <pc:chgData name="Ron, Sharon" userId="654a8764-b5b7-45b9-a402-b38c1aeac49c" providerId="ADAL" clId="{530931C7-3627-470C-8258-B126E436D7CE}" dt="2023-06-09T13:46:11.548" v="406" actId="2696"/>
        <pc:sldMkLst>
          <pc:docMk/>
          <pc:sldMk cId="3326487535" sldId="574"/>
        </pc:sldMkLst>
      </pc:sldChg>
      <pc:sldChg chg="del">
        <pc:chgData name="Ron, Sharon" userId="654a8764-b5b7-45b9-a402-b38c1aeac49c" providerId="ADAL" clId="{530931C7-3627-470C-8258-B126E436D7CE}" dt="2023-06-09T13:46:21.635" v="408" actId="2696"/>
        <pc:sldMkLst>
          <pc:docMk/>
          <pc:sldMk cId="653667975" sldId="575"/>
        </pc:sldMkLst>
      </pc:sldChg>
      <pc:sldChg chg="addSp modSp mod">
        <pc:chgData name="Ron, Sharon" userId="654a8764-b5b7-45b9-a402-b38c1aeac49c" providerId="ADAL" clId="{530931C7-3627-470C-8258-B126E436D7CE}" dt="2023-06-09T13:47:26.460" v="488" actId="1035"/>
        <pc:sldMkLst>
          <pc:docMk/>
          <pc:sldMk cId="2409449024" sldId="576"/>
        </pc:sldMkLst>
        <pc:spChg chg="mod">
          <ac:chgData name="Ron, Sharon" userId="654a8764-b5b7-45b9-a402-b38c1aeac49c" providerId="ADAL" clId="{530931C7-3627-470C-8258-B126E436D7CE}" dt="2023-06-09T13:47:19.168" v="460" actId="20577"/>
          <ac:spMkLst>
            <pc:docMk/>
            <pc:sldMk cId="2409449024" sldId="576"/>
            <ac:spMk id="3" creationId="{9718B154-1E2A-958C-3BC2-242200435573}"/>
          </ac:spMkLst>
        </pc:spChg>
        <pc:spChg chg="mod">
          <ac:chgData name="Ron, Sharon" userId="654a8764-b5b7-45b9-a402-b38c1aeac49c" providerId="ADAL" clId="{530931C7-3627-470C-8258-B126E436D7CE}" dt="2023-06-09T13:47:23.200" v="461" actId="164"/>
          <ac:spMkLst>
            <pc:docMk/>
            <pc:sldMk cId="2409449024" sldId="576"/>
            <ac:spMk id="5" creationId="{36F6CC51-377F-FE7C-B5F2-5CD9A58885B8}"/>
          </ac:spMkLst>
        </pc:spChg>
        <pc:spChg chg="mod">
          <ac:chgData name="Ron, Sharon" userId="654a8764-b5b7-45b9-a402-b38c1aeac49c" providerId="ADAL" clId="{530931C7-3627-470C-8258-B126E436D7CE}" dt="2023-06-09T13:47:23.200" v="461" actId="164"/>
          <ac:spMkLst>
            <pc:docMk/>
            <pc:sldMk cId="2409449024" sldId="576"/>
            <ac:spMk id="6" creationId="{9D175B5B-652E-02B4-1DE1-FED17D9B8D19}"/>
          </ac:spMkLst>
        </pc:spChg>
        <pc:grpChg chg="add mod">
          <ac:chgData name="Ron, Sharon" userId="654a8764-b5b7-45b9-a402-b38c1aeac49c" providerId="ADAL" clId="{530931C7-3627-470C-8258-B126E436D7CE}" dt="2023-06-09T13:47:26.460" v="488" actId="1035"/>
          <ac:grpSpMkLst>
            <pc:docMk/>
            <pc:sldMk cId="2409449024" sldId="576"/>
            <ac:grpSpMk id="7" creationId="{234D72B0-B41F-64F8-7A08-938398AD9237}"/>
          </ac:grpSpMkLst>
        </pc:grpChg>
      </pc:sldChg>
      <pc:sldChg chg="delCm">
        <pc:chgData name="Ron, Sharon" userId="654a8764-b5b7-45b9-a402-b38c1aeac49c" providerId="ADAL" clId="{530931C7-3627-470C-8258-B126E436D7CE}" dt="2023-06-09T13:45:48.366" v="404"/>
        <pc:sldMkLst>
          <pc:docMk/>
          <pc:sldMk cId="2054962833" sldId="586"/>
        </pc:sldMkLst>
        <pc:extLst>
          <p:ext xmlns:p="http://schemas.openxmlformats.org/presentationml/2006/main" uri="{D6D511B9-2390-475A-947B-AFAB55BFBCF1}">
            <pc226:cmChg xmlns:pc226="http://schemas.microsoft.com/office/powerpoint/2022/06/main/command" chg="del">
              <pc226:chgData name="Ron, Sharon" userId="654a8764-b5b7-45b9-a402-b38c1aeac49c" providerId="ADAL" clId="{530931C7-3627-470C-8258-B126E436D7CE}" dt="2023-06-09T13:45:48.366" v="404"/>
              <pc2:cmMkLst xmlns:pc2="http://schemas.microsoft.com/office/powerpoint/2019/9/main/command">
                <pc:docMk/>
                <pc:sldMk cId="2054962833" sldId="586"/>
                <pc2:cmMk id="{1FC5C9BD-37A3-445D-A68E-5E116A28382F}"/>
              </pc2:cmMkLst>
            </pc226:cmChg>
          </p:ext>
        </pc:extLst>
      </pc:sldChg>
      <pc:sldChg chg="delCm">
        <pc:chgData name="Ron, Sharon" userId="654a8764-b5b7-45b9-a402-b38c1aeac49c" providerId="ADAL" clId="{530931C7-3627-470C-8258-B126E436D7CE}" dt="2023-06-09T13:47:02.275" v="458"/>
        <pc:sldMkLst>
          <pc:docMk/>
          <pc:sldMk cId="2327065942" sldId="588"/>
        </pc:sldMkLst>
        <pc:extLst>
          <p:ext xmlns:p="http://schemas.openxmlformats.org/presentationml/2006/main" uri="{D6D511B9-2390-475A-947B-AFAB55BFBCF1}">
            <pc226:cmChg xmlns:pc226="http://schemas.microsoft.com/office/powerpoint/2022/06/main/command" chg="del">
              <pc226:chgData name="Ron, Sharon" userId="654a8764-b5b7-45b9-a402-b38c1aeac49c" providerId="ADAL" clId="{530931C7-3627-470C-8258-B126E436D7CE}" dt="2023-06-09T13:47:02.275" v="458"/>
              <pc2:cmMkLst xmlns:pc2="http://schemas.microsoft.com/office/powerpoint/2019/9/main/command">
                <pc:docMk/>
                <pc:sldMk cId="2327065942" sldId="588"/>
                <pc2:cmMk id="{25A94F23-F242-4B55-89C9-BC224A591DD3}"/>
              </pc2:cmMkLst>
            </pc226:cmChg>
            <pc226:cmChg xmlns:pc226="http://schemas.microsoft.com/office/powerpoint/2022/06/main/command" chg="del">
              <pc226:chgData name="Ron, Sharon" userId="654a8764-b5b7-45b9-a402-b38c1aeac49c" providerId="ADAL" clId="{530931C7-3627-470C-8258-B126E436D7CE}" dt="2023-06-09T13:47:00.090" v="457"/>
              <pc2:cmMkLst xmlns:pc2="http://schemas.microsoft.com/office/powerpoint/2019/9/main/command">
                <pc:docMk/>
                <pc:sldMk cId="2327065942" sldId="588"/>
                <pc2:cmMk id="{247C9FA8-EDF8-4924-AAB4-931E32B6450C}"/>
              </pc2:cmMkLst>
            </pc226:cmChg>
          </p:ext>
        </pc:extLst>
      </pc:sldChg>
      <pc:sldChg chg="addSp modSp add mod">
        <pc:chgData name="Ron, Sharon" userId="654a8764-b5b7-45b9-a402-b38c1aeac49c" providerId="ADAL" clId="{530931C7-3627-470C-8258-B126E436D7CE}" dt="2023-06-09T13:46:39.083" v="453" actId="1036"/>
        <pc:sldMkLst>
          <pc:docMk/>
          <pc:sldMk cId="532271601" sldId="591"/>
        </pc:sldMkLst>
        <pc:spChg chg="mod">
          <ac:chgData name="Ron, Sharon" userId="654a8764-b5b7-45b9-a402-b38c1aeac49c" providerId="ADAL" clId="{530931C7-3627-470C-8258-B126E436D7CE}" dt="2023-06-09T13:46:35.160" v="429" actId="164"/>
          <ac:spMkLst>
            <pc:docMk/>
            <pc:sldMk cId="532271601" sldId="591"/>
            <ac:spMk id="5" creationId="{36F6CC51-377F-FE7C-B5F2-5CD9A58885B8}"/>
          </ac:spMkLst>
        </pc:spChg>
        <pc:spChg chg="mod">
          <ac:chgData name="Ron, Sharon" userId="654a8764-b5b7-45b9-a402-b38c1aeac49c" providerId="ADAL" clId="{530931C7-3627-470C-8258-B126E436D7CE}" dt="2023-06-09T13:46:35.160" v="429" actId="164"/>
          <ac:spMkLst>
            <pc:docMk/>
            <pc:sldMk cId="532271601" sldId="591"/>
            <ac:spMk id="6" creationId="{9D175B5B-652E-02B4-1DE1-FED17D9B8D19}"/>
          </ac:spMkLst>
        </pc:spChg>
        <pc:grpChg chg="add mod">
          <ac:chgData name="Ron, Sharon" userId="654a8764-b5b7-45b9-a402-b38c1aeac49c" providerId="ADAL" clId="{530931C7-3627-470C-8258-B126E436D7CE}" dt="2023-06-09T13:46:39.083" v="453" actId="1036"/>
          <ac:grpSpMkLst>
            <pc:docMk/>
            <pc:sldMk cId="532271601" sldId="591"/>
            <ac:grpSpMk id="7" creationId="{D3DDAB0E-06E2-C6EE-F78B-5F0E1B8F84ED}"/>
          </ac:grpSpMkLst>
        </pc:grpChg>
      </pc:sldChg>
    </pc:docChg>
  </pc:docChgLst>
  <pc:docChgLst>
    <pc:chgData name="Ron, Sharon" userId="S::sron@mapc.org::654a8764-b5b7-45b9-a402-b38c1aeac49c" providerId="AD" clId="Web-{6174B3FF-70EE-BBDD-0063-352B1ADDA604}"/>
    <pc:docChg chg="modSld">
      <pc:chgData name="Ron, Sharon" userId="S::sron@mapc.org::654a8764-b5b7-45b9-a402-b38c1aeac49c" providerId="AD" clId="Web-{6174B3FF-70EE-BBDD-0063-352B1ADDA604}" dt="2023-06-09T13:40:50.499" v="3" actId="20577"/>
      <pc:docMkLst>
        <pc:docMk/>
      </pc:docMkLst>
      <pc:sldChg chg="modSp">
        <pc:chgData name="Ron, Sharon" userId="S::sron@mapc.org::654a8764-b5b7-45b9-a402-b38c1aeac49c" providerId="AD" clId="Web-{6174B3FF-70EE-BBDD-0063-352B1ADDA604}" dt="2023-06-09T13:40:50.499" v="3" actId="20577"/>
        <pc:sldMkLst>
          <pc:docMk/>
          <pc:sldMk cId="3306207352" sldId="553"/>
        </pc:sldMkLst>
        <pc:spChg chg="mod">
          <ac:chgData name="Ron, Sharon" userId="S::sron@mapc.org::654a8764-b5b7-45b9-a402-b38c1aeac49c" providerId="AD" clId="Web-{6174B3FF-70EE-BBDD-0063-352B1ADDA604}" dt="2023-06-09T13:40:50.499" v="3" actId="20577"/>
          <ac:spMkLst>
            <pc:docMk/>
            <pc:sldMk cId="3306207352" sldId="553"/>
            <ac:spMk id="3" creationId="{9718B154-1E2A-958C-3BC2-242200435573}"/>
          </ac:spMkLst>
        </pc:spChg>
      </pc:sldChg>
    </pc:docChg>
  </pc:docChgLst>
  <pc:docChgLst>
    <pc:chgData name="Nassar, Julia" userId="f63db0c0-d75b-4a9e-9893-bda083603761" providerId="ADAL" clId="{5CAA8B3E-9413-408F-81B8-5CAFF266B781}"/>
    <pc:docChg chg="modSld">
      <pc:chgData name="Nassar, Julia" userId="f63db0c0-d75b-4a9e-9893-bda083603761" providerId="ADAL" clId="{5CAA8B3E-9413-408F-81B8-5CAFF266B781}" dt="2023-09-28T14:00:08.832" v="2" actId="6549"/>
      <pc:docMkLst>
        <pc:docMk/>
      </pc:docMkLst>
      <pc:sldChg chg="modNotesTx">
        <pc:chgData name="Nassar, Julia" userId="f63db0c0-d75b-4a9e-9893-bda083603761" providerId="ADAL" clId="{5CAA8B3E-9413-408F-81B8-5CAFF266B781}" dt="2023-09-28T14:00:08.832" v="2" actId="6549"/>
        <pc:sldMkLst>
          <pc:docMk/>
          <pc:sldMk cId="373373799" sldId="498"/>
        </pc:sldMkLst>
      </pc:sldChg>
    </pc:docChg>
  </pc:docChgLst>
  <pc:docChgLst>
    <pc:chgData name="Ron, Sharon" userId="S::sron@mapc.org::654a8764-b5b7-45b9-a402-b38c1aeac49c" providerId="AD" clId="Web-{D9C70DC3-9662-7061-39C4-161EF9EEA93E}"/>
    <pc:docChg chg="sldOrd">
      <pc:chgData name="Ron, Sharon" userId="S::sron@mapc.org::654a8764-b5b7-45b9-a402-b38c1aeac49c" providerId="AD" clId="Web-{D9C70DC3-9662-7061-39C4-161EF9EEA93E}" dt="2023-11-06T20:21:30.348" v="0"/>
      <pc:docMkLst>
        <pc:docMk/>
      </pc:docMkLst>
      <pc:sldChg chg="ord">
        <pc:chgData name="Ron, Sharon" userId="S::sron@mapc.org::654a8764-b5b7-45b9-a402-b38c1aeac49c" providerId="AD" clId="Web-{D9C70DC3-9662-7061-39C4-161EF9EEA93E}" dt="2023-11-06T20:21:30.348" v="0"/>
        <pc:sldMkLst>
          <pc:docMk/>
          <pc:sldMk cId="456703648" sldId="263"/>
        </pc:sldMkLst>
      </pc:sldChg>
    </pc:docChg>
  </pc:docChgLst>
  <pc:docChgLst>
    <pc:chgData name="Nassar, Julia" userId="f63db0c0-d75b-4a9e-9893-bda083603761" providerId="ADAL" clId="{ACA78A3E-6F10-4FE1-A777-6E764571E668}"/>
    <pc:docChg chg="addSection modSection">
      <pc:chgData name="Nassar, Julia" userId="f63db0c0-d75b-4a9e-9893-bda083603761" providerId="ADAL" clId="{ACA78A3E-6F10-4FE1-A777-6E764571E668}" dt="2023-07-31T22:13:28.340" v="1" actId="17846"/>
      <pc:docMkLst>
        <pc:docMk/>
      </pc:docMkLst>
    </pc:docChg>
  </pc:docChgLst>
</pc:chgInfo>
</file>

<file path=ppt/comments/modernComment_105_1DDD1E2F.xml><?xml version="1.0" encoding="utf-8"?>
<p188:cmLst xmlns:a="http://schemas.openxmlformats.org/drawingml/2006/main" xmlns:r="http://schemas.openxmlformats.org/officeDocument/2006/relationships" xmlns:p188="http://schemas.microsoft.com/office/powerpoint/2018/8/main">
  <p188:cm id="{0E9F041A-EAE9-4259-8CC8-D1BCCF5DF0F6}" authorId="{83180D52-FBFF-F146-16EF-E8127673716C}" created="2023-05-31T23:38:00.654">
    <pc:sldMkLst xmlns:pc="http://schemas.microsoft.com/office/powerpoint/2013/main/command">
      <pc:docMk/>
      <pc:sldMk cId="501030447" sldId="261"/>
    </pc:sldMkLst>
    <p188:txBody>
      <a:bodyPr/>
      <a:lstStyle/>
      <a:p>
        <a:r>
          <a:rPr lang="en-US"/>
          <a:t>Flagging animation on this slide - the *F diff will appear after clicking</a:t>
        </a:r>
      </a:p>
    </p188:txBody>
  </p188:cm>
</p188:cmLst>
</file>

<file path=ppt/comments/modernComment_235_4198BCD4.xml><?xml version="1.0" encoding="utf-8"?>
<p188:cmLst xmlns:a="http://schemas.openxmlformats.org/drawingml/2006/main" xmlns:r="http://schemas.openxmlformats.org/officeDocument/2006/relationships" xmlns:p188="http://schemas.microsoft.com/office/powerpoint/2018/8/main">
  <p188:cm id="{3A23507B-AEA3-44E2-B3FB-8FEAA64937F2}" authorId="{83180D52-FBFF-F146-16EF-E8127673716C}" created="2023-06-05T20:48:20.385">
    <pc:sldMkLst xmlns:pc="http://schemas.microsoft.com/office/powerpoint/2013/main/command">
      <pc:docMk/>
      <pc:sldMk cId="1100528852" sldId="565"/>
    </pc:sldMkLst>
    <p188:txBody>
      <a:bodyPr/>
      <a:lstStyle/>
      <a:p>
        <a:r>
          <a:rPr lang="en-US"/>
          <a:t>1:03 - 6:10</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324497D-1CD0-4E29-A20F-A101C7A3D7CF}" type="doc">
      <dgm:prSet loTypeId="urn:microsoft.com/office/officeart/2005/8/layout/balance1" loCatId="relationship" qsTypeId="urn:microsoft.com/office/officeart/2005/8/quickstyle/simple1" qsCatId="simple" csTypeId="urn:microsoft.com/office/officeart/2005/8/colors/accent1_2" csCatId="accent1" phldr="1"/>
      <dgm:spPr/>
      <dgm:t>
        <a:bodyPr/>
        <a:lstStyle/>
        <a:p>
          <a:endParaRPr lang="en-US"/>
        </a:p>
      </dgm:t>
    </dgm:pt>
    <dgm:pt modelId="{FE519EF1-121C-4A24-8131-2CB954625ED9}">
      <dgm:prSet phldrT="[Text]"/>
      <dgm:spPr/>
      <dgm:t>
        <a:bodyPr/>
        <a:lstStyle/>
        <a:p>
          <a:endParaRPr lang="en-US"/>
        </a:p>
      </dgm:t>
    </dgm:pt>
    <dgm:pt modelId="{B058337F-FFCA-456A-97E5-59A9E4DA372B}" type="parTrans" cxnId="{9C222429-7088-4774-B6C3-AB9470B7F454}">
      <dgm:prSet/>
      <dgm:spPr/>
      <dgm:t>
        <a:bodyPr/>
        <a:lstStyle/>
        <a:p>
          <a:endParaRPr lang="en-US">
            <a:solidFill>
              <a:schemeClr val="tx1"/>
            </a:solidFill>
          </a:endParaRPr>
        </a:p>
      </dgm:t>
    </dgm:pt>
    <dgm:pt modelId="{CE9F12D8-D7F4-4D33-BC16-7EB797BA9A59}" type="sibTrans" cxnId="{9C222429-7088-4774-B6C3-AB9470B7F454}">
      <dgm:prSet/>
      <dgm:spPr/>
      <dgm:t>
        <a:bodyPr/>
        <a:lstStyle/>
        <a:p>
          <a:endParaRPr lang="en-US">
            <a:solidFill>
              <a:schemeClr val="tx1"/>
            </a:solidFill>
          </a:endParaRPr>
        </a:p>
      </dgm:t>
    </dgm:pt>
    <dgm:pt modelId="{C82C3CE6-E483-4861-B58D-51EA840C5D4E}">
      <dgm:prSet phldrT="[Text]"/>
      <dgm:spPr>
        <a:noFill/>
        <a:ln>
          <a:noFill/>
        </a:ln>
      </dgm:spPr>
      <dgm:t>
        <a:bodyPr/>
        <a:lstStyle/>
        <a:p>
          <a:endParaRPr lang="en-US">
            <a:solidFill>
              <a:schemeClr val="bg1"/>
            </a:solidFill>
            <a:latin typeface="Tw Cen MT" panose="020B0602020104020603" pitchFamily="34" charset="0"/>
          </a:endParaRPr>
        </a:p>
      </dgm:t>
    </dgm:pt>
    <dgm:pt modelId="{FF4F0C2A-394C-4908-BC31-3B7B9E6762F0}" type="parTrans" cxnId="{0032BB1A-BCC9-4795-BA6C-B4EF3237D25F}">
      <dgm:prSet/>
      <dgm:spPr/>
      <dgm:t>
        <a:bodyPr/>
        <a:lstStyle/>
        <a:p>
          <a:endParaRPr lang="en-US"/>
        </a:p>
      </dgm:t>
    </dgm:pt>
    <dgm:pt modelId="{1C9B6852-F2C9-4C96-8770-DB2D21941160}" type="sibTrans" cxnId="{0032BB1A-BCC9-4795-BA6C-B4EF3237D25F}">
      <dgm:prSet/>
      <dgm:spPr/>
      <dgm:t>
        <a:bodyPr/>
        <a:lstStyle/>
        <a:p>
          <a:endParaRPr lang="en-US"/>
        </a:p>
      </dgm:t>
    </dgm:pt>
    <dgm:pt modelId="{C89975CE-DB7C-4246-92A4-939D8DA78CA7}">
      <dgm:prSet/>
      <dgm:spPr>
        <a:solidFill>
          <a:schemeClr val="accent4"/>
        </a:solidFill>
        <a:ln>
          <a:solidFill>
            <a:schemeClr val="accent4"/>
          </a:solidFill>
        </a:ln>
      </dgm:spPr>
      <dgm:t>
        <a:bodyPr/>
        <a:lstStyle/>
        <a:p>
          <a:r>
            <a:rPr lang="en-US">
              <a:solidFill>
                <a:schemeClr val="tx1"/>
              </a:solidFill>
              <a:latin typeface="Tw Cen MT" panose="020B0602020104020603" pitchFamily="34" charset="0"/>
            </a:rPr>
            <a:t>Heat Sensitivity</a:t>
          </a:r>
        </a:p>
      </dgm:t>
    </dgm:pt>
    <dgm:pt modelId="{52BDA8C2-9485-47DF-B7C8-97B80FDFCD84}" type="parTrans" cxnId="{73FEA204-05B6-4F7D-AD1D-699B16640D54}">
      <dgm:prSet/>
      <dgm:spPr/>
      <dgm:t>
        <a:bodyPr/>
        <a:lstStyle/>
        <a:p>
          <a:endParaRPr lang="en-US"/>
        </a:p>
      </dgm:t>
    </dgm:pt>
    <dgm:pt modelId="{C6EB11D4-D0F7-4E0E-9191-B97443F2A3D9}" type="sibTrans" cxnId="{73FEA204-05B6-4F7D-AD1D-699B16640D54}">
      <dgm:prSet/>
      <dgm:spPr/>
      <dgm:t>
        <a:bodyPr/>
        <a:lstStyle/>
        <a:p>
          <a:endParaRPr lang="en-US"/>
        </a:p>
      </dgm:t>
    </dgm:pt>
    <dgm:pt modelId="{187BEBD0-8B32-4AFA-96AE-1419C7AD8EF0}">
      <dgm:prSet/>
      <dgm:spPr>
        <a:solidFill>
          <a:schemeClr val="accent4"/>
        </a:solidFill>
        <a:ln>
          <a:solidFill>
            <a:schemeClr val="accent4"/>
          </a:solidFill>
        </a:ln>
      </dgm:spPr>
      <dgm:t>
        <a:bodyPr/>
        <a:lstStyle/>
        <a:p>
          <a:r>
            <a:rPr lang="en-US">
              <a:solidFill>
                <a:schemeClr val="tx1"/>
              </a:solidFill>
              <a:latin typeface="Tw Cen MT" panose="020B0602020104020603" pitchFamily="34" charset="0"/>
            </a:rPr>
            <a:t>Heat Exposure</a:t>
          </a:r>
        </a:p>
      </dgm:t>
    </dgm:pt>
    <dgm:pt modelId="{93A556E3-035A-4247-91EF-DE093E4E661F}" type="parTrans" cxnId="{A97FAE1C-A182-429F-A534-2CED8E8EF4C6}">
      <dgm:prSet/>
      <dgm:spPr/>
      <dgm:t>
        <a:bodyPr/>
        <a:lstStyle/>
        <a:p>
          <a:endParaRPr lang="en-US"/>
        </a:p>
      </dgm:t>
    </dgm:pt>
    <dgm:pt modelId="{A4705BCC-DAC5-45F6-B6B5-878C43FAD0BC}" type="sibTrans" cxnId="{A97FAE1C-A182-429F-A534-2CED8E8EF4C6}">
      <dgm:prSet/>
      <dgm:spPr/>
      <dgm:t>
        <a:bodyPr/>
        <a:lstStyle/>
        <a:p>
          <a:endParaRPr lang="en-US"/>
        </a:p>
      </dgm:t>
    </dgm:pt>
    <dgm:pt modelId="{0A642403-1779-4DCE-BD8F-08D09228CBB2}">
      <dgm:prSet>
        <dgm:style>
          <a:lnRef idx="2">
            <a:schemeClr val="accent6"/>
          </a:lnRef>
          <a:fillRef idx="1">
            <a:schemeClr val="lt1"/>
          </a:fillRef>
          <a:effectRef idx="0">
            <a:schemeClr val="accent6"/>
          </a:effectRef>
          <a:fontRef idx="minor">
            <a:schemeClr val="dk1"/>
          </a:fontRef>
        </dgm:style>
      </dgm:prSet>
      <dgm:spPr>
        <a:solidFill>
          <a:schemeClr val="accent6"/>
        </a:solidFill>
        <a:ln/>
      </dgm:spPr>
      <dgm:t>
        <a:bodyPr/>
        <a:lstStyle/>
        <a:p>
          <a:r>
            <a:rPr lang="en-US">
              <a:solidFill>
                <a:schemeClr val="bg1"/>
              </a:solidFill>
              <a:latin typeface="Tw Cen MT" panose="020B0602020104020603" pitchFamily="34" charset="0"/>
            </a:rPr>
            <a:t>Ability to Cope</a:t>
          </a:r>
        </a:p>
      </dgm:t>
    </dgm:pt>
    <dgm:pt modelId="{1DA14A2B-BB1A-48BB-87F8-F5A98B93B24C}" type="parTrans" cxnId="{F08CA6F2-AE6B-4EC9-8956-981CF3386CC4}">
      <dgm:prSet/>
      <dgm:spPr/>
      <dgm:t>
        <a:bodyPr/>
        <a:lstStyle/>
        <a:p>
          <a:endParaRPr lang="en-US"/>
        </a:p>
      </dgm:t>
    </dgm:pt>
    <dgm:pt modelId="{F832957C-757E-4164-B647-97A0EBF70108}" type="sibTrans" cxnId="{F08CA6F2-AE6B-4EC9-8956-981CF3386CC4}">
      <dgm:prSet/>
      <dgm:spPr/>
      <dgm:t>
        <a:bodyPr/>
        <a:lstStyle/>
        <a:p>
          <a:endParaRPr lang="en-US"/>
        </a:p>
      </dgm:t>
    </dgm:pt>
    <dgm:pt modelId="{E030DB43-E29A-478D-BE20-6FA4D06A948B}">
      <dgm:prSet/>
      <dgm:spPr>
        <a:noFill/>
        <a:ln>
          <a:noFill/>
        </a:ln>
      </dgm:spPr>
      <dgm:t>
        <a:bodyPr/>
        <a:lstStyle/>
        <a:p>
          <a:endParaRPr lang="en-US"/>
        </a:p>
      </dgm:t>
    </dgm:pt>
    <dgm:pt modelId="{1008DDDE-5914-487D-B228-4155C922364A}" type="sibTrans" cxnId="{EB08CA95-BC80-42BE-9267-21319E58D187}">
      <dgm:prSet/>
      <dgm:spPr/>
      <dgm:t>
        <a:bodyPr/>
        <a:lstStyle/>
        <a:p>
          <a:endParaRPr lang="en-US"/>
        </a:p>
      </dgm:t>
    </dgm:pt>
    <dgm:pt modelId="{2F031CE4-8D08-4D71-8D75-9718AD63C92B}" type="parTrans" cxnId="{EB08CA95-BC80-42BE-9267-21319E58D187}">
      <dgm:prSet/>
      <dgm:spPr/>
      <dgm:t>
        <a:bodyPr/>
        <a:lstStyle/>
        <a:p>
          <a:endParaRPr lang="en-US"/>
        </a:p>
      </dgm:t>
    </dgm:pt>
    <dgm:pt modelId="{E56EFA89-8EEE-4813-8FFA-DEF9872C95D3}" type="pres">
      <dgm:prSet presAssocID="{4324497D-1CD0-4E29-A20F-A101C7A3D7CF}" presName="outerComposite" presStyleCnt="0">
        <dgm:presLayoutVars>
          <dgm:chMax val="2"/>
          <dgm:animLvl val="lvl"/>
          <dgm:resizeHandles val="exact"/>
        </dgm:presLayoutVars>
      </dgm:prSet>
      <dgm:spPr/>
    </dgm:pt>
    <dgm:pt modelId="{D9681CA5-9B9F-48D4-A049-8018F1953792}" type="pres">
      <dgm:prSet presAssocID="{4324497D-1CD0-4E29-A20F-A101C7A3D7CF}" presName="dummyMaxCanvas" presStyleCnt="0"/>
      <dgm:spPr/>
    </dgm:pt>
    <dgm:pt modelId="{2776BA15-996A-4EA8-B0FB-1DCCABB2ABCB}" type="pres">
      <dgm:prSet presAssocID="{4324497D-1CD0-4E29-A20F-A101C7A3D7CF}" presName="parentComposite" presStyleCnt="0"/>
      <dgm:spPr/>
    </dgm:pt>
    <dgm:pt modelId="{CB29C0E6-8751-4841-9117-59CEC7F02B87}" type="pres">
      <dgm:prSet presAssocID="{4324497D-1CD0-4E29-A20F-A101C7A3D7CF}" presName="parent1" presStyleLbl="alignAccFollowNode1" presStyleIdx="0" presStyleCnt="4">
        <dgm:presLayoutVars>
          <dgm:chMax val="4"/>
        </dgm:presLayoutVars>
      </dgm:prSet>
      <dgm:spPr/>
    </dgm:pt>
    <dgm:pt modelId="{727BF0B9-3DC2-48D8-801D-06102A02D70A}" type="pres">
      <dgm:prSet presAssocID="{4324497D-1CD0-4E29-A20F-A101C7A3D7CF}" presName="parent2" presStyleLbl="alignAccFollowNode1" presStyleIdx="1" presStyleCnt="4">
        <dgm:presLayoutVars>
          <dgm:chMax val="4"/>
        </dgm:presLayoutVars>
      </dgm:prSet>
      <dgm:spPr/>
    </dgm:pt>
    <dgm:pt modelId="{EDA97155-F8A7-4A19-AE92-3E51D27E9E49}" type="pres">
      <dgm:prSet presAssocID="{4324497D-1CD0-4E29-A20F-A101C7A3D7CF}" presName="childrenComposite" presStyleCnt="0"/>
      <dgm:spPr/>
    </dgm:pt>
    <dgm:pt modelId="{C102EAA8-6531-433A-A487-754CF1B4B099}" type="pres">
      <dgm:prSet presAssocID="{4324497D-1CD0-4E29-A20F-A101C7A3D7CF}" presName="dummyMaxCanvas_ChildArea" presStyleCnt="0"/>
      <dgm:spPr/>
    </dgm:pt>
    <dgm:pt modelId="{A2AE121F-6D51-4B28-BE7F-6878787D8552}" type="pres">
      <dgm:prSet presAssocID="{4324497D-1CD0-4E29-A20F-A101C7A3D7CF}" presName="fulcrum" presStyleLbl="alignAccFollowNode1" presStyleIdx="2" presStyleCnt="4"/>
      <dgm:spPr>
        <a:solidFill>
          <a:schemeClr val="bg1">
            <a:lumMod val="85000"/>
            <a:alpha val="90000"/>
          </a:schemeClr>
        </a:solidFill>
        <a:ln>
          <a:solidFill>
            <a:schemeClr val="bg1">
              <a:lumMod val="85000"/>
              <a:alpha val="90000"/>
            </a:schemeClr>
          </a:solidFill>
        </a:ln>
      </dgm:spPr>
    </dgm:pt>
    <dgm:pt modelId="{D145EE6D-69AD-494C-822A-48D062F6EF45}" type="pres">
      <dgm:prSet presAssocID="{4324497D-1CD0-4E29-A20F-A101C7A3D7CF}" presName="balance_21" presStyleLbl="alignAccFollowNode1" presStyleIdx="3" presStyleCnt="4">
        <dgm:presLayoutVars>
          <dgm:bulletEnabled val="1"/>
        </dgm:presLayoutVars>
      </dgm:prSet>
      <dgm:spPr>
        <a:solidFill>
          <a:schemeClr val="bg1">
            <a:lumMod val="85000"/>
            <a:alpha val="90000"/>
          </a:schemeClr>
        </a:solidFill>
        <a:ln>
          <a:solidFill>
            <a:schemeClr val="bg1">
              <a:lumMod val="85000"/>
              <a:alpha val="90000"/>
            </a:schemeClr>
          </a:solidFill>
        </a:ln>
      </dgm:spPr>
    </dgm:pt>
    <dgm:pt modelId="{5A90CF05-A4B8-4C90-B344-89DFE6391776}" type="pres">
      <dgm:prSet presAssocID="{4324497D-1CD0-4E29-A20F-A101C7A3D7CF}" presName="left_21_1" presStyleLbl="node1" presStyleIdx="0" presStyleCnt="3">
        <dgm:presLayoutVars>
          <dgm:bulletEnabled val="1"/>
        </dgm:presLayoutVars>
      </dgm:prSet>
      <dgm:spPr/>
    </dgm:pt>
    <dgm:pt modelId="{E61903C5-19E7-4DA1-9DDF-6BACFE9AC9E2}" type="pres">
      <dgm:prSet presAssocID="{4324497D-1CD0-4E29-A20F-A101C7A3D7CF}" presName="left_21_2" presStyleLbl="node1" presStyleIdx="1" presStyleCnt="3">
        <dgm:presLayoutVars>
          <dgm:bulletEnabled val="1"/>
        </dgm:presLayoutVars>
      </dgm:prSet>
      <dgm:spPr/>
    </dgm:pt>
    <dgm:pt modelId="{0D5BED4F-0861-40C8-961D-1BA946A4916E}" type="pres">
      <dgm:prSet presAssocID="{4324497D-1CD0-4E29-A20F-A101C7A3D7CF}" presName="right_21_1" presStyleLbl="node1" presStyleIdx="2" presStyleCnt="3">
        <dgm:presLayoutVars>
          <dgm:bulletEnabled val="1"/>
        </dgm:presLayoutVars>
      </dgm:prSet>
      <dgm:spPr/>
    </dgm:pt>
  </dgm:ptLst>
  <dgm:cxnLst>
    <dgm:cxn modelId="{73FEA204-05B6-4F7D-AD1D-699B16640D54}" srcId="{E030DB43-E29A-478D-BE20-6FA4D06A948B}" destId="{C89975CE-DB7C-4246-92A4-939D8DA78CA7}" srcOrd="1" destOrd="0" parTransId="{52BDA8C2-9485-47DF-B7C8-97B80FDFCD84}" sibTransId="{C6EB11D4-D0F7-4E0E-9191-B97443F2A3D9}"/>
    <dgm:cxn modelId="{79AD3518-6410-43FD-9C08-60D757CAB6D3}" type="presOf" srcId="{187BEBD0-8B32-4AFA-96AE-1419C7AD8EF0}" destId="{5A90CF05-A4B8-4C90-B344-89DFE6391776}" srcOrd="0" destOrd="0" presId="urn:microsoft.com/office/officeart/2005/8/layout/balance1"/>
    <dgm:cxn modelId="{0032BB1A-BCC9-4795-BA6C-B4EF3237D25F}" srcId="{4324497D-1CD0-4E29-A20F-A101C7A3D7CF}" destId="{C82C3CE6-E483-4861-B58D-51EA840C5D4E}" srcOrd="1" destOrd="0" parTransId="{FF4F0C2A-394C-4908-BC31-3B7B9E6762F0}" sibTransId="{1C9B6852-F2C9-4C96-8770-DB2D21941160}"/>
    <dgm:cxn modelId="{A97FAE1C-A182-429F-A534-2CED8E8EF4C6}" srcId="{E030DB43-E29A-478D-BE20-6FA4D06A948B}" destId="{187BEBD0-8B32-4AFA-96AE-1419C7AD8EF0}" srcOrd="0" destOrd="0" parTransId="{93A556E3-035A-4247-91EF-DE093E4E661F}" sibTransId="{A4705BCC-DAC5-45F6-B6B5-878C43FAD0BC}"/>
    <dgm:cxn modelId="{F6E8B71F-CA3D-4E1E-992B-662825D8A78D}" type="presOf" srcId="{0A642403-1779-4DCE-BD8F-08D09228CBB2}" destId="{0D5BED4F-0861-40C8-961D-1BA946A4916E}" srcOrd="0" destOrd="0" presId="urn:microsoft.com/office/officeart/2005/8/layout/balance1"/>
    <dgm:cxn modelId="{9C222429-7088-4774-B6C3-AB9470B7F454}" srcId="{4324497D-1CD0-4E29-A20F-A101C7A3D7CF}" destId="{FE519EF1-121C-4A24-8131-2CB954625ED9}" srcOrd="2" destOrd="0" parTransId="{B058337F-FFCA-456A-97E5-59A9E4DA372B}" sibTransId="{CE9F12D8-D7F4-4D33-BC16-7EB797BA9A59}"/>
    <dgm:cxn modelId="{A320135C-8FD5-4F04-9D30-CAAF6ADB85CF}" type="presOf" srcId="{C82C3CE6-E483-4861-B58D-51EA840C5D4E}" destId="{727BF0B9-3DC2-48D8-801D-06102A02D70A}" srcOrd="0" destOrd="0" presId="urn:microsoft.com/office/officeart/2005/8/layout/balance1"/>
    <dgm:cxn modelId="{AEB79D87-FBB5-45E1-A66A-D73C8B81D551}" type="presOf" srcId="{C89975CE-DB7C-4246-92A4-939D8DA78CA7}" destId="{E61903C5-19E7-4DA1-9DDF-6BACFE9AC9E2}" srcOrd="0" destOrd="0" presId="urn:microsoft.com/office/officeart/2005/8/layout/balance1"/>
    <dgm:cxn modelId="{A41B1A8D-FB16-4780-B8D3-C20A19880387}" type="presOf" srcId="{E030DB43-E29A-478D-BE20-6FA4D06A948B}" destId="{CB29C0E6-8751-4841-9117-59CEC7F02B87}" srcOrd="0" destOrd="0" presId="urn:microsoft.com/office/officeart/2005/8/layout/balance1"/>
    <dgm:cxn modelId="{EB08CA95-BC80-42BE-9267-21319E58D187}" srcId="{4324497D-1CD0-4E29-A20F-A101C7A3D7CF}" destId="{E030DB43-E29A-478D-BE20-6FA4D06A948B}" srcOrd="0" destOrd="0" parTransId="{2F031CE4-8D08-4D71-8D75-9718AD63C92B}" sibTransId="{1008DDDE-5914-487D-B228-4155C922364A}"/>
    <dgm:cxn modelId="{F08CA6F2-AE6B-4EC9-8956-981CF3386CC4}" srcId="{C82C3CE6-E483-4861-B58D-51EA840C5D4E}" destId="{0A642403-1779-4DCE-BD8F-08D09228CBB2}" srcOrd="0" destOrd="0" parTransId="{1DA14A2B-BB1A-48BB-87F8-F5A98B93B24C}" sibTransId="{F832957C-757E-4164-B647-97A0EBF70108}"/>
    <dgm:cxn modelId="{64F539FB-D918-4B36-9537-0125120BD313}" type="presOf" srcId="{4324497D-1CD0-4E29-A20F-A101C7A3D7CF}" destId="{E56EFA89-8EEE-4813-8FFA-DEF9872C95D3}" srcOrd="0" destOrd="0" presId="urn:microsoft.com/office/officeart/2005/8/layout/balance1"/>
    <dgm:cxn modelId="{507A2C75-E1DE-4FC3-9439-3A864D1017C5}" type="presParOf" srcId="{E56EFA89-8EEE-4813-8FFA-DEF9872C95D3}" destId="{D9681CA5-9B9F-48D4-A049-8018F1953792}" srcOrd="0" destOrd="0" presId="urn:microsoft.com/office/officeart/2005/8/layout/balance1"/>
    <dgm:cxn modelId="{C8CBC29E-3677-4F59-95BD-42A2A90BEBFA}" type="presParOf" srcId="{E56EFA89-8EEE-4813-8FFA-DEF9872C95D3}" destId="{2776BA15-996A-4EA8-B0FB-1DCCABB2ABCB}" srcOrd="1" destOrd="0" presId="urn:microsoft.com/office/officeart/2005/8/layout/balance1"/>
    <dgm:cxn modelId="{9DF0F3F3-47DD-41B2-8A53-6436EFCA2254}" type="presParOf" srcId="{2776BA15-996A-4EA8-B0FB-1DCCABB2ABCB}" destId="{CB29C0E6-8751-4841-9117-59CEC7F02B87}" srcOrd="0" destOrd="0" presId="urn:microsoft.com/office/officeart/2005/8/layout/balance1"/>
    <dgm:cxn modelId="{D5E2F82E-CB29-4CA6-B796-BE9B3ED17FEC}" type="presParOf" srcId="{2776BA15-996A-4EA8-B0FB-1DCCABB2ABCB}" destId="{727BF0B9-3DC2-48D8-801D-06102A02D70A}" srcOrd="1" destOrd="0" presId="urn:microsoft.com/office/officeart/2005/8/layout/balance1"/>
    <dgm:cxn modelId="{ACE1D526-C54E-40D6-8EB1-FFDB7685FD2F}" type="presParOf" srcId="{E56EFA89-8EEE-4813-8FFA-DEF9872C95D3}" destId="{EDA97155-F8A7-4A19-AE92-3E51D27E9E49}" srcOrd="2" destOrd="0" presId="urn:microsoft.com/office/officeart/2005/8/layout/balance1"/>
    <dgm:cxn modelId="{3A9DC3A3-4AB8-4B41-BA99-EDA749369FA2}" type="presParOf" srcId="{EDA97155-F8A7-4A19-AE92-3E51D27E9E49}" destId="{C102EAA8-6531-433A-A487-754CF1B4B099}" srcOrd="0" destOrd="0" presId="urn:microsoft.com/office/officeart/2005/8/layout/balance1"/>
    <dgm:cxn modelId="{93557CC8-2676-454B-B183-1E5091EDACA5}" type="presParOf" srcId="{EDA97155-F8A7-4A19-AE92-3E51D27E9E49}" destId="{A2AE121F-6D51-4B28-BE7F-6878787D8552}" srcOrd="1" destOrd="0" presId="urn:microsoft.com/office/officeart/2005/8/layout/balance1"/>
    <dgm:cxn modelId="{5F762799-30FE-4D45-965B-81B1F4CFA029}" type="presParOf" srcId="{EDA97155-F8A7-4A19-AE92-3E51D27E9E49}" destId="{D145EE6D-69AD-494C-822A-48D062F6EF45}" srcOrd="2" destOrd="0" presId="urn:microsoft.com/office/officeart/2005/8/layout/balance1"/>
    <dgm:cxn modelId="{0A0C3F3E-2BD0-4EBB-88DB-17AF68C36A53}" type="presParOf" srcId="{EDA97155-F8A7-4A19-AE92-3E51D27E9E49}" destId="{5A90CF05-A4B8-4C90-B344-89DFE6391776}" srcOrd="3" destOrd="0" presId="urn:microsoft.com/office/officeart/2005/8/layout/balance1"/>
    <dgm:cxn modelId="{CBD5DE56-8382-401B-BA7E-2093B870C134}" type="presParOf" srcId="{EDA97155-F8A7-4A19-AE92-3E51D27E9E49}" destId="{E61903C5-19E7-4DA1-9DDF-6BACFE9AC9E2}" srcOrd="4" destOrd="0" presId="urn:microsoft.com/office/officeart/2005/8/layout/balance1"/>
    <dgm:cxn modelId="{2828C37E-78BB-4E73-8D4C-77DCBD30F2E0}" type="presParOf" srcId="{EDA97155-F8A7-4A19-AE92-3E51D27E9E49}" destId="{0D5BED4F-0861-40C8-961D-1BA946A4916E}" srcOrd="5" destOrd="0" presId="urn:microsoft.com/office/officeart/2005/8/layout/balanc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749C3B0-414B-42D0-8B51-98A7A544464D}" type="doc">
      <dgm:prSet loTypeId="urn:microsoft.com/office/officeart/2005/8/layout/default" loCatId="list" qsTypeId="urn:microsoft.com/office/officeart/2005/8/quickstyle/simple1" qsCatId="simple" csTypeId="urn:microsoft.com/office/officeart/2005/8/colors/accent0_3" csCatId="mainScheme" phldr="1"/>
      <dgm:spPr/>
      <dgm:t>
        <a:bodyPr/>
        <a:lstStyle/>
        <a:p>
          <a:endParaRPr lang="en-US"/>
        </a:p>
      </dgm:t>
    </dgm:pt>
    <dgm:pt modelId="{BA2B92C6-FD41-4113-99C2-C9EB40E54E12}">
      <dgm:prSet phldrT="[Text]"/>
      <dgm:spPr/>
      <dgm:t>
        <a:bodyPr/>
        <a:lstStyle/>
        <a:p>
          <a:r>
            <a:rPr lang="en-US"/>
            <a:t>Older Adults (65+)</a:t>
          </a:r>
        </a:p>
      </dgm:t>
    </dgm:pt>
    <dgm:pt modelId="{36F82DF1-F79D-44B8-8A98-9F741CEC451D}" type="parTrans" cxnId="{FC7CA220-2E71-4D02-9E6C-67E0486649B4}">
      <dgm:prSet/>
      <dgm:spPr/>
      <dgm:t>
        <a:bodyPr/>
        <a:lstStyle/>
        <a:p>
          <a:endParaRPr lang="en-US"/>
        </a:p>
      </dgm:t>
    </dgm:pt>
    <dgm:pt modelId="{1EC4522B-72F5-40CD-967F-071207E48F6B}" type="sibTrans" cxnId="{FC7CA220-2E71-4D02-9E6C-67E0486649B4}">
      <dgm:prSet/>
      <dgm:spPr/>
      <dgm:t>
        <a:bodyPr/>
        <a:lstStyle/>
        <a:p>
          <a:endParaRPr lang="en-US"/>
        </a:p>
      </dgm:t>
    </dgm:pt>
    <dgm:pt modelId="{82877973-BC73-4452-B8F9-0C959F5E172E}">
      <dgm:prSet phldrT="[Text]"/>
      <dgm:spPr/>
      <dgm:t>
        <a:bodyPr/>
        <a:lstStyle/>
        <a:p>
          <a:r>
            <a:rPr lang="en-US"/>
            <a:t>Pregnant Women</a:t>
          </a:r>
        </a:p>
      </dgm:t>
    </dgm:pt>
    <dgm:pt modelId="{EA07516E-6A0B-49FB-8C9C-C12D39F42042}" type="parTrans" cxnId="{D3A136F8-FC1C-432B-9067-B99B4AF533A4}">
      <dgm:prSet/>
      <dgm:spPr/>
      <dgm:t>
        <a:bodyPr/>
        <a:lstStyle/>
        <a:p>
          <a:endParaRPr lang="en-US"/>
        </a:p>
      </dgm:t>
    </dgm:pt>
    <dgm:pt modelId="{E0CEBB3A-750B-4374-8E95-5F9878A15FFF}" type="sibTrans" cxnId="{D3A136F8-FC1C-432B-9067-B99B4AF533A4}">
      <dgm:prSet/>
      <dgm:spPr/>
      <dgm:t>
        <a:bodyPr/>
        <a:lstStyle/>
        <a:p>
          <a:endParaRPr lang="en-US"/>
        </a:p>
      </dgm:t>
    </dgm:pt>
    <dgm:pt modelId="{27CBEFDA-AB7F-45BE-AD21-8E19628AD43F}">
      <dgm:prSet phldrT="[Text]"/>
      <dgm:spPr/>
      <dgm:t>
        <a:bodyPr/>
        <a:lstStyle/>
        <a:p>
          <a:r>
            <a:rPr lang="en-US"/>
            <a:t>People on Certain Medications</a:t>
          </a:r>
        </a:p>
      </dgm:t>
    </dgm:pt>
    <dgm:pt modelId="{4061925D-6772-4D15-A202-9637E362BCA7}" type="parTrans" cxnId="{74B26047-B6E5-47AE-80C3-B8CE74DD1FE4}">
      <dgm:prSet/>
      <dgm:spPr/>
      <dgm:t>
        <a:bodyPr/>
        <a:lstStyle/>
        <a:p>
          <a:endParaRPr lang="en-US"/>
        </a:p>
      </dgm:t>
    </dgm:pt>
    <dgm:pt modelId="{1235DEDB-63EF-4B46-AAAD-94617336B57A}" type="sibTrans" cxnId="{74B26047-B6E5-47AE-80C3-B8CE74DD1FE4}">
      <dgm:prSet/>
      <dgm:spPr/>
      <dgm:t>
        <a:bodyPr/>
        <a:lstStyle/>
        <a:p>
          <a:endParaRPr lang="en-US"/>
        </a:p>
      </dgm:t>
    </dgm:pt>
    <dgm:pt modelId="{92CA1470-9DD9-4C73-8C00-1646F9A8DF4B}">
      <dgm:prSet phldrT="[Text]"/>
      <dgm:spPr/>
      <dgm:t>
        <a:bodyPr/>
        <a:lstStyle/>
        <a:p>
          <a:r>
            <a:rPr lang="en-US"/>
            <a:t>Low-income Households</a:t>
          </a:r>
        </a:p>
      </dgm:t>
    </dgm:pt>
    <dgm:pt modelId="{6E0B12EC-25EE-40DF-8E4D-6759E13163DA}" type="parTrans" cxnId="{C894514C-1C30-4E31-BB71-1279DD9C2110}">
      <dgm:prSet/>
      <dgm:spPr/>
      <dgm:t>
        <a:bodyPr/>
        <a:lstStyle/>
        <a:p>
          <a:endParaRPr lang="en-US"/>
        </a:p>
      </dgm:t>
    </dgm:pt>
    <dgm:pt modelId="{361BAF7C-D472-4924-A6E8-57669D73A15B}" type="sibTrans" cxnId="{C894514C-1C30-4E31-BB71-1279DD9C2110}">
      <dgm:prSet/>
      <dgm:spPr/>
      <dgm:t>
        <a:bodyPr/>
        <a:lstStyle/>
        <a:p>
          <a:endParaRPr lang="en-US"/>
        </a:p>
      </dgm:t>
    </dgm:pt>
    <dgm:pt modelId="{3667A7AF-2AF6-4EDF-9ED5-C8D3859A72B8}">
      <dgm:prSet phldrT="[Text]"/>
      <dgm:spPr/>
      <dgm:t>
        <a:bodyPr/>
        <a:lstStyle/>
        <a:p>
          <a:r>
            <a:rPr lang="en-US"/>
            <a:t>Infants &amp; Young Children</a:t>
          </a:r>
        </a:p>
      </dgm:t>
    </dgm:pt>
    <dgm:pt modelId="{AF00900F-271C-4192-AFFE-2530486813F5}" type="parTrans" cxnId="{695631A5-FC6C-4F54-9A0D-D9516F7873BD}">
      <dgm:prSet/>
      <dgm:spPr/>
      <dgm:t>
        <a:bodyPr/>
        <a:lstStyle/>
        <a:p>
          <a:endParaRPr lang="en-US"/>
        </a:p>
      </dgm:t>
    </dgm:pt>
    <dgm:pt modelId="{39467BAC-37DD-4FF3-A919-B83BA9CEDC87}" type="sibTrans" cxnId="{695631A5-FC6C-4F54-9A0D-D9516F7873BD}">
      <dgm:prSet/>
      <dgm:spPr/>
      <dgm:t>
        <a:bodyPr/>
        <a:lstStyle/>
        <a:p>
          <a:endParaRPr lang="en-US"/>
        </a:p>
      </dgm:t>
    </dgm:pt>
    <dgm:pt modelId="{ACA40459-4812-4937-8E98-51470E8DD124}">
      <dgm:prSet phldrT="[Text]"/>
      <dgm:spPr/>
      <dgm:t>
        <a:bodyPr/>
        <a:lstStyle/>
        <a:p>
          <a:r>
            <a:rPr lang="en-US"/>
            <a:t>People with Disabilities or Limited Mobility</a:t>
          </a:r>
        </a:p>
      </dgm:t>
    </dgm:pt>
    <dgm:pt modelId="{1349E7D7-D5D7-4359-8C12-DE506EC6178D}" type="parTrans" cxnId="{5270333E-D74B-4EFA-85BF-9BF399493478}">
      <dgm:prSet/>
      <dgm:spPr/>
      <dgm:t>
        <a:bodyPr/>
        <a:lstStyle/>
        <a:p>
          <a:endParaRPr lang="en-US"/>
        </a:p>
      </dgm:t>
    </dgm:pt>
    <dgm:pt modelId="{A934CA85-46EE-4D4A-A886-0F2127F2DFFB}" type="sibTrans" cxnId="{5270333E-D74B-4EFA-85BF-9BF399493478}">
      <dgm:prSet/>
      <dgm:spPr/>
      <dgm:t>
        <a:bodyPr/>
        <a:lstStyle/>
        <a:p>
          <a:endParaRPr lang="en-US"/>
        </a:p>
      </dgm:t>
    </dgm:pt>
    <dgm:pt modelId="{900AA11F-4E36-4D91-9915-E0F1B02AA482}">
      <dgm:prSet phldrT="[Text]"/>
      <dgm:spPr/>
      <dgm:t>
        <a:bodyPr/>
        <a:lstStyle/>
        <a:p>
          <a:r>
            <a:rPr lang="en-US"/>
            <a:t>People with Chronic Illnesses</a:t>
          </a:r>
        </a:p>
      </dgm:t>
    </dgm:pt>
    <dgm:pt modelId="{DAA475D3-AA88-43B3-831E-2B5E622E9FD3}" type="parTrans" cxnId="{F8E16F68-7FE2-42E3-A682-B393BAAE956F}">
      <dgm:prSet/>
      <dgm:spPr/>
      <dgm:t>
        <a:bodyPr/>
        <a:lstStyle/>
        <a:p>
          <a:endParaRPr lang="en-US"/>
        </a:p>
      </dgm:t>
    </dgm:pt>
    <dgm:pt modelId="{C3A45FD4-F6E0-4C82-8C6B-CE1548339AB9}" type="sibTrans" cxnId="{F8E16F68-7FE2-42E3-A682-B393BAAE956F}">
      <dgm:prSet/>
      <dgm:spPr/>
      <dgm:t>
        <a:bodyPr/>
        <a:lstStyle/>
        <a:p>
          <a:endParaRPr lang="en-US"/>
        </a:p>
      </dgm:t>
    </dgm:pt>
    <dgm:pt modelId="{3D43C367-383A-4A3D-88FF-B5F4F0F4ED95}">
      <dgm:prSet phldrT="[Text]"/>
      <dgm:spPr/>
      <dgm:t>
        <a:bodyPr/>
        <a:lstStyle/>
        <a:p>
          <a:r>
            <a:rPr lang="en-US"/>
            <a:t>People who Live Alone or Are Bedridden</a:t>
          </a:r>
        </a:p>
      </dgm:t>
    </dgm:pt>
    <dgm:pt modelId="{9C0D489E-3E62-4CB5-B545-914CB5830012}" type="parTrans" cxnId="{EFFD426E-6189-459D-B4AB-D6CC15FE3A3F}">
      <dgm:prSet/>
      <dgm:spPr/>
      <dgm:t>
        <a:bodyPr/>
        <a:lstStyle/>
        <a:p>
          <a:endParaRPr lang="en-US"/>
        </a:p>
      </dgm:t>
    </dgm:pt>
    <dgm:pt modelId="{053FBB4A-736E-4664-8909-3465E083E48B}" type="sibTrans" cxnId="{EFFD426E-6189-459D-B4AB-D6CC15FE3A3F}">
      <dgm:prSet/>
      <dgm:spPr/>
      <dgm:t>
        <a:bodyPr/>
        <a:lstStyle/>
        <a:p>
          <a:endParaRPr lang="en-US"/>
        </a:p>
      </dgm:t>
    </dgm:pt>
    <dgm:pt modelId="{66925FAB-BBDC-4F4A-BC52-5020F132F6D5}">
      <dgm:prSet phldrT="[Text]"/>
      <dgm:spPr/>
      <dgm:t>
        <a:bodyPr/>
        <a:lstStyle/>
        <a:p>
          <a:r>
            <a:rPr lang="en-US"/>
            <a:t>People Experiencing Homelessness</a:t>
          </a:r>
        </a:p>
      </dgm:t>
    </dgm:pt>
    <dgm:pt modelId="{D7126CEE-79A4-487A-9A5F-D61D607404B2}" type="parTrans" cxnId="{4C1B60E1-8193-48B5-AECC-7F51B8031372}">
      <dgm:prSet/>
      <dgm:spPr/>
      <dgm:t>
        <a:bodyPr/>
        <a:lstStyle/>
        <a:p>
          <a:endParaRPr lang="en-US"/>
        </a:p>
      </dgm:t>
    </dgm:pt>
    <dgm:pt modelId="{BDE03B42-3587-4649-9B4B-4CB62F75CA71}" type="sibTrans" cxnId="{4C1B60E1-8193-48B5-AECC-7F51B8031372}">
      <dgm:prSet/>
      <dgm:spPr/>
      <dgm:t>
        <a:bodyPr/>
        <a:lstStyle/>
        <a:p>
          <a:endParaRPr lang="en-US"/>
        </a:p>
      </dgm:t>
    </dgm:pt>
    <dgm:pt modelId="{0EF60C39-77CD-4585-8C0B-FBC8E8DBE805}">
      <dgm:prSet phldrT="[Text]"/>
      <dgm:spPr/>
      <dgm:t>
        <a:bodyPr/>
        <a:lstStyle/>
        <a:p>
          <a:r>
            <a:rPr lang="en-US"/>
            <a:t>People without AC</a:t>
          </a:r>
        </a:p>
      </dgm:t>
    </dgm:pt>
    <dgm:pt modelId="{919C081C-38F0-4C8F-AECD-7948C3369D23}" type="parTrans" cxnId="{2C341E61-8495-4127-8606-E13DF50438E3}">
      <dgm:prSet/>
      <dgm:spPr/>
      <dgm:t>
        <a:bodyPr/>
        <a:lstStyle/>
        <a:p>
          <a:endParaRPr lang="en-US"/>
        </a:p>
      </dgm:t>
    </dgm:pt>
    <dgm:pt modelId="{4054FFFC-820E-4ED4-8904-D0C035B8527E}" type="sibTrans" cxnId="{2C341E61-8495-4127-8606-E13DF50438E3}">
      <dgm:prSet/>
      <dgm:spPr/>
      <dgm:t>
        <a:bodyPr/>
        <a:lstStyle/>
        <a:p>
          <a:endParaRPr lang="en-US"/>
        </a:p>
      </dgm:t>
    </dgm:pt>
    <dgm:pt modelId="{7DA3955E-890E-4382-853C-C3E9160977E1}">
      <dgm:prSet phldrT="[Text]"/>
      <dgm:spPr/>
      <dgm:t>
        <a:bodyPr/>
        <a:lstStyle/>
        <a:p>
          <a:r>
            <a:rPr lang="en-US"/>
            <a:t>People who Work or Train Outdoors</a:t>
          </a:r>
        </a:p>
      </dgm:t>
    </dgm:pt>
    <dgm:pt modelId="{C7C6C1AF-47D0-4879-B2D7-9B14E7DB9FEB}" type="parTrans" cxnId="{C28C5044-F772-454C-89EA-0110194E1749}">
      <dgm:prSet/>
      <dgm:spPr/>
      <dgm:t>
        <a:bodyPr/>
        <a:lstStyle/>
        <a:p>
          <a:endParaRPr lang="en-US"/>
        </a:p>
      </dgm:t>
    </dgm:pt>
    <dgm:pt modelId="{94800407-8405-454B-88C8-66862BE8B777}" type="sibTrans" cxnId="{C28C5044-F772-454C-89EA-0110194E1749}">
      <dgm:prSet/>
      <dgm:spPr/>
      <dgm:t>
        <a:bodyPr/>
        <a:lstStyle/>
        <a:p>
          <a:endParaRPr lang="en-US"/>
        </a:p>
      </dgm:t>
    </dgm:pt>
    <dgm:pt modelId="{ED450322-F90B-4BA7-A082-1E305C3DEC0E}" type="pres">
      <dgm:prSet presAssocID="{3749C3B0-414B-42D0-8B51-98A7A544464D}" presName="diagram" presStyleCnt="0">
        <dgm:presLayoutVars>
          <dgm:dir/>
          <dgm:resizeHandles val="exact"/>
        </dgm:presLayoutVars>
      </dgm:prSet>
      <dgm:spPr/>
    </dgm:pt>
    <dgm:pt modelId="{2835EF88-924D-427C-BA17-DF08E3A7760B}" type="pres">
      <dgm:prSet presAssocID="{BA2B92C6-FD41-4113-99C2-C9EB40E54E12}" presName="node" presStyleLbl="node1" presStyleIdx="0" presStyleCnt="11">
        <dgm:presLayoutVars>
          <dgm:bulletEnabled val="1"/>
        </dgm:presLayoutVars>
      </dgm:prSet>
      <dgm:spPr/>
    </dgm:pt>
    <dgm:pt modelId="{80F0DB72-3B5F-495E-8BD1-B7B85B1E5DC0}" type="pres">
      <dgm:prSet presAssocID="{1EC4522B-72F5-40CD-967F-071207E48F6B}" presName="sibTrans" presStyleCnt="0"/>
      <dgm:spPr/>
    </dgm:pt>
    <dgm:pt modelId="{42F925BF-7FBF-4B60-B5D3-21B419E79B57}" type="pres">
      <dgm:prSet presAssocID="{3667A7AF-2AF6-4EDF-9ED5-C8D3859A72B8}" presName="node" presStyleLbl="node1" presStyleIdx="1" presStyleCnt="11">
        <dgm:presLayoutVars>
          <dgm:bulletEnabled val="1"/>
        </dgm:presLayoutVars>
      </dgm:prSet>
      <dgm:spPr/>
    </dgm:pt>
    <dgm:pt modelId="{6F9EF98C-F063-478F-8CAA-544746EB3E69}" type="pres">
      <dgm:prSet presAssocID="{39467BAC-37DD-4FF3-A919-B83BA9CEDC87}" presName="sibTrans" presStyleCnt="0"/>
      <dgm:spPr/>
    </dgm:pt>
    <dgm:pt modelId="{FDE47E68-F8EB-49A8-9703-79AB929F8F58}" type="pres">
      <dgm:prSet presAssocID="{ACA40459-4812-4937-8E98-51470E8DD124}" presName="node" presStyleLbl="node1" presStyleIdx="2" presStyleCnt="11">
        <dgm:presLayoutVars>
          <dgm:bulletEnabled val="1"/>
        </dgm:presLayoutVars>
      </dgm:prSet>
      <dgm:spPr/>
    </dgm:pt>
    <dgm:pt modelId="{11F6F5D3-69B5-4696-B07D-029FAD28FDC4}" type="pres">
      <dgm:prSet presAssocID="{A934CA85-46EE-4D4A-A886-0F2127F2DFFB}" presName="sibTrans" presStyleCnt="0"/>
      <dgm:spPr/>
    </dgm:pt>
    <dgm:pt modelId="{DA64D988-9E3D-481A-A88C-E5AE0EC3C90D}" type="pres">
      <dgm:prSet presAssocID="{900AA11F-4E36-4D91-9915-E0F1B02AA482}" presName="node" presStyleLbl="node1" presStyleIdx="3" presStyleCnt="11">
        <dgm:presLayoutVars>
          <dgm:bulletEnabled val="1"/>
        </dgm:presLayoutVars>
      </dgm:prSet>
      <dgm:spPr/>
    </dgm:pt>
    <dgm:pt modelId="{3C8B677A-7988-4BBE-9649-6EF80818B980}" type="pres">
      <dgm:prSet presAssocID="{C3A45FD4-F6E0-4C82-8C6B-CE1548339AB9}" presName="sibTrans" presStyleCnt="0"/>
      <dgm:spPr/>
    </dgm:pt>
    <dgm:pt modelId="{5584F351-8F45-4F5B-B618-A4DF5234BEA6}" type="pres">
      <dgm:prSet presAssocID="{82877973-BC73-4452-B8F9-0C959F5E172E}" presName="node" presStyleLbl="node1" presStyleIdx="4" presStyleCnt="11">
        <dgm:presLayoutVars>
          <dgm:bulletEnabled val="1"/>
        </dgm:presLayoutVars>
      </dgm:prSet>
      <dgm:spPr/>
    </dgm:pt>
    <dgm:pt modelId="{C77DEA7F-5C9C-40E8-9D0C-B69AB83D0293}" type="pres">
      <dgm:prSet presAssocID="{E0CEBB3A-750B-4374-8E95-5F9878A15FFF}" presName="sibTrans" presStyleCnt="0"/>
      <dgm:spPr/>
    </dgm:pt>
    <dgm:pt modelId="{09BB8F6E-4C59-42BF-9AFB-2C0323A726F6}" type="pres">
      <dgm:prSet presAssocID="{3D43C367-383A-4A3D-88FF-B5F4F0F4ED95}" presName="node" presStyleLbl="node1" presStyleIdx="5" presStyleCnt="11">
        <dgm:presLayoutVars>
          <dgm:bulletEnabled val="1"/>
        </dgm:presLayoutVars>
      </dgm:prSet>
      <dgm:spPr/>
    </dgm:pt>
    <dgm:pt modelId="{3CA97A71-097B-4194-96B6-850EC942062A}" type="pres">
      <dgm:prSet presAssocID="{053FBB4A-736E-4664-8909-3465E083E48B}" presName="sibTrans" presStyleCnt="0"/>
      <dgm:spPr/>
    </dgm:pt>
    <dgm:pt modelId="{D10B8BEF-736F-4E57-94C6-FD9DC1B6A16E}" type="pres">
      <dgm:prSet presAssocID="{66925FAB-BBDC-4F4A-BC52-5020F132F6D5}" presName="node" presStyleLbl="node1" presStyleIdx="6" presStyleCnt="11">
        <dgm:presLayoutVars>
          <dgm:bulletEnabled val="1"/>
        </dgm:presLayoutVars>
      </dgm:prSet>
      <dgm:spPr/>
    </dgm:pt>
    <dgm:pt modelId="{6EF2B5F7-6D68-4940-8173-55E075905352}" type="pres">
      <dgm:prSet presAssocID="{BDE03B42-3587-4649-9B4B-4CB62F75CA71}" presName="sibTrans" presStyleCnt="0"/>
      <dgm:spPr/>
    </dgm:pt>
    <dgm:pt modelId="{2B646056-746C-4410-8031-6CC59022414B}" type="pres">
      <dgm:prSet presAssocID="{0EF60C39-77CD-4585-8C0B-FBC8E8DBE805}" presName="node" presStyleLbl="node1" presStyleIdx="7" presStyleCnt="11">
        <dgm:presLayoutVars>
          <dgm:bulletEnabled val="1"/>
        </dgm:presLayoutVars>
      </dgm:prSet>
      <dgm:spPr/>
    </dgm:pt>
    <dgm:pt modelId="{6D9D88B2-F56C-4360-94CB-B17824E5B11C}" type="pres">
      <dgm:prSet presAssocID="{4054FFFC-820E-4ED4-8904-D0C035B8527E}" presName="sibTrans" presStyleCnt="0"/>
      <dgm:spPr/>
    </dgm:pt>
    <dgm:pt modelId="{03677E63-3408-4E61-BF00-20C93CC220FA}" type="pres">
      <dgm:prSet presAssocID="{7DA3955E-890E-4382-853C-C3E9160977E1}" presName="node" presStyleLbl="node1" presStyleIdx="8" presStyleCnt="11">
        <dgm:presLayoutVars>
          <dgm:bulletEnabled val="1"/>
        </dgm:presLayoutVars>
      </dgm:prSet>
      <dgm:spPr/>
    </dgm:pt>
    <dgm:pt modelId="{56C4199E-2727-48FE-A665-E23E605474F9}" type="pres">
      <dgm:prSet presAssocID="{94800407-8405-454B-88C8-66862BE8B777}" presName="sibTrans" presStyleCnt="0"/>
      <dgm:spPr/>
    </dgm:pt>
    <dgm:pt modelId="{AE3877E0-2501-4BC3-94DB-88CC3D281BC5}" type="pres">
      <dgm:prSet presAssocID="{27CBEFDA-AB7F-45BE-AD21-8E19628AD43F}" presName="node" presStyleLbl="node1" presStyleIdx="9" presStyleCnt="11">
        <dgm:presLayoutVars>
          <dgm:bulletEnabled val="1"/>
        </dgm:presLayoutVars>
      </dgm:prSet>
      <dgm:spPr/>
    </dgm:pt>
    <dgm:pt modelId="{CEBC8F21-7FDD-4006-B09E-A6B2079905CB}" type="pres">
      <dgm:prSet presAssocID="{1235DEDB-63EF-4B46-AAAD-94617336B57A}" presName="sibTrans" presStyleCnt="0"/>
      <dgm:spPr/>
    </dgm:pt>
    <dgm:pt modelId="{F9092FF0-0A7E-4638-BA3A-D11E3B110ECC}" type="pres">
      <dgm:prSet presAssocID="{92CA1470-9DD9-4C73-8C00-1646F9A8DF4B}" presName="node" presStyleLbl="node1" presStyleIdx="10" presStyleCnt="11">
        <dgm:presLayoutVars>
          <dgm:bulletEnabled val="1"/>
        </dgm:presLayoutVars>
      </dgm:prSet>
      <dgm:spPr/>
    </dgm:pt>
  </dgm:ptLst>
  <dgm:cxnLst>
    <dgm:cxn modelId="{5A35100C-6182-417F-97DB-F1E49D113E53}" type="presOf" srcId="{900AA11F-4E36-4D91-9915-E0F1B02AA482}" destId="{DA64D988-9E3D-481A-A88C-E5AE0EC3C90D}" srcOrd="0" destOrd="0" presId="urn:microsoft.com/office/officeart/2005/8/layout/default"/>
    <dgm:cxn modelId="{FC7CA220-2E71-4D02-9E6C-67E0486649B4}" srcId="{3749C3B0-414B-42D0-8B51-98A7A544464D}" destId="{BA2B92C6-FD41-4113-99C2-C9EB40E54E12}" srcOrd="0" destOrd="0" parTransId="{36F82DF1-F79D-44B8-8A98-9F741CEC451D}" sibTransId="{1EC4522B-72F5-40CD-967F-071207E48F6B}"/>
    <dgm:cxn modelId="{26C32835-B985-45E5-A178-6F5AD458FE63}" type="presOf" srcId="{92CA1470-9DD9-4C73-8C00-1646F9A8DF4B}" destId="{F9092FF0-0A7E-4638-BA3A-D11E3B110ECC}" srcOrd="0" destOrd="0" presId="urn:microsoft.com/office/officeart/2005/8/layout/default"/>
    <dgm:cxn modelId="{5270333E-D74B-4EFA-85BF-9BF399493478}" srcId="{3749C3B0-414B-42D0-8B51-98A7A544464D}" destId="{ACA40459-4812-4937-8E98-51470E8DD124}" srcOrd="2" destOrd="0" parTransId="{1349E7D7-D5D7-4359-8C12-DE506EC6178D}" sibTransId="{A934CA85-46EE-4D4A-A886-0F2127F2DFFB}"/>
    <dgm:cxn modelId="{2C341E61-8495-4127-8606-E13DF50438E3}" srcId="{3749C3B0-414B-42D0-8B51-98A7A544464D}" destId="{0EF60C39-77CD-4585-8C0B-FBC8E8DBE805}" srcOrd="7" destOrd="0" parTransId="{919C081C-38F0-4C8F-AECD-7948C3369D23}" sibTransId="{4054FFFC-820E-4ED4-8904-D0C035B8527E}"/>
    <dgm:cxn modelId="{3355E241-D8FE-4EE9-B885-36CBD3528E64}" type="presOf" srcId="{3667A7AF-2AF6-4EDF-9ED5-C8D3859A72B8}" destId="{42F925BF-7FBF-4B60-B5D3-21B419E79B57}" srcOrd="0" destOrd="0" presId="urn:microsoft.com/office/officeart/2005/8/layout/default"/>
    <dgm:cxn modelId="{C28C5044-F772-454C-89EA-0110194E1749}" srcId="{3749C3B0-414B-42D0-8B51-98A7A544464D}" destId="{7DA3955E-890E-4382-853C-C3E9160977E1}" srcOrd="8" destOrd="0" parTransId="{C7C6C1AF-47D0-4879-B2D7-9B14E7DB9FEB}" sibTransId="{94800407-8405-454B-88C8-66862BE8B777}"/>
    <dgm:cxn modelId="{74B26047-B6E5-47AE-80C3-B8CE74DD1FE4}" srcId="{3749C3B0-414B-42D0-8B51-98A7A544464D}" destId="{27CBEFDA-AB7F-45BE-AD21-8E19628AD43F}" srcOrd="9" destOrd="0" parTransId="{4061925D-6772-4D15-A202-9637E362BCA7}" sibTransId="{1235DEDB-63EF-4B46-AAAD-94617336B57A}"/>
    <dgm:cxn modelId="{F8E16F68-7FE2-42E3-A682-B393BAAE956F}" srcId="{3749C3B0-414B-42D0-8B51-98A7A544464D}" destId="{900AA11F-4E36-4D91-9915-E0F1B02AA482}" srcOrd="3" destOrd="0" parTransId="{DAA475D3-AA88-43B3-831E-2B5E622E9FD3}" sibTransId="{C3A45FD4-F6E0-4C82-8C6B-CE1548339AB9}"/>
    <dgm:cxn modelId="{6A3A9F6B-C323-4881-A4E4-41D3484F0D1F}" type="presOf" srcId="{82877973-BC73-4452-B8F9-0C959F5E172E}" destId="{5584F351-8F45-4F5B-B618-A4DF5234BEA6}" srcOrd="0" destOrd="0" presId="urn:microsoft.com/office/officeart/2005/8/layout/default"/>
    <dgm:cxn modelId="{E7691E6C-78C0-46B2-9E35-6E5E4EA2A79E}" type="presOf" srcId="{3749C3B0-414B-42D0-8B51-98A7A544464D}" destId="{ED450322-F90B-4BA7-A082-1E305C3DEC0E}" srcOrd="0" destOrd="0" presId="urn:microsoft.com/office/officeart/2005/8/layout/default"/>
    <dgm:cxn modelId="{C894514C-1C30-4E31-BB71-1279DD9C2110}" srcId="{3749C3B0-414B-42D0-8B51-98A7A544464D}" destId="{92CA1470-9DD9-4C73-8C00-1646F9A8DF4B}" srcOrd="10" destOrd="0" parTransId="{6E0B12EC-25EE-40DF-8E4D-6759E13163DA}" sibTransId="{361BAF7C-D472-4924-A6E8-57669D73A15B}"/>
    <dgm:cxn modelId="{EFFD426E-6189-459D-B4AB-D6CC15FE3A3F}" srcId="{3749C3B0-414B-42D0-8B51-98A7A544464D}" destId="{3D43C367-383A-4A3D-88FF-B5F4F0F4ED95}" srcOrd="5" destOrd="0" parTransId="{9C0D489E-3E62-4CB5-B545-914CB5830012}" sibTransId="{053FBB4A-736E-4664-8909-3465E083E48B}"/>
    <dgm:cxn modelId="{3645B979-6B5D-40BD-AFB4-195051B3392E}" type="presOf" srcId="{0EF60C39-77CD-4585-8C0B-FBC8E8DBE805}" destId="{2B646056-746C-4410-8031-6CC59022414B}" srcOrd="0" destOrd="0" presId="urn:microsoft.com/office/officeart/2005/8/layout/default"/>
    <dgm:cxn modelId="{E8FFBF59-4AD5-4C25-A08F-4D2FE55DC7A6}" type="presOf" srcId="{27CBEFDA-AB7F-45BE-AD21-8E19628AD43F}" destId="{AE3877E0-2501-4BC3-94DB-88CC3D281BC5}" srcOrd="0" destOrd="0" presId="urn:microsoft.com/office/officeart/2005/8/layout/default"/>
    <dgm:cxn modelId="{03D93089-ED53-4AA8-B187-4E6E3EBFEFE6}" type="presOf" srcId="{66925FAB-BBDC-4F4A-BC52-5020F132F6D5}" destId="{D10B8BEF-736F-4E57-94C6-FD9DC1B6A16E}" srcOrd="0" destOrd="0" presId="urn:microsoft.com/office/officeart/2005/8/layout/default"/>
    <dgm:cxn modelId="{09D8A99A-2069-49C3-9F6E-69FC9B1C2647}" type="presOf" srcId="{ACA40459-4812-4937-8E98-51470E8DD124}" destId="{FDE47E68-F8EB-49A8-9703-79AB929F8F58}" srcOrd="0" destOrd="0" presId="urn:microsoft.com/office/officeart/2005/8/layout/default"/>
    <dgm:cxn modelId="{695631A5-FC6C-4F54-9A0D-D9516F7873BD}" srcId="{3749C3B0-414B-42D0-8B51-98A7A544464D}" destId="{3667A7AF-2AF6-4EDF-9ED5-C8D3859A72B8}" srcOrd="1" destOrd="0" parTransId="{AF00900F-271C-4192-AFFE-2530486813F5}" sibTransId="{39467BAC-37DD-4FF3-A919-B83BA9CEDC87}"/>
    <dgm:cxn modelId="{4D6472A9-BC77-4FFA-8561-83CD7FAAAF22}" type="presOf" srcId="{3D43C367-383A-4A3D-88FF-B5F4F0F4ED95}" destId="{09BB8F6E-4C59-42BF-9AFB-2C0323A726F6}" srcOrd="0" destOrd="0" presId="urn:microsoft.com/office/officeart/2005/8/layout/default"/>
    <dgm:cxn modelId="{F409DBB3-0888-498B-89A0-61C18B1CE58A}" type="presOf" srcId="{BA2B92C6-FD41-4113-99C2-C9EB40E54E12}" destId="{2835EF88-924D-427C-BA17-DF08E3A7760B}" srcOrd="0" destOrd="0" presId="urn:microsoft.com/office/officeart/2005/8/layout/default"/>
    <dgm:cxn modelId="{575925CD-AF66-4AFA-92AD-269DAA7B1E11}" type="presOf" srcId="{7DA3955E-890E-4382-853C-C3E9160977E1}" destId="{03677E63-3408-4E61-BF00-20C93CC220FA}" srcOrd="0" destOrd="0" presId="urn:microsoft.com/office/officeart/2005/8/layout/default"/>
    <dgm:cxn modelId="{4C1B60E1-8193-48B5-AECC-7F51B8031372}" srcId="{3749C3B0-414B-42D0-8B51-98A7A544464D}" destId="{66925FAB-BBDC-4F4A-BC52-5020F132F6D5}" srcOrd="6" destOrd="0" parTransId="{D7126CEE-79A4-487A-9A5F-D61D607404B2}" sibTransId="{BDE03B42-3587-4649-9B4B-4CB62F75CA71}"/>
    <dgm:cxn modelId="{D3A136F8-FC1C-432B-9067-B99B4AF533A4}" srcId="{3749C3B0-414B-42D0-8B51-98A7A544464D}" destId="{82877973-BC73-4452-B8F9-0C959F5E172E}" srcOrd="4" destOrd="0" parTransId="{EA07516E-6A0B-49FB-8C9C-C12D39F42042}" sibTransId="{E0CEBB3A-750B-4374-8E95-5F9878A15FFF}"/>
    <dgm:cxn modelId="{F43FCB21-8038-4A5F-AC99-66A55C8759D3}" type="presParOf" srcId="{ED450322-F90B-4BA7-A082-1E305C3DEC0E}" destId="{2835EF88-924D-427C-BA17-DF08E3A7760B}" srcOrd="0" destOrd="0" presId="urn:microsoft.com/office/officeart/2005/8/layout/default"/>
    <dgm:cxn modelId="{CC20C73B-B194-4F49-89AB-18DC9F868A13}" type="presParOf" srcId="{ED450322-F90B-4BA7-A082-1E305C3DEC0E}" destId="{80F0DB72-3B5F-495E-8BD1-B7B85B1E5DC0}" srcOrd="1" destOrd="0" presId="urn:microsoft.com/office/officeart/2005/8/layout/default"/>
    <dgm:cxn modelId="{16010C60-891D-4B55-A928-E679613F9C68}" type="presParOf" srcId="{ED450322-F90B-4BA7-A082-1E305C3DEC0E}" destId="{42F925BF-7FBF-4B60-B5D3-21B419E79B57}" srcOrd="2" destOrd="0" presId="urn:microsoft.com/office/officeart/2005/8/layout/default"/>
    <dgm:cxn modelId="{9E92FE38-F00C-46D1-BFBE-893DC997B803}" type="presParOf" srcId="{ED450322-F90B-4BA7-A082-1E305C3DEC0E}" destId="{6F9EF98C-F063-478F-8CAA-544746EB3E69}" srcOrd="3" destOrd="0" presId="urn:microsoft.com/office/officeart/2005/8/layout/default"/>
    <dgm:cxn modelId="{E8D5FA48-19B4-4EFB-B101-EC4898588A8F}" type="presParOf" srcId="{ED450322-F90B-4BA7-A082-1E305C3DEC0E}" destId="{FDE47E68-F8EB-49A8-9703-79AB929F8F58}" srcOrd="4" destOrd="0" presId="urn:microsoft.com/office/officeart/2005/8/layout/default"/>
    <dgm:cxn modelId="{3FA91001-6A46-43FC-BFB9-4A004C0B83CB}" type="presParOf" srcId="{ED450322-F90B-4BA7-A082-1E305C3DEC0E}" destId="{11F6F5D3-69B5-4696-B07D-029FAD28FDC4}" srcOrd="5" destOrd="0" presId="urn:microsoft.com/office/officeart/2005/8/layout/default"/>
    <dgm:cxn modelId="{5F8D9188-9F04-4F46-955C-DA3C954D591E}" type="presParOf" srcId="{ED450322-F90B-4BA7-A082-1E305C3DEC0E}" destId="{DA64D988-9E3D-481A-A88C-E5AE0EC3C90D}" srcOrd="6" destOrd="0" presId="urn:microsoft.com/office/officeart/2005/8/layout/default"/>
    <dgm:cxn modelId="{679F0BDA-870E-4A62-9A14-3CEC3D9F1CA9}" type="presParOf" srcId="{ED450322-F90B-4BA7-A082-1E305C3DEC0E}" destId="{3C8B677A-7988-4BBE-9649-6EF80818B980}" srcOrd="7" destOrd="0" presId="urn:microsoft.com/office/officeart/2005/8/layout/default"/>
    <dgm:cxn modelId="{52027C9F-469A-4827-94A9-E09DC5F3DC5C}" type="presParOf" srcId="{ED450322-F90B-4BA7-A082-1E305C3DEC0E}" destId="{5584F351-8F45-4F5B-B618-A4DF5234BEA6}" srcOrd="8" destOrd="0" presId="urn:microsoft.com/office/officeart/2005/8/layout/default"/>
    <dgm:cxn modelId="{A95F542D-F6E4-4F3E-B95E-B1CBC29D7DE1}" type="presParOf" srcId="{ED450322-F90B-4BA7-A082-1E305C3DEC0E}" destId="{C77DEA7F-5C9C-40E8-9D0C-B69AB83D0293}" srcOrd="9" destOrd="0" presId="urn:microsoft.com/office/officeart/2005/8/layout/default"/>
    <dgm:cxn modelId="{8A0F8439-16DD-4D50-AE25-63C3A218B07B}" type="presParOf" srcId="{ED450322-F90B-4BA7-A082-1E305C3DEC0E}" destId="{09BB8F6E-4C59-42BF-9AFB-2C0323A726F6}" srcOrd="10" destOrd="0" presId="urn:microsoft.com/office/officeart/2005/8/layout/default"/>
    <dgm:cxn modelId="{341E40A5-35FC-4A29-8C27-FF69A71737B1}" type="presParOf" srcId="{ED450322-F90B-4BA7-A082-1E305C3DEC0E}" destId="{3CA97A71-097B-4194-96B6-850EC942062A}" srcOrd="11" destOrd="0" presId="urn:microsoft.com/office/officeart/2005/8/layout/default"/>
    <dgm:cxn modelId="{A0BC3FBC-D7CD-4AC5-8BCC-9914BFBA3502}" type="presParOf" srcId="{ED450322-F90B-4BA7-A082-1E305C3DEC0E}" destId="{D10B8BEF-736F-4E57-94C6-FD9DC1B6A16E}" srcOrd="12" destOrd="0" presId="urn:microsoft.com/office/officeart/2005/8/layout/default"/>
    <dgm:cxn modelId="{3066023D-11AB-4A3B-96DD-877BF40DFC50}" type="presParOf" srcId="{ED450322-F90B-4BA7-A082-1E305C3DEC0E}" destId="{6EF2B5F7-6D68-4940-8173-55E075905352}" srcOrd="13" destOrd="0" presId="urn:microsoft.com/office/officeart/2005/8/layout/default"/>
    <dgm:cxn modelId="{074E2E18-941E-4CD9-BF1F-0B06FA02F019}" type="presParOf" srcId="{ED450322-F90B-4BA7-A082-1E305C3DEC0E}" destId="{2B646056-746C-4410-8031-6CC59022414B}" srcOrd="14" destOrd="0" presId="urn:microsoft.com/office/officeart/2005/8/layout/default"/>
    <dgm:cxn modelId="{F3F59428-A3C1-4B1E-B92D-383B2DB07E88}" type="presParOf" srcId="{ED450322-F90B-4BA7-A082-1E305C3DEC0E}" destId="{6D9D88B2-F56C-4360-94CB-B17824E5B11C}" srcOrd="15" destOrd="0" presId="urn:microsoft.com/office/officeart/2005/8/layout/default"/>
    <dgm:cxn modelId="{07DE8980-5F4B-40E2-889A-06E2D9D5A7C6}" type="presParOf" srcId="{ED450322-F90B-4BA7-A082-1E305C3DEC0E}" destId="{03677E63-3408-4E61-BF00-20C93CC220FA}" srcOrd="16" destOrd="0" presId="urn:microsoft.com/office/officeart/2005/8/layout/default"/>
    <dgm:cxn modelId="{BC86E768-6AFC-4271-AF45-EEFCF51028A1}" type="presParOf" srcId="{ED450322-F90B-4BA7-A082-1E305C3DEC0E}" destId="{56C4199E-2727-48FE-A665-E23E605474F9}" srcOrd="17" destOrd="0" presId="urn:microsoft.com/office/officeart/2005/8/layout/default"/>
    <dgm:cxn modelId="{E33C5FE7-4397-4433-828D-D6B7026BBCB7}" type="presParOf" srcId="{ED450322-F90B-4BA7-A082-1E305C3DEC0E}" destId="{AE3877E0-2501-4BC3-94DB-88CC3D281BC5}" srcOrd="18" destOrd="0" presId="urn:microsoft.com/office/officeart/2005/8/layout/default"/>
    <dgm:cxn modelId="{9039BA24-72F6-406E-81F9-6DC1D355EA98}" type="presParOf" srcId="{ED450322-F90B-4BA7-A082-1E305C3DEC0E}" destId="{CEBC8F21-7FDD-4006-B09E-A6B2079905CB}" srcOrd="19" destOrd="0" presId="urn:microsoft.com/office/officeart/2005/8/layout/default"/>
    <dgm:cxn modelId="{C240C031-63D6-40B4-8FE7-C4E595504761}" type="presParOf" srcId="{ED450322-F90B-4BA7-A082-1E305C3DEC0E}" destId="{F9092FF0-0A7E-4638-BA3A-D11E3B110ECC}" srcOrd="2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749C3B0-414B-42D0-8B51-98A7A544464D}" type="doc">
      <dgm:prSet loTypeId="urn:microsoft.com/office/officeart/2005/8/layout/default" loCatId="list" qsTypeId="urn:microsoft.com/office/officeart/2005/8/quickstyle/simple1" qsCatId="simple" csTypeId="urn:microsoft.com/office/officeart/2005/8/colors/accent0_3" csCatId="mainScheme" phldr="1"/>
      <dgm:spPr/>
      <dgm:t>
        <a:bodyPr/>
        <a:lstStyle/>
        <a:p>
          <a:endParaRPr lang="en-US"/>
        </a:p>
      </dgm:t>
    </dgm:pt>
    <dgm:pt modelId="{2C61D150-14DF-4EDD-A9FA-C2BD7C469C02}">
      <dgm:prSet phldrT="[Text]"/>
      <dgm:spPr>
        <a:solidFill>
          <a:schemeClr val="tx2">
            <a:lumMod val="50000"/>
          </a:schemeClr>
        </a:solidFill>
      </dgm:spPr>
      <dgm:t>
        <a:bodyPr/>
        <a:lstStyle/>
        <a:p>
          <a:r>
            <a:rPr lang="en-US"/>
            <a:t>Wearing inappropriate clothing (heavy, dark clothing)</a:t>
          </a:r>
        </a:p>
      </dgm:t>
    </dgm:pt>
    <dgm:pt modelId="{25628F40-B5A1-4802-B136-81F4D1C7A186}" type="parTrans" cxnId="{44CB43A2-FCA2-413D-92A3-D3D75F26CE51}">
      <dgm:prSet/>
      <dgm:spPr/>
      <dgm:t>
        <a:bodyPr/>
        <a:lstStyle/>
        <a:p>
          <a:endParaRPr lang="en-US"/>
        </a:p>
      </dgm:t>
    </dgm:pt>
    <dgm:pt modelId="{D2CFAC64-A75C-4353-98F7-5072C1252A06}" type="sibTrans" cxnId="{44CB43A2-FCA2-413D-92A3-D3D75F26CE51}">
      <dgm:prSet/>
      <dgm:spPr/>
      <dgm:t>
        <a:bodyPr/>
        <a:lstStyle/>
        <a:p>
          <a:endParaRPr lang="en-US"/>
        </a:p>
      </dgm:t>
    </dgm:pt>
    <dgm:pt modelId="{385A3C37-D824-4D40-A611-00F4034AEC88}">
      <dgm:prSet phldrT="[Text]"/>
      <dgm:spPr>
        <a:solidFill>
          <a:schemeClr val="tx2">
            <a:lumMod val="50000"/>
          </a:schemeClr>
        </a:solidFill>
      </dgm:spPr>
      <dgm:t>
        <a:bodyPr/>
        <a:lstStyle/>
        <a:p>
          <a:r>
            <a:rPr lang="en-US"/>
            <a:t>Consuming alcohol </a:t>
          </a:r>
        </a:p>
      </dgm:t>
    </dgm:pt>
    <dgm:pt modelId="{D961CDE2-AAF9-48BD-8AB3-0F5DFB29E96E}" type="parTrans" cxnId="{6B894AF0-0CFC-43B0-9BBF-F61BD4875EC7}">
      <dgm:prSet/>
      <dgm:spPr/>
      <dgm:t>
        <a:bodyPr/>
        <a:lstStyle/>
        <a:p>
          <a:endParaRPr lang="en-US"/>
        </a:p>
      </dgm:t>
    </dgm:pt>
    <dgm:pt modelId="{5BCB1065-1EB0-41C4-A23B-B8742C870F1C}" type="sibTrans" cxnId="{6B894AF0-0CFC-43B0-9BBF-F61BD4875EC7}">
      <dgm:prSet/>
      <dgm:spPr/>
      <dgm:t>
        <a:bodyPr/>
        <a:lstStyle/>
        <a:p>
          <a:endParaRPr lang="en-US"/>
        </a:p>
      </dgm:t>
    </dgm:pt>
    <dgm:pt modelId="{30363569-820A-4A57-96F7-5256D8D75E98}">
      <dgm:prSet phldrT="[Text]"/>
      <dgm:spPr>
        <a:solidFill>
          <a:schemeClr val="tx2">
            <a:lumMod val="50000"/>
          </a:schemeClr>
        </a:solidFill>
      </dgm:spPr>
      <dgm:t>
        <a:bodyPr/>
        <a:lstStyle/>
        <a:p>
          <a:r>
            <a:rPr lang="en-US"/>
            <a:t>Exercising outdoors</a:t>
          </a:r>
        </a:p>
      </dgm:t>
    </dgm:pt>
    <dgm:pt modelId="{3F886570-2228-4386-8C92-857A03E69295}" type="parTrans" cxnId="{E37F3072-954F-4BC7-8EE3-B85617C3CDE5}">
      <dgm:prSet/>
      <dgm:spPr/>
      <dgm:t>
        <a:bodyPr/>
        <a:lstStyle/>
        <a:p>
          <a:endParaRPr lang="en-US"/>
        </a:p>
      </dgm:t>
    </dgm:pt>
    <dgm:pt modelId="{FF228BD5-0B36-4064-B731-C796692BEAE8}" type="sibTrans" cxnId="{E37F3072-954F-4BC7-8EE3-B85617C3CDE5}">
      <dgm:prSet/>
      <dgm:spPr/>
      <dgm:t>
        <a:bodyPr/>
        <a:lstStyle/>
        <a:p>
          <a:endParaRPr lang="en-US"/>
        </a:p>
      </dgm:t>
    </dgm:pt>
    <dgm:pt modelId="{312F0FC5-DA5B-40B9-B894-3E3CCC43A7CA}">
      <dgm:prSet phldrT="[Text]"/>
      <dgm:spPr>
        <a:solidFill>
          <a:schemeClr val="tx2">
            <a:lumMod val="50000"/>
          </a:schemeClr>
        </a:solidFill>
      </dgm:spPr>
      <dgm:t>
        <a:bodyPr/>
        <a:lstStyle/>
        <a:p>
          <a:r>
            <a:rPr lang="en-US"/>
            <a:t>Eating hot, heavy meals </a:t>
          </a:r>
        </a:p>
      </dgm:t>
    </dgm:pt>
    <dgm:pt modelId="{8EB102EB-59DB-444C-9125-3A706337C51C}" type="parTrans" cxnId="{A2052389-B79B-4842-A810-8C22540F37DD}">
      <dgm:prSet/>
      <dgm:spPr/>
      <dgm:t>
        <a:bodyPr/>
        <a:lstStyle/>
        <a:p>
          <a:endParaRPr lang="en-US"/>
        </a:p>
      </dgm:t>
    </dgm:pt>
    <dgm:pt modelId="{495EB97F-7EEA-4A68-9D32-1D28EBF4382F}" type="sibTrans" cxnId="{A2052389-B79B-4842-A810-8C22540F37DD}">
      <dgm:prSet/>
      <dgm:spPr/>
      <dgm:t>
        <a:bodyPr/>
        <a:lstStyle/>
        <a:p>
          <a:endParaRPr lang="en-US"/>
        </a:p>
      </dgm:t>
    </dgm:pt>
    <dgm:pt modelId="{D663AFD0-A531-4C58-AAAE-F02AAAE98C98}">
      <dgm:prSet phldrT="[Text]"/>
      <dgm:spPr>
        <a:solidFill>
          <a:schemeClr val="tx2">
            <a:lumMod val="50000"/>
          </a:schemeClr>
        </a:solidFill>
      </dgm:spPr>
      <dgm:t>
        <a:bodyPr/>
        <a:lstStyle/>
        <a:p>
          <a:r>
            <a:rPr lang="en-US"/>
            <a:t>Not staying hydrated</a:t>
          </a:r>
        </a:p>
      </dgm:t>
    </dgm:pt>
    <dgm:pt modelId="{4B4931B4-27FD-41CB-A92F-34BFB33B3E91}" type="parTrans" cxnId="{C7D21A6D-9C19-419B-B494-E374B1DA5179}">
      <dgm:prSet/>
      <dgm:spPr/>
      <dgm:t>
        <a:bodyPr/>
        <a:lstStyle/>
        <a:p>
          <a:endParaRPr lang="en-US"/>
        </a:p>
      </dgm:t>
    </dgm:pt>
    <dgm:pt modelId="{085E456C-A4BD-4D24-8C11-1ABF9E60BFE7}" type="sibTrans" cxnId="{C7D21A6D-9C19-419B-B494-E374B1DA5179}">
      <dgm:prSet/>
      <dgm:spPr/>
      <dgm:t>
        <a:bodyPr/>
        <a:lstStyle/>
        <a:p>
          <a:endParaRPr lang="en-US"/>
        </a:p>
      </dgm:t>
    </dgm:pt>
    <dgm:pt modelId="{ED450322-F90B-4BA7-A082-1E305C3DEC0E}" type="pres">
      <dgm:prSet presAssocID="{3749C3B0-414B-42D0-8B51-98A7A544464D}" presName="diagram" presStyleCnt="0">
        <dgm:presLayoutVars>
          <dgm:dir/>
          <dgm:resizeHandles val="exact"/>
        </dgm:presLayoutVars>
      </dgm:prSet>
      <dgm:spPr/>
    </dgm:pt>
    <dgm:pt modelId="{7803BB9C-9F96-4014-8800-8D32354C896F}" type="pres">
      <dgm:prSet presAssocID="{2C61D150-14DF-4EDD-A9FA-C2BD7C469C02}" presName="node" presStyleLbl="node1" presStyleIdx="0" presStyleCnt="5">
        <dgm:presLayoutVars>
          <dgm:bulletEnabled val="1"/>
        </dgm:presLayoutVars>
      </dgm:prSet>
      <dgm:spPr/>
    </dgm:pt>
    <dgm:pt modelId="{B5889E43-60BA-4EB1-87D9-511804410017}" type="pres">
      <dgm:prSet presAssocID="{D2CFAC64-A75C-4353-98F7-5072C1252A06}" presName="sibTrans" presStyleCnt="0"/>
      <dgm:spPr/>
    </dgm:pt>
    <dgm:pt modelId="{341BCAB8-E31B-4F67-AF36-56F5EA6F64A4}" type="pres">
      <dgm:prSet presAssocID="{385A3C37-D824-4D40-A611-00F4034AEC88}" presName="node" presStyleLbl="node1" presStyleIdx="1" presStyleCnt="5">
        <dgm:presLayoutVars>
          <dgm:bulletEnabled val="1"/>
        </dgm:presLayoutVars>
      </dgm:prSet>
      <dgm:spPr/>
    </dgm:pt>
    <dgm:pt modelId="{E6078C11-2B9B-4462-9DFF-3981D0C121F1}" type="pres">
      <dgm:prSet presAssocID="{5BCB1065-1EB0-41C4-A23B-B8742C870F1C}" presName="sibTrans" presStyleCnt="0"/>
      <dgm:spPr/>
    </dgm:pt>
    <dgm:pt modelId="{B2B29DA3-EA4A-4BBF-B840-378A9EC9248E}" type="pres">
      <dgm:prSet presAssocID="{30363569-820A-4A57-96F7-5256D8D75E98}" presName="node" presStyleLbl="node1" presStyleIdx="2" presStyleCnt="5">
        <dgm:presLayoutVars>
          <dgm:bulletEnabled val="1"/>
        </dgm:presLayoutVars>
      </dgm:prSet>
      <dgm:spPr/>
    </dgm:pt>
    <dgm:pt modelId="{3B50E2A2-C6DE-4693-8240-063D72FF38AF}" type="pres">
      <dgm:prSet presAssocID="{FF228BD5-0B36-4064-B731-C796692BEAE8}" presName="sibTrans" presStyleCnt="0"/>
      <dgm:spPr/>
    </dgm:pt>
    <dgm:pt modelId="{763FE607-A7C7-4358-B2FD-26BFD27C8AE2}" type="pres">
      <dgm:prSet presAssocID="{312F0FC5-DA5B-40B9-B894-3E3CCC43A7CA}" presName="node" presStyleLbl="node1" presStyleIdx="3" presStyleCnt="5" custLinFactNeighborY="6157">
        <dgm:presLayoutVars>
          <dgm:bulletEnabled val="1"/>
        </dgm:presLayoutVars>
      </dgm:prSet>
      <dgm:spPr/>
    </dgm:pt>
    <dgm:pt modelId="{82490104-404F-4E59-A634-C71B2ED8B692}" type="pres">
      <dgm:prSet presAssocID="{495EB97F-7EEA-4A68-9D32-1D28EBF4382F}" presName="sibTrans" presStyleCnt="0"/>
      <dgm:spPr/>
    </dgm:pt>
    <dgm:pt modelId="{DEB8CD84-D085-4AC5-A889-053A7A1198D1}" type="pres">
      <dgm:prSet presAssocID="{D663AFD0-A531-4C58-AAAE-F02AAAE98C98}" presName="node" presStyleLbl="node1" presStyleIdx="4" presStyleCnt="5">
        <dgm:presLayoutVars>
          <dgm:bulletEnabled val="1"/>
        </dgm:presLayoutVars>
      </dgm:prSet>
      <dgm:spPr/>
    </dgm:pt>
  </dgm:ptLst>
  <dgm:cxnLst>
    <dgm:cxn modelId="{16FE531C-ADD8-423F-A2EE-5C010C78FA2C}" type="presOf" srcId="{312F0FC5-DA5B-40B9-B894-3E3CCC43A7CA}" destId="{763FE607-A7C7-4358-B2FD-26BFD27C8AE2}" srcOrd="0" destOrd="0" presId="urn:microsoft.com/office/officeart/2005/8/layout/default"/>
    <dgm:cxn modelId="{499CD231-80FC-40B0-9B6D-763F4F83DDE9}" type="presOf" srcId="{2C61D150-14DF-4EDD-A9FA-C2BD7C469C02}" destId="{7803BB9C-9F96-4014-8800-8D32354C896F}" srcOrd="0" destOrd="0" presId="urn:microsoft.com/office/officeart/2005/8/layout/default"/>
    <dgm:cxn modelId="{22AA8B48-D526-40BB-ACC4-1F6BFEA51586}" type="presOf" srcId="{385A3C37-D824-4D40-A611-00F4034AEC88}" destId="{341BCAB8-E31B-4F67-AF36-56F5EA6F64A4}" srcOrd="0" destOrd="0" presId="urn:microsoft.com/office/officeart/2005/8/layout/default"/>
    <dgm:cxn modelId="{E7691E6C-78C0-46B2-9E35-6E5E4EA2A79E}" type="presOf" srcId="{3749C3B0-414B-42D0-8B51-98A7A544464D}" destId="{ED450322-F90B-4BA7-A082-1E305C3DEC0E}" srcOrd="0" destOrd="0" presId="urn:microsoft.com/office/officeart/2005/8/layout/default"/>
    <dgm:cxn modelId="{C7D21A6D-9C19-419B-B494-E374B1DA5179}" srcId="{3749C3B0-414B-42D0-8B51-98A7A544464D}" destId="{D663AFD0-A531-4C58-AAAE-F02AAAE98C98}" srcOrd="4" destOrd="0" parTransId="{4B4931B4-27FD-41CB-A92F-34BFB33B3E91}" sibTransId="{085E456C-A4BD-4D24-8C11-1ABF9E60BFE7}"/>
    <dgm:cxn modelId="{E37F3072-954F-4BC7-8EE3-B85617C3CDE5}" srcId="{3749C3B0-414B-42D0-8B51-98A7A544464D}" destId="{30363569-820A-4A57-96F7-5256D8D75E98}" srcOrd="2" destOrd="0" parTransId="{3F886570-2228-4386-8C92-857A03E69295}" sibTransId="{FF228BD5-0B36-4064-B731-C796692BEAE8}"/>
    <dgm:cxn modelId="{A2052389-B79B-4842-A810-8C22540F37DD}" srcId="{3749C3B0-414B-42D0-8B51-98A7A544464D}" destId="{312F0FC5-DA5B-40B9-B894-3E3CCC43A7CA}" srcOrd="3" destOrd="0" parTransId="{8EB102EB-59DB-444C-9125-3A706337C51C}" sibTransId="{495EB97F-7EEA-4A68-9D32-1D28EBF4382F}"/>
    <dgm:cxn modelId="{82181A91-5A71-4214-9B73-3B66493F6197}" type="presOf" srcId="{D663AFD0-A531-4C58-AAAE-F02AAAE98C98}" destId="{DEB8CD84-D085-4AC5-A889-053A7A1198D1}" srcOrd="0" destOrd="0" presId="urn:microsoft.com/office/officeart/2005/8/layout/default"/>
    <dgm:cxn modelId="{44CB43A2-FCA2-413D-92A3-D3D75F26CE51}" srcId="{3749C3B0-414B-42D0-8B51-98A7A544464D}" destId="{2C61D150-14DF-4EDD-A9FA-C2BD7C469C02}" srcOrd="0" destOrd="0" parTransId="{25628F40-B5A1-4802-B136-81F4D1C7A186}" sibTransId="{D2CFAC64-A75C-4353-98F7-5072C1252A06}"/>
    <dgm:cxn modelId="{6B894AF0-0CFC-43B0-9BBF-F61BD4875EC7}" srcId="{3749C3B0-414B-42D0-8B51-98A7A544464D}" destId="{385A3C37-D824-4D40-A611-00F4034AEC88}" srcOrd="1" destOrd="0" parTransId="{D961CDE2-AAF9-48BD-8AB3-0F5DFB29E96E}" sibTransId="{5BCB1065-1EB0-41C4-A23B-B8742C870F1C}"/>
    <dgm:cxn modelId="{31A1E8FA-1001-4872-BF90-FBF17695CD90}" type="presOf" srcId="{30363569-820A-4A57-96F7-5256D8D75E98}" destId="{B2B29DA3-EA4A-4BBF-B840-378A9EC9248E}" srcOrd="0" destOrd="0" presId="urn:microsoft.com/office/officeart/2005/8/layout/default"/>
    <dgm:cxn modelId="{C065E5D0-105E-4E69-A5D2-B6F21A305795}" type="presParOf" srcId="{ED450322-F90B-4BA7-A082-1E305C3DEC0E}" destId="{7803BB9C-9F96-4014-8800-8D32354C896F}" srcOrd="0" destOrd="0" presId="urn:microsoft.com/office/officeart/2005/8/layout/default"/>
    <dgm:cxn modelId="{D8E0E4C0-C44D-498C-8D85-8A3BF681970C}" type="presParOf" srcId="{ED450322-F90B-4BA7-A082-1E305C3DEC0E}" destId="{B5889E43-60BA-4EB1-87D9-511804410017}" srcOrd="1" destOrd="0" presId="urn:microsoft.com/office/officeart/2005/8/layout/default"/>
    <dgm:cxn modelId="{2D9018CE-18C6-4345-A2BA-DD9B46997E1C}" type="presParOf" srcId="{ED450322-F90B-4BA7-A082-1E305C3DEC0E}" destId="{341BCAB8-E31B-4F67-AF36-56F5EA6F64A4}" srcOrd="2" destOrd="0" presId="urn:microsoft.com/office/officeart/2005/8/layout/default"/>
    <dgm:cxn modelId="{655E9147-F9EA-473E-AF59-8F92E6D400A6}" type="presParOf" srcId="{ED450322-F90B-4BA7-A082-1E305C3DEC0E}" destId="{E6078C11-2B9B-4462-9DFF-3981D0C121F1}" srcOrd="3" destOrd="0" presId="urn:microsoft.com/office/officeart/2005/8/layout/default"/>
    <dgm:cxn modelId="{EE94570A-91EE-4179-86C0-9BC20BC7B839}" type="presParOf" srcId="{ED450322-F90B-4BA7-A082-1E305C3DEC0E}" destId="{B2B29DA3-EA4A-4BBF-B840-378A9EC9248E}" srcOrd="4" destOrd="0" presId="urn:microsoft.com/office/officeart/2005/8/layout/default"/>
    <dgm:cxn modelId="{9A57C770-51CA-4A1A-B22F-B4745FC1118D}" type="presParOf" srcId="{ED450322-F90B-4BA7-A082-1E305C3DEC0E}" destId="{3B50E2A2-C6DE-4693-8240-063D72FF38AF}" srcOrd="5" destOrd="0" presId="urn:microsoft.com/office/officeart/2005/8/layout/default"/>
    <dgm:cxn modelId="{0A09D79B-661C-496E-804D-5D1FABF8A09D}" type="presParOf" srcId="{ED450322-F90B-4BA7-A082-1E305C3DEC0E}" destId="{763FE607-A7C7-4358-B2FD-26BFD27C8AE2}" srcOrd="6" destOrd="0" presId="urn:microsoft.com/office/officeart/2005/8/layout/default"/>
    <dgm:cxn modelId="{31315780-E6E9-4C0C-8ACA-4FFE7069DE60}" type="presParOf" srcId="{ED450322-F90B-4BA7-A082-1E305C3DEC0E}" destId="{82490104-404F-4E59-A634-C71B2ED8B692}" srcOrd="7" destOrd="0" presId="urn:microsoft.com/office/officeart/2005/8/layout/default"/>
    <dgm:cxn modelId="{03411AEF-6BDD-4C42-81EB-273197FE7714}" type="presParOf" srcId="{ED450322-F90B-4BA7-A082-1E305C3DEC0E}" destId="{DEB8CD84-D085-4AC5-A889-053A7A1198D1}" srcOrd="8" destOrd="0" presId="urn:microsoft.com/office/officeart/2005/8/layout/default"/>
  </dgm:cxnLst>
  <dgm:bg>
    <a:noFill/>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B29C0E6-8751-4841-9117-59CEC7F02B87}">
      <dsp:nvSpPr>
        <dsp:cNvPr id="0" name=""/>
        <dsp:cNvSpPr/>
      </dsp:nvSpPr>
      <dsp:spPr>
        <a:xfrm>
          <a:off x="455052" y="0"/>
          <a:ext cx="1254220" cy="696789"/>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endParaRPr lang="en-US" sz="3200" kern="1200"/>
        </a:p>
      </dsp:txBody>
      <dsp:txXfrm>
        <a:off x="475460" y="20408"/>
        <a:ext cx="1213404" cy="655973"/>
      </dsp:txXfrm>
    </dsp:sp>
    <dsp:sp modelId="{727BF0B9-3DC2-48D8-801D-06102A02D70A}">
      <dsp:nvSpPr>
        <dsp:cNvPr id="0" name=""/>
        <dsp:cNvSpPr/>
      </dsp:nvSpPr>
      <dsp:spPr>
        <a:xfrm>
          <a:off x="2266704" y="0"/>
          <a:ext cx="1254220" cy="696789"/>
        </a:xfrm>
        <a:prstGeom prst="roundRect">
          <a:avLst>
            <a:gd name="adj" fmla="val 10000"/>
          </a:avLst>
        </a:prstGeom>
        <a:noFill/>
        <a:ln w="12700" cap="flat" cmpd="sng" algn="ctr">
          <a:no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endParaRPr lang="en-US" sz="3200" kern="1200">
            <a:solidFill>
              <a:schemeClr val="bg1"/>
            </a:solidFill>
            <a:latin typeface="Tw Cen MT" panose="020B0602020104020603" pitchFamily="34" charset="0"/>
          </a:endParaRPr>
        </a:p>
      </dsp:txBody>
      <dsp:txXfrm>
        <a:off x="2287112" y="20408"/>
        <a:ext cx="1213404" cy="655973"/>
      </dsp:txXfrm>
    </dsp:sp>
    <dsp:sp modelId="{A2AE121F-6D51-4B28-BE7F-6878787D8552}">
      <dsp:nvSpPr>
        <dsp:cNvPr id="0" name=""/>
        <dsp:cNvSpPr/>
      </dsp:nvSpPr>
      <dsp:spPr>
        <a:xfrm>
          <a:off x="1726693" y="2961354"/>
          <a:ext cx="522591" cy="522591"/>
        </a:xfrm>
        <a:prstGeom prst="triangle">
          <a:avLst/>
        </a:prstGeom>
        <a:solidFill>
          <a:schemeClr val="bg1">
            <a:lumMod val="85000"/>
            <a:alpha val="90000"/>
          </a:schemeClr>
        </a:solidFill>
        <a:ln w="12700" cap="flat" cmpd="sng" algn="ctr">
          <a:solidFill>
            <a:schemeClr val="bg1">
              <a:lumMod val="85000"/>
              <a:alpha val="90000"/>
            </a:schemeClr>
          </a:solidFill>
          <a:prstDash val="solid"/>
          <a:miter lim="800000"/>
        </a:ln>
        <a:effectLst/>
      </dsp:spPr>
      <dsp:style>
        <a:lnRef idx="2">
          <a:scrgbClr r="0" g="0" b="0"/>
        </a:lnRef>
        <a:fillRef idx="1">
          <a:scrgbClr r="0" g="0" b="0"/>
        </a:fillRef>
        <a:effectRef idx="0">
          <a:scrgbClr r="0" g="0" b="0"/>
        </a:effectRef>
        <a:fontRef idx="minor"/>
      </dsp:style>
    </dsp:sp>
    <dsp:sp modelId="{D145EE6D-69AD-494C-822A-48D062F6EF45}">
      <dsp:nvSpPr>
        <dsp:cNvPr id="0" name=""/>
        <dsp:cNvSpPr/>
      </dsp:nvSpPr>
      <dsp:spPr>
        <a:xfrm rot="21360000">
          <a:off x="419734" y="2737417"/>
          <a:ext cx="3136509" cy="219326"/>
        </a:xfrm>
        <a:prstGeom prst="rect">
          <a:avLst/>
        </a:prstGeom>
        <a:solidFill>
          <a:schemeClr val="bg1">
            <a:lumMod val="85000"/>
            <a:alpha val="90000"/>
          </a:schemeClr>
        </a:solidFill>
        <a:ln w="12700" cap="flat" cmpd="sng" algn="ctr">
          <a:solidFill>
            <a:schemeClr val="bg1">
              <a:lumMod val="85000"/>
              <a:alpha val="90000"/>
            </a:schemeClr>
          </a:solidFill>
          <a:prstDash val="solid"/>
          <a:miter lim="800000"/>
        </a:ln>
        <a:effectLst/>
      </dsp:spPr>
      <dsp:style>
        <a:lnRef idx="2">
          <a:scrgbClr r="0" g="0" b="0"/>
        </a:lnRef>
        <a:fillRef idx="1">
          <a:scrgbClr r="0" g="0" b="0"/>
        </a:fillRef>
        <a:effectRef idx="0">
          <a:scrgbClr r="0" g="0" b="0"/>
        </a:effectRef>
        <a:fontRef idx="minor"/>
      </dsp:style>
    </dsp:sp>
    <dsp:sp modelId="{5A90CF05-A4B8-4C90-B344-89DFE6391776}">
      <dsp:nvSpPr>
        <dsp:cNvPr id="0" name=""/>
        <dsp:cNvSpPr/>
      </dsp:nvSpPr>
      <dsp:spPr>
        <a:xfrm rot="21360000">
          <a:off x="401798" y="1855566"/>
          <a:ext cx="1291050" cy="915547"/>
        </a:xfrm>
        <a:prstGeom prst="roundRect">
          <a:avLst/>
        </a:prstGeom>
        <a:solidFill>
          <a:schemeClr val="accent4"/>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tx1"/>
              </a:solidFill>
              <a:latin typeface="Tw Cen MT" panose="020B0602020104020603" pitchFamily="34" charset="0"/>
            </a:rPr>
            <a:t>Heat Exposure</a:t>
          </a:r>
        </a:p>
      </dsp:txBody>
      <dsp:txXfrm>
        <a:off x="446491" y="1900259"/>
        <a:ext cx="1201664" cy="826161"/>
      </dsp:txXfrm>
    </dsp:sp>
    <dsp:sp modelId="{E61903C5-19E7-4DA1-9DDF-6BACFE9AC9E2}">
      <dsp:nvSpPr>
        <dsp:cNvPr id="0" name=""/>
        <dsp:cNvSpPr/>
      </dsp:nvSpPr>
      <dsp:spPr>
        <a:xfrm rot="21360000">
          <a:off x="332119" y="907933"/>
          <a:ext cx="1291050" cy="915547"/>
        </a:xfrm>
        <a:prstGeom prst="roundRect">
          <a:avLst/>
        </a:prstGeom>
        <a:solidFill>
          <a:schemeClr val="accent4"/>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tx1"/>
              </a:solidFill>
              <a:latin typeface="Tw Cen MT" panose="020B0602020104020603" pitchFamily="34" charset="0"/>
            </a:rPr>
            <a:t>Heat Sensitivity</a:t>
          </a:r>
        </a:p>
      </dsp:txBody>
      <dsp:txXfrm>
        <a:off x="376812" y="952626"/>
        <a:ext cx="1201664" cy="826161"/>
      </dsp:txXfrm>
    </dsp:sp>
    <dsp:sp modelId="{0D5BED4F-0861-40C8-961D-1BA946A4916E}">
      <dsp:nvSpPr>
        <dsp:cNvPr id="0" name=""/>
        <dsp:cNvSpPr/>
      </dsp:nvSpPr>
      <dsp:spPr>
        <a:xfrm rot="21360000">
          <a:off x="2196030" y="1730144"/>
          <a:ext cx="1291050" cy="915547"/>
        </a:xfrm>
        <a:prstGeom prst="roundRect">
          <a:avLst/>
        </a:prstGeom>
        <a:solidFill>
          <a:schemeClr val="accent6"/>
        </a:solidFill>
        <a:ln w="12700" cap="flat" cmpd="sng" algn="ctr">
          <a:solidFill>
            <a:schemeClr val="accent6"/>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solidFill>
                <a:schemeClr val="bg1"/>
              </a:solidFill>
              <a:latin typeface="Tw Cen MT" panose="020B0602020104020603" pitchFamily="34" charset="0"/>
            </a:rPr>
            <a:t>Ability to Cope</a:t>
          </a:r>
        </a:p>
      </dsp:txBody>
      <dsp:txXfrm>
        <a:off x="2240723" y="1774837"/>
        <a:ext cx="1201664" cy="82616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35EF88-924D-427C-BA17-DF08E3A7760B}">
      <dsp:nvSpPr>
        <dsp:cNvPr id="0" name=""/>
        <dsp:cNvSpPr/>
      </dsp:nvSpPr>
      <dsp:spPr>
        <a:xfrm>
          <a:off x="660013" y="268"/>
          <a:ext cx="1806023" cy="108361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Older Adults (65+)</a:t>
          </a:r>
        </a:p>
      </dsp:txBody>
      <dsp:txXfrm>
        <a:off x="660013" y="268"/>
        <a:ext cx="1806023" cy="1083613"/>
      </dsp:txXfrm>
    </dsp:sp>
    <dsp:sp modelId="{42F925BF-7FBF-4B60-B5D3-21B419E79B57}">
      <dsp:nvSpPr>
        <dsp:cNvPr id="0" name=""/>
        <dsp:cNvSpPr/>
      </dsp:nvSpPr>
      <dsp:spPr>
        <a:xfrm>
          <a:off x="2646638" y="268"/>
          <a:ext cx="1806023" cy="108361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Infants &amp; Young Children</a:t>
          </a:r>
        </a:p>
      </dsp:txBody>
      <dsp:txXfrm>
        <a:off x="2646638" y="268"/>
        <a:ext cx="1806023" cy="1083613"/>
      </dsp:txXfrm>
    </dsp:sp>
    <dsp:sp modelId="{FDE47E68-F8EB-49A8-9703-79AB929F8F58}">
      <dsp:nvSpPr>
        <dsp:cNvPr id="0" name=""/>
        <dsp:cNvSpPr/>
      </dsp:nvSpPr>
      <dsp:spPr>
        <a:xfrm>
          <a:off x="4633263" y="268"/>
          <a:ext cx="1806023" cy="108361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People with Disabilities or Limited Mobility</a:t>
          </a:r>
        </a:p>
      </dsp:txBody>
      <dsp:txXfrm>
        <a:off x="4633263" y="268"/>
        <a:ext cx="1806023" cy="1083613"/>
      </dsp:txXfrm>
    </dsp:sp>
    <dsp:sp modelId="{DA64D988-9E3D-481A-A88C-E5AE0EC3C90D}">
      <dsp:nvSpPr>
        <dsp:cNvPr id="0" name=""/>
        <dsp:cNvSpPr/>
      </dsp:nvSpPr>
      <dsp:spPr>
        <a:xfrm>
          <a:off x="660013" y="1264484"/>
          <a:ext cx="1806023" cy="108361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People with Chronic Illnesses</a:t>
          </a:r>
        </a:p>
      </dsp:txBody>
      <dsp:txXfrm>
        <a:off x="660013" y="1264484"/>
        <a:ext cx="1806023" cy="1083613"/>
      </dsp:txXfrm>
    </dsp:sp>
    <dsp:sp modelId="{5584F351-8F45-4F5B-B618-A4DF5234BEA6}">
      <dsp:nvSpPr>
        <dsp:cNvPr id="0" name=""/>
        <dsp:cNvSpPr/>
      </dsp:nvSpPr>
      <dsp:spPr>
        <a:xfrm>
          <a:off x="2646638" y="1264484"/>
          <a:ext cx="1806023" cy="108361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Pregnant Women</a:t>
          </a:r>
        </a:p>
      </dsp:txBody>
      <dsp:txXfrm>
        <a:off x="2646638" y="1264484"/>
        <a:ext cx="1806023" cy="1083613"/>
      </dsp:txXfrm>
    </dsp:sp>
    <dsp:sp modelId="{09BB8F6E-4C59-42BF-9AFB-2C0323A726F6}">
      <dsp:nvSpPr>
        <dsp:cNvPr id="0" name=""/>
        <dsp:cNvSpPr/>
      </dsp:nvSpPr>
      <dsp:spPr>
        <a:xfrm>
          <a:off x="4633263" y="1264484"/>
          <a:ext cx="1806023" cy="108361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People who Live Alone or Are Bedridden</a:t>
          </a:r>
        </a:p>
      </dsp:txBody>
      <dsp:txXfrm>
        <a:off x="4633263" y="1264484"/>
        <a:ext cx="1806023" cy="1083613"/>
      </dsp:txXfrm>
    </dsp:sp>
    <dsp:sp modelId="{D10B8BEF-736F-4E57-94C6-FD9DC1B6A16E}">
      <dsp:nvSpPr>
        <dsp:cNvPr id="0" name=""/>
        <dsp:cNvSpPr/>
      </dsp:nvSpPr>
      <dsp:spPr>
        <a:xfrm>
          <a:off x="660013" y="2528701"/>
          <a:ext cx="1806023" cy="108361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People Experiencing Homelessness</a:t>
          </a:r>
        </a:p>
      </dsp:txBody>
      <dsp:txXfrm>
        <a:off x="660013" y="2528701"/>
        <a:ext cx="1806023" cy="1083613"/>
      </dsp:txXfrm>
    </dsp:sp>
    <dsp:sp modelId="{2B646056-746C-4410-8031-6CC59022414B}">
      <dsp:nvSpPr>
        <dsp:cNvPr id="0" name=""/>
        <dsp:cNvSpPr/>
      </dsp:nvSpPr>
      <dsp:spPr>
        <a:xfrm>
          <a:off x="2646638" y="2528701"/>
          <a:ext cx="1806023" cy="108361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People without AC</a:t>
          </a:r>
        </a:p>
      </dsp:txBody>
      <dsp:txXfrm>
        <a:off x="2646638" y="2528701"/>
        <a:ext cx="1806023" cy="1083613"/>
      </dsp:txXfrm>
    </dsp:sp>
    <dsp:sp modelId="{03677E63-3408-4E61-BF00-20C93CC220FA}">
      <dsp:nvSpPr>
        <dsp:cNvPr id="0" name=""/>
        <dsp:cNvSpPr/>
      </dsp:nvSpPr>
      <dsp:spPr>
        <a:xfrm>
          <a:off x="4633263" y="2528701"/>
          <a:ext cx="1806023" cy="108361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People who Work or Train Outdoors</a:t>
          </a:r>
        </a:p>
      </dsp:txBody>
      <dsp:txXfrm>
        <a:off x="4633263" y="2528701"/>
        <a:ext cx="1806023" cy="1083613"/>
      </dsp:txXfrm>
    </dsp:sp>
    <dsp:sp modelId="{AE3877E0-2501-4BC3-94DB-88CC3D281BC5}">
      <dsp:nvSpPr>
        <dsp:cNvPr id="0" name=""/>
        <dsp:cNvSpPr/>
      </dsp:nvSpPr>
      <dsp:spPr>
        <a:xfrm>
          <a:off x="1653325" y="3792917"/>
          <a:ext cx="1806023" cy="108361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People on Certain Medications</a:t>
          </a:r>
        </a:p>
      </dsp:txBody>
      <dsp:txXfrm>
        <a:off x="1653325" y="3792917"/>
        <a:ext cx="1806023" cy="1083613"/>
      </dsp:txXfrm>
    </dsp:sp>
    <dsp:sp modelId="{F9092FF0-0A7E-4638-BA3A-D11E3B110ECC}">
      <dsp:nvSpPr>
        <dsp:cNvPr id="0" name=""/>
        <dsp:cNvSpPr/>
      </dsp:nvSpPr>
      <dsp:spPr>
        <a:xfrm>
          <a:off x="3639951" y="3792917"/>
          <a:ext cx="1806023" cy="1083613"/>
        </a:xfrm>
        <a:prstGeom prst="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Low-income Households</a:t>
          </a:r>
        </a:p>
      </dsp:txBody>
      <dsp:txXfrm>
        <a:off x="3639951" y="3792917"/>
        <a:ext cx="1806023" cy="108361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03BB9C-9F96-4014-8800-8D32354C896F}">
      <dsp:nvSpPr>
        <dsp:cNvPr id="0" name=""/>
        <dsp:cNvSpPr/>
      </dsp:nvSpPr>
      <dsp:spPr>
        <a:xfrm>
          <a:off x="515" y="567398"/>
          <a:ext cx="2008584" cy="1205150"/>
        </a:xfrm>
        <a:prstGeom prst="rect">
          <a:avLst/>
        </a:prstGeom>
        <a:solidFill>
          <a:schemeClr val="tx2">
            <a:lumMod val="5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Wearing inappropriate clothing (heavy, dark clothing)</a:t>
          </a:r>
        </a:p>
      </dsp:txBody>
      <dsp:txXfrm>
        <a:off x="515" y="567398"/>
        <a:ext cx="2008584" cy="1205150"/>
      </dsp:txXfrm>
    </dsp:sp>
    <dsp:sp modelId="{341BCAB8-E31B-4F67-AF36-56F5EA6F64A4}">
      <dsp:nvSpPr>
        <dsp:cNvPr id="0" name=""/>
        <dsp:cNvSpPr/>
      </dsp:nvSpPr>
      <dsp:spPr>
        <a:xfrm>
          <a:off x="2209958" y="567398"/>
          <a:ext cx="2008584" cy="1205150"/>
        </a:xfrm>
        <a:prstGeom prst="rect">
          <a:avLst/>
        </a:prstGeom>
        <a:solidFill>
          <a:schemeClr val="tx2">
            <a:lumMod val="5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Consuming alcohol </a:t>
          </a:r>
        </a:p>
      </dsp:txBody>
      <dsp:txXfrm>
        <a:off x="2209958" y="567398"/>
        <a:ext cx="2008584" cy="1205150"/>
      </dsp:txXfrm>
    </dsp:sp>
    <dsp:sp modelId="{B2B29DA3-EA4A-4BBF-B840-378A9EC9248E}">
      <dsp:nvSpPr>
        <dsp:cNvPr id="0" name=""/>
        <dsp:cNvSpPr/>
      </dsp:nvSpPr>
      <dsp:spPr>
        <a:xfrm>
          <a:off x="515" y="1973408"/>
          <a:ext cx="2008584" cy="1205150"/>
        </a:xfrm>
        <a:prstGeom prst="rect">
          <a:avLst/>
        </a:prstGeom>
        <a:solidFill>
          <a:schemeClr val="tx2">
            <a:lumMod val="5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Exercising outdoors</a:t>
          </a:r>
        </a:p>
      </dsp:txBody>
      <dsp:txXfrm>
        <a:off x="515" y="1973408"/>
        <a:ext cx="2008584" cy="1205150"/>
      </dsp:txXfrm>
    </dsp:sp>
    <dsp:sp modelId="{763FE607-A7C7-4358-B2FD-26BFD27C8AE2}">
      <dsp:nvSpPr>
        <dsp:cNvPr id="0" name=""/>
        <dsp:cNvSpPr/>
      </dsp:nvSpPr>
      <dsp:spPr>
        <a:xfrm>
          <a:off x="2209958" y="2047609"/>
          <a:ext cx="2008584" cy="1205150"/>
        </a:xfrm>
        <a:prstGeom prst="rect">
          <a:avLst/>
        </a:prstGeom>
        <a:solidFill>
          <a:schemeClr val="tx2">
            <a:lumMod val="5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Eating hot, heavy meals </a:t>
          </a:r>
        </a:p>
      </dsp:txBody>
      <dsp:txXfrm>
        <a:off x="2209958" y="2047609"/>
        <a:ext cx="2008584" cy="1205150"/>
      </dsp:txXfrm>
    </dsp:sp>
    <dsp:sp modelId="{DEB8CD84-D085-4AC5-A889-053A7A1198D1}">
      <dsp:nvSpPr>
        <dsp:cNvPr id="0" name=""/>
        <dsp:cNvSpPr/>
      </dsp:nvSpPr>
      <dsp:spPr>
        <a:xfrm>
          <a:off x="1105236" y="3379417"/>
          <a:ext cx="2008584" cy="1205150"/>
        </a:xfrm>
        <a:prstGeom prst="rect">
          <a:avLst/>
        </a:prstGeom>
        <a:solidFill>
          <a:schemeClr val="tx2">
            <a:lumMod val="5000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a:t>Not staying hydrated</a:t>
          </a:r>
        </a:p>
      </dsp:txBody>
      <dsp:txXfrm>
        <a:off x="1105236" y="3379417"/>
        <a:ext cx="2008584" cy="1205150"/>
      </dsp:txXfrm>
    </dsp:sp>
  </dsp:spTree>
</dsp:drawing>
</file>

<file path=ppt/diagrams/layout1.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C4AA53-BB1B-48AF-B7F4-54CC88F57322}" type="datetimeFigureOut">
              <a:rPr lang="en-US" smtClean="0"/>
              <a:t>11/6/2023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F3FB4B-45CB-421E-B1DD-B5A9CDA38C85}" type="slidenum">
              <a:rPr lang="en-US" smtClean="0"/>
              <a:t>‹#›</a:t>
            </a:fld>
            <a:endParaRPr lang="en-US"/>
          </a:p>
        </p:txBody>
      </p:sp>
    </p:spTree>
    <p:extLst>
      <p:ext uri="{BB962C8B-B14F-4D97-AF65-F5344CB8AC3E}">
        <p14:creationId xmlns:p14="http://schemas.microsoft.com/office/powerpoint/2010/main" val="37629913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cambridgema.gov/-/media/Files/publicworksdepartment/Forestry/treecanopyassessment2020/cambridgetreecanopyassessment20092020_12622.pdf"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storymaps.arcgis.com/stories/5907cb7422ad432cae0a6799b41a0745"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a:t>
            </a:r>
          </a:p>
        </p:txBody>
      </p:sp>
      <p:sp>
        <p:nvSpPr>
          <p:cNvPr id="4" name="Slide Number Placeholder 3"/>
          <p:cNvSpPr>
            <a:spLocks noGrp="1"/>
          </p:cNvSpPr>
          <p:nvPr>
            <p:ph type="sldNum" sz="quarter" idx="5"/>
          </p:nvPr>
        </p:nvSpPr>
        <p:spPr/>
        <p:txBody>
          <a:bodyPr/>
          <a:lstStyle/>
          <a:p>
            <a:fld id="{A4F3FB4B-45CB-421E-B1DD-B5A9CDA38C85}" type="slidenum">
              <a:rPr lang="en-US" smtClean="0"/>
              <a:t>1</a:t>
            </a:fld>
            <a:endParaRPr lang="en-US"/>
          </a:p>
        </p:txBody>
      </p:sp>
    </p:spTree>
    <p:extLst>
      <p:ext uri="{BB962C8B-B14F-4D97-AF65-F5344CB8AC3E}">
        <p14:creationId xmlns:p14="http://schemas.microsoft.com/office/powerpoint/2010/main" val="2320116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Julia</a:t>
            </a:r>
          </a:p>
        </p:txBody>
      </p:sp>
      <p:sp>
        <p:nvSpPr>
          <p:cNvPr id="4" name="Slide Number Placeholder 3"/>
          <p:cNvSpPr>
            <a:spLocks noGrp="1"/>
          </p:cNvSpPr>
          <p:nvPr>
            <p:ph type="sldNum" sz="quarter" idx="5"/>
          </p:nvPr>
        </p:nvSpPr>
        <p:spPr/>
        <p:txBody>
          <a:bodyPr/>
          <a:lstStyle/>
          <a:p>
            <a:fld id="{A4F3FB4B-45CB-421E-B1DD-B5A9CDA38C85}" type="slidenum">
              <a:rPr lang="en-US" smtClean="0"/>
              <a:t>15</a:t>
            </a:fld>
            <a:endParaRPr lang="en-US"/>
          </a:p>
        </p:txBody>
      </p:sp>
    </p:spTree>
    <p:extLst>
      <p:ext uri="{BB962C8B-B14F-4D97-AF65-F5344CB8AC3E}">
        <p14:creationId xmlns:p14="http://schemas.microsoft.com/office/powerpoint/2010/main" val="33994214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Heat = greatest rate of climate related deaths, deaths mostly preventable </a:t>
            </a:r>
          </a:p>
        </p:txBody>
      </p:sp>
      <p:sp>
        <p:nvSpPr>
          <p:cNvPr id="4" name="Slide Number Placeholder 3"/>
          <p:cNvSpPr>
            <a:spLocks noGrp="1"/>
          </p:cNvSpPr>
          <p:nvPr>
            <p:ph type="sldNum" sz="quarter" idx="5"/>
          </p:nvPr>
        </p:nvSpPr>
        <p:spPr/>
        <p:txBody>
          <a:bodyPr/>
          <a:lstStyle/>
          <a:p>
            <a:fld id="{A4F3FB4B-45CB-421E-B1DD-B5A9CDA38C85}" type="slidenum">
              <a:rPr lang="en-US" smtClean="0"/>
              <a:t>16</a:t>
            </a:fld>
            <a:endParaRPr lang="en-US"/>
          </a:p>
        </p:txBody>
      </p:sp>
    </p:spTree>
    <p:extLst>
      <p:ext uri="{BB962C8B-B14F-4D97-AF65-F5344CB8AC3E}">
        <p14:creationId xmlns:p14="http://schemas.microsoft.com/office/powerpoint/2010/main" val="24034039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Less cooling at night = prolonged heat stress</a:t>
            </a:r>
          </a:p>
          <a:p>
            <a:r>
              <a:rPr lang="en-US"/>
              <a:t>Night time temps – not cooling at night</a:t>
            </a:r>
          </a:p>
          <a:p>
            <a:r>
              <a:rPr lang="en-US"/>
              <a:t>Cumulative impacts of continuous heat days</a:t>
            </a:r>
          </a:p>
          <a:p>
            <a:endParaRPr lang="en-US"/>
          </a:p>
          <a:p>
            <a:r>
              <a:rPr lang="en-US"/>
              <a:t>Prolonged exposure = day 2 vs day 5.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lang="en-US"/>
          </a:p>
        </p:txBody>
      </p:sp>
      <p:sp>
        <p:nvSpPr>
          <p:cNvPr id="4" name="Slide Number Placeholder 3"/>
          <p:cNvSpPr>
            <a:spLocks noGrp="1"/>
          </p:cNvSpPr>
          <p:nvPr>
            <p:ph type="sldNum" sz="quarter" idx="5"/>
          </p:nvPr>
        </p:nvSpPr>
        <p:spPr/>
        <p:txBody>
          <a:bodyPr/>
          <a:lstStyle/>
          <a:p>
            <a:fld id="{A4F3FB4B-45CB-421E-B1DD-B5A9CDA38C85}" type="slidenum">
              <a:rPr lang="en-US" smtClean="0"/>
              <a:t>17</a:t>
            </a:fld>
            <a:endParaRPr lang="en-US"/>
          </a:p>
        </p:txBody>
      </p:sp>
    </p:spTree>
    <p:extLst>
      <p:ext uri="{BB962C8B-B14F-4D97-AF65-F5344CB8AC3E}">
        <p14:creationId xmlns:p14="http://schemas.microsoft.com/office/powerpoint/2010/main" val="10954371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pPr marL="0" indent="0">
              <a:buNone/>
            </a:pPr>
            <a:r>
              <a:rPr lang="en-US"/>
              <a:t>A sustained increase of internal body temperatures reaching 104 degrees can lead to heat stroke and death (orange numbers).</a:t>
            </a:r>
          </a:p>
          <a:p>
            <a:endParaRPr lang="en-US"/>
          </a:p>
        </p:txBody>
      </p:sp>
      <p:sp>
        <p:nvSpPr>
          <p:cNvPr id="4" name="Slide Number Placeholder 3"/>
          <p:cNvSpPr>
            <a:spLocks noGrp="1"/>
          </p:cNvSpPr>
          <p:nvPr>
            <p:ph type="sldNum" sz="quarter" idx="5"/>
          </p:nvPr>
        </p:nvSpPr>
        <p:spPr/>
        <p:txBody>
          <a:bodyPr/>
          <a:lstStyle/>
          <a:p>
            <a:fld id="{A4F3FB4B-45CB-421E-B1DD-B5A9CDA38C85}" type="slidenum">
              <a:rPr lang="en-US" smtClean="0"/>
              <a:t>18</a:t>
            </a:fld>
            <a:endParaRPr lang="en-US"/>
          </a:p>
        </p:txBody>
      </p:sp>
    </p:spTree>
    <p:extLst>
      <p:ext uri="{BB962C8B-B14F-4D97-AF65-F5344CB8AC3E}">
        <p14:creationId xmlns:p14="http://schemas.microsoft.com/office/powerpoint/2010/main" val="14344724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F3FB4B-45CB-421E-B1DD-B5A9CDA38C85}" type="slidenum">
              <a:rPr lang="en-US" smtClean="0"/>
              <a:t>19</a:t>
            </a:fld>
            <a:endParaRPr lang="en-US"/>
          </a:p>
        </p:txBody>
      </p:sp>
    </p:spTree>
    <p:extLst>
      <p:ext uri="{BB962C8B-B14F-4D97-AF65-F5344CB8AC3E}">
        <p14:creationId xmlns:p14="http://schemas.microsoft.com/office/powerpoint/2010/main" val="40938464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Can either reduce exposure/sensitivity AND/OR increase adaptive capacity</a:t>
            </a:r>
          </a:p>
        </p:txBody>
      </p:sp>
      <p:sp>
        <p:nvSpPr>
          <p:cNvPr id="4" name="Slide Number Placeholder 3"/>
          <p:cNvSpPr>
            <a:spLocks noGrp="1"/>
          </p:cNvSpPr>
          <p:nvPr>
            <p:ph type="sldNum" sz="quarter" idx="5"/>
          </p:nvPr>
        </p:nvSpPr>
        <p:spPr/>
        <p:txBody>
          <a:bodyPr/>
          <a:lstStyle/>
          <a:p>
            <a:fld id="{A4F3FB4B-45CB-421E-B1DD-B5A9CDA38C85}" type="slidenum">
              <a:rPr lang="en-US" smtClean="0"/>
              <a:t>20</a:t>
            </a:fld>
            <a:endParaRPr lang="en-US"/>
          </a:p>
        </p:txBody>
      </p:sp>
    </p:spTree>
    <p:extLst>
      <p:ext uri="{BB962C8B-B14F-4D97-AF65-F5344CB8AC3E}">
        <p14:creationId xmlns:p14="http://schemas.microsoft.com/office/powerpoint/2010/main" val="37239873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are all heat sensitive at certain times </a:t>
            </a:r>
          </a:p>
          <a:p>
            <a:r>
              <a:rPr lang="en-US"/>
              <a:t>Go around the room and pick a box to explain why more heat sensitive </a:t>
            </a:r>
          </a:p>
        </p:txBody>
      </p:sp>
      <p:sp>
        <p:nvSpPr>
          <p:cNvPr id="4" name="Slide Number Placeholder 3"/>
          <p:cNvSpPr>
            <a:spLocks noGrp="1"/>
          </p:cNvSpPr>
          <p:nvPr>
            <p:ph type="sldNum" sz="quarter" idx="5"/>
          </p:nvPr>
        </p:nvSpPr>
        <p:spPr/>
        <p:txBody>
          <a:bodyPr/>
          <a:lstStyle/>
          <a:p>
            <a:fld id="{A4F3FB4B-45CB-421E-B1DD-B5A9CDA38C85}" type="slidenum">
              <a:rPr lang="en-US" smtClean="0"/>
              <a:t>21</a:t>
            </a:fld>
            <a:endParaRPr lang="en-US"/>
          </a:p>
        </p:txBody>
      </p:sp>
    </p:spTree>
    <p:extLst>
      <p:ext uri="{BB962C8B-B14F-4D97-AF65-F5344CB8AC3E}">
        <p14:creationId xmlns:p14="http://schemas.microsoft.com/office/powerpoint/2010/main" val="3389979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Photo cred: </a:t>
            </a:r>
            <a:r>
              <a:rPr lang="en-US" err="1"/>
              <a:t>FirstGreen</a:t>
            </a:r>
            <a:endParaRPr lang="en-US"/>
          </a:p>
        </p:txBody>
      </p:sp>
      <p:sp>
        <p:nvSpPr>
          <p:cNvPr id="4" name="Slide Number Placeholder 3"/>
          <p:cNvSpPr>
            <a:spLocks noGrp="1"/>
          </p:cNvSpPr>
          <p:nvPr>
            <p:ph type="sldNum" sz="quarter" idx="5"/>
          </p:nvPr>
        </p:nvSpPr>
        <p:spPr/>
        <p:txBody>
          <a:bodyPr/>
          <a:lstStyle/>
          <a:p>
            <a:fld id="{A4F3FB4B-45CB-421E-B1DD-B5A9CDA38C85}" type="slidenum">
              <a:rPr lang="en-US" smtClean="0"/>
              <a:t>22</a:t>
            </a:fld>
            <a:endParaRPr lang="en-US"/>
          </a:p>
        </p:txBody>
      </p:sp>
    </p:spTree>
    <p:extLst>
      <p:ext uri="{BB962C8B-B14F-4D97-AF65-F5344CB8AC3E}">
        <p14:creationId xmlns:p14="http://schemas.microsoft.com/office/powerpoint/2010/main" val="2867432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Photo cred 1: </a:t>
            </a:r>
            <a:r>
              <a:rPr lang="en-US">
                <a:hlinkClick r:id="rId3"/>
              </a:rPr>
              <a:t>Cambridge Tree Canopy Assessment 2009-2020 (cambridgema.gov)</a:t>
            </a:r>
            <a:endParaRPr lang="en-US"/>
          </a:p>
          <a:p>
            <a:endParaRPr lang="en-US" b="0" i="1">
              <a:solidFill>
                <a:srgbClr val="0EC2DB"/>
              </a:solidFill>
              <a:effectLst/>
              <a:latin typeface="Basic Commercial"/>
            </a:endParaRPr>
          </a:p>
          <a:p>
            <a:r>
              <a:rPr lang="en-US" b="0" i="0">
                <a:solidFill>
                  <a:srgbClr val="0EC2DB"/>
                </a:solidFill>
                <a:effectLst/>
                <a:latin typeface="Basic Commercial"/>
              </a:rPr>
              <a:t>Photo cred 2: This map shows the estimated ambient air temperature adjusted for 2018 tree canopy, impervious and cool roof conditions on a 90-degree day. The circles highlight areas that exceed ambient air temperatures of 100 degrees. </a:t>
            </a:r>
            <a:r>
              <a:rPr lang="en-US">
                <a:hlinkClick r:id="rId4"/>
              </a:rPr>
              <a:t>HEAT STRATEGIES (arcgis.com)</a:t>
            </a:r>
            <a:endParaRPr lang="en-US" i="0"/>
          </a:p>
        </p:txBody>
      </p:sp>
      <p:sp>
        <p:nvSpPr>
          <p:cNvPr id="4" name="Slide Number Placeholder 3"/>
          <p:cNvSpPr>
            <a:spLocks noGrp="1"/>
          </p:cNvSpPr>
          <p:nvPr>
            <p:ph type="sldNum" sz="quarter" idx="5"/>
          </p:nvPr>
        </p:nvSpPr>
        <p:spPr/>
        <p:txBody>
          <a:bodyPr/>
          <a:lstStyle/>
          <a:p>
            <a:fld id="{A4F3FB4B-45CB-421E-B1DD-B5A9CDA38C85}" type="slidenum">
              <a:rPr lang="en-US" smtClean="0"/>
              <a:t>23</a:t>
            </a:fld>
            <a:endParaRPr lang="en-US"/>
          </a:p>
        </p:txBody>
      </p:sp>
    </p:spTree>
    <p:extLst>
      <p:ext uri="{BB962C8B-B14F-4D97-AF65-F5344CB8AC3E}">
        <p14:creationId xmlns:p14="http://schemas.microsoft.com/office/powerpoint/2010/main" val="33165865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Some cities have a 20+ degree diff </a:t>
            </a:r>
          </a:p>
        </p:txBody>
      </p:sp>
      <p:sp>
        <p:nvSpPr>
          <p:cNvPr id="4" name="Slide Number Placeholder 3"/>
          <p:cNvSpPr>
            <a:spLocks noGrp="1"/>
          </p:cNvSpPr>
          <p:nvPr>
            <p:ph type="sldNum" sz="quarter" idx="5"/>
          </p:nvPr>
        </p:nvSpPr>
        <p:spPr/>
        <p:txBody>
          <a:bodyPr/>
          <a:lstStyle/>
          <a:p>
            <a:fld id="{A4F3FB4B-45CB-421E-B1DD-B5A9CDA38C85}" type="slidenum">
              <a:rPr lang="en-US" smtClean="0"/>
              <a:t>24</a:t>
            </a:fld>
            <a:endParaRPr lang="en-US"/>
          </a:p>
        </p:txBody>
      </p:sp>
    </p:spTree>
    <p:extLst>
      <p:ext uri="{BB962C8B-B14F-4D97-AF65-F5344CB8AC3E}">
        <p14:creationId xmlns:p14="http://schemas.microsoft.com/office/powerpoint/2010/main" val="4116357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July 1995, a heatwave overwhelmed most of the Midwest.</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Temperatures paired with high humidity led to dangerous conditions.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Highest temperatures on record since the dust bowl at 106 with extremely high humidity, resulting in a feels like temperature of 124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In Chicago, the characteristics of the heat island effect prevented temperatures from cooling over night = no relief.</a:t>
            </a:r>
          </a:p>
          <a:p>
            <a:endParaRPr lang="en-US"/>
          </a:p>
          <a:p>
            <a:r>
              <a:rPr lang="en-US"/>
              <a:t>Over a 5-day period, the heat wave claimed over 700 lives in Chicago alone, making this one of the deadliest climate disasters. Most of the victims were older adults, people of color, and poor.</a:t>
            </a:r>
          </a:p>
          <a:p>
            <a:endParaRPr lang="en-US"/>
          </a:p>
          <a:p>
            <a:endParaRPr lang="en-US"/>
          </a:p>
          <a:p>
            <a:endParaRPr lang="en-US"/>
          </a:p>
        </p:txBody>
      </p:sp>
      <p:sp>
        <p:nvSpPr>
          <p:cNvPr id="4" name="Slide Number Placeholder 3"/>
          <p:cNvSpPr>
            <a:spLocks noGrp="1"/>
          </p:cNvSpPr>
          <p:nvPr>
            <p:ph type="sldNum" sz="quarter" idx="5"/>
          </p:nvPr>
        </p:nvSpPr>
        <p:spPr/>
        <p:txBody>
          <a:bodyPr/>
          <a:lstStyle/>
          <a:p>
            <a:fld id="{A4F3FB4B-45CB-421E-B1DD-B5A9CDA38C85}" type="slidenum">
              <a:rPr lang="en-US" smtClean="0"/>
              <a:t>4</a:t>
            </a:fld>
            <a:endParaRPr lang="en-US"/>
          </a:p>
        </p:txBody>
      </p:sp>
    </p:spTree>
    <p:extLst>
      <p:ext uri="{BB962C8B-B14F-4D97-AF65-F5344CB8AC3E}">
        <p14:creationId xmlns:p14="http://schemas.microsoft.com/office/powerpoint/2010/main" val="24367545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Reflect: which of these do you do?</a:t>
            </a:r>
          </a:p>
          <a:p>
            <a:r>
              <a:rPr lang="en-US"/>
              <a:t>Which of these are harder to do?</a:t>
            </a:r>
          </a:p>
          <a:p>
            <a:r>
              <a:rPr lang="en-US"/>
              <a:t>Which of these would you feel comfortable recommending someone do?</a:t>
            </a:r>
          </a:p>
        </p:txBody>
      </p:sp>
      <p:sp>
        <p:nvSpPr>
          <p:cNvPr id="4" name="Slide Number Placeholder 3"/>
          <p:cNvSpPr>
            <a:spLocks noGrp="1"/>
          </p:cNvSpPr>
          <p:nvPr>
            <p:ph type="sldNum" sz="quarter" idx="5"/>
          </p:nvPr>
        </p:nvSpPr>
        <p:spPr/>
        <p:txBody>
          <a:bodyPr/>
          <a:lstStyle/>
          <a:p>
            <a:fld id="{A4F3FB4B-45CB-421E-B1DD-B5A9CDA38C85}" type="slidenum">
              <a:rPr lang="en-US" smtClean="0"/>
              <a:t>25</a:t>
            </a:fld>
            <a:endParaRPr lang="en-US"/>
          </a:p>
        </p:txBody>
      </p:sp>
    </p:spTree>
    <p:extLst>
      <p:ext uri="{BB962C8B-B14F-4D97-AF65-F5344CB8AC3E}">
        <p14:creationId xmlns:p14="http://schemas.microsoft.com/office/powerpoint/2010/main" val="18973158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Julia</a:t>
            </a:r>
          </a:p>
          <a:p>
            <a:endParaRPr lang="en-US"/>
          </a:p>
          <a:p>
            <a:r>
              <a:rPr lang="en-US"/>
              <a:t>Why not to give fluids to heat stroke: </a:t>
            </a:r>
            <a:r>
              <a:rPr lang="en-US" b="0" i="0">
                <a:solidFill>
                  <a:srgbClr val="D1D5DB"/>
                </a:solidFill>
                <a:effectLst/>
                <a:latin typeface="Söhne"/>
              </a:rPr>
              <a:t>person's ability to regulate their body temperature is compromised, and their internal organs may be under stress. In some cases, giving fluids orally can increase the risk of vomiting or aspiration, where fluid enters the lungs instead of the stomach.</a:t>
            </a:r>
            <a:endParaRPr lang="en-US"/>
          </a:p>
        </p:txBody>
      </p:sp>
      <p:sp>
        <p:nvSpPr>
          <p:cNvPr id="4" name="Slide Number Placeholder 3"/>
          <p:cNvSpPr>
            <a:spLocks noGrp="1"/>
          </p:cNvSpPr>
          <p:nvPr>
            <p:ph type="sldNum" sz="quarter" idx="5"/>
          </p:nvPr>
        </p:nvSpPr>
        <p:spPr/>
        <p:txBody>
          <a:bodyPr/>
          <a:lstStyle/>
          <a:p>
            <a:fld id="{A4F3FB4B-45CB-421E-B1DD-B5A9CDA38C85}" type="slidenum">
              <a:rPr lang="en-US" smtClean="0"/>
              <a:t>29</a:t>
            </a:fld>
            <a:endParaRPr lang="en-US"/>
          </a:p>
        </p:txBody>
      </p:sp>
    </p:spTree>
    <p:extLst>
      <p:ext uri="{BB962C8B-B14F-4D97-AF65-F5344CB8AC3E}">
        <p14:creationId xmlns:p14="http://schemas.microsoft.com/office/powerpoint/2010/main" val="40402154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Why not to give fluids to heat stroke: </a:t>
            </a:r>
            <a:r>
              <a:rPr lang="en-US" b="0" i="0">
                <a:solidFill>
                  <a:srgbClr val="D1D5DB"/>
                </a:solidFill>
                <a:effectLst/>
                <a:latin typeface="Söhne"/>
              </a:rPr>
              <a:t>person's ability to regulate their body temperature is compromised, and their internal organs may be under stress. In some cases, giving fluids orally can increase the risk of vomiting or aspiration, where fluid enters the lungs instead of the stomach.</a:t>
            </a:r>
            <a:endParaRPr lang="en-US"/>
          </a:p>
        </p:txBody>
      </p:sp>
      <p:sp>
        <p:nvSpPr>
          <p:cNvPr id="4" name="Slide Number Placeholder 3"/>
          <p:cNvSpPr>
            <a:spLocks noGrp="1"/>
          </p:cNvSpPr>
          <p:nvPr>
            <p:ph type="sldNum" sz="quarter" idx="5"/>
          </p:nvPr>
        </p:nvSpPr>
        <p:spPr/>
        <p:txBody>
          <a:bodyPr/>
          <a:lstStyle/>
          <a:p>
            <a:fld id="{A4F3FB4B-45CB-421E-B1DD-B5A9CDA38C85}" type="slidenum">
              <a:rPr lang="en-US" smtClean="0"/>
              <a:t>30</a:t>
            </a:fld>
            <a:endParaRPr lang="en-US"/>
          </a:p>
        </p:txBody>
      </p:sp>
    </p:spTree>
    <p:extLst>
      <p:ext uri="{BB962C8B-B14F-4D97-AF65-F5344CB8AC3E}">
        <p14:creationId xmlns:p14="http://schemas.microsoft.com/office/powerpoint/2010/main" val="22730672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F3FB4B-45CB-421E-B1DD-B5A9CDA38C85}" type="slidenum">
              <a:rPr lang="en-US" smtClean="0"/>
              <a:t>31</a:t>
            </a:fld>
            <a:endParaRPr lang="en-US"/>
          </a:p>
        </p:txBody>
      </p:sp>
    </p:spTree>
    <p:extLst>
      <p:ext uri="{BB962C8B-B14F-4D97-AF65-F5344CB8AC3E}">
        <p14:creationId xmlns:p14="http://schemas.microsoft.com/office/powerpoint/2010/main" val="31346214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Sharon</a:t>
            </a:r>
          </a:p>
          <a:p>
            <a:endParaRPr lang="en-US"/>
          </a:p>
          <a:p>
            <a:r>
              <a:rPr lang="en-US"/>
              <a:t>Focused on reducing exposure except cool communities (reducing sensitivity/improving adaptive capacity)</a:t>
            </a:r>
          </a:p>
        </p:txBody>
      </p:sp>
      <p:sp>
        <p:nvSpPr>
          <p:cNvPr id="4" name="Slide Number Placeholder 3"/>
          <p:cNvSpPr>
            <a:spLocks noGrp="1"/>
          </p:cNvSpPr>
          <p:nvPr>
            <p:ph type="sldNum" sz="quarter" idx="5"/>
          </p:nvPr>
        </p:nvSpPr>
        <p:spPr/>
        <p:txBody>
          <a:bodyPr/>
          <a:lstStyle/>
          <a:p>
            <a:fld id="{A4F3FB4B-45CB-421E-B1DD-B5A9CDA38C85}" type="slidenum">
              <a:rPr lang="en-US" smtClean="0"/>
              <a:t>32</a:t>
            </a:fld>
            <a:endParaRPr lang="en-US"/>
          </a:p>
        </p:txBody>
      </p:sp>
    </p:spTree>
    <p:extLst>
      <p:ext uri="{BB962C8B-B14F-4D97-AF65-F5344CB8AC3E}">
        <p14:creationId xmlns:p14="http://schemas.microsoft.com/office/powerpoint/2010/main" val="11851189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F3FB4B-45CB-421E-B1DD-B5A9CDA38C85}" type="slidenum">
              <a:rPr lang="en-US" smtClean="0"/>
              <a:t>33</a:t>
            </a:fld>
            <a:endParaRPr lang="en-US"/>
          </a:p>
        </p:txBody>
      </p:sp>
    </p:spTree>
    <p:extLst>
      <p:ext uri="{BB962C8B-B14F-4D97-AF65-F5344CB8AC3E}">
        <p14:creationId xmlns:p14="http://schemas.microsoft.com/office/powerpoint/2010/main" val="3556828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Start at 1:03, end at 6:10 !</a:t>
            </a:r>
          </a:p>
        </p:txBody>
      </p:sp>
      <p:sp>
        <p:nvSpPr>
          <p:cNvPr id="4" name="Slide Number Placeholder 3"/>
          <p:cNvSpPr>
            <a:spLocks noGrp="1"/>
          </p:cNvSpPr>
          <p:nvPr>
            <p:ph type="sldNum" sz="quarter" idx="5"/>
          </p:nvPr>
        </p:nvSpPr>
        <p:spPr/>
        <p:txBody>
          <a:bodyPr/>
          <a:lstStyle/>
          <a:p>
            <a:fld id="{A4F3FB4B-45CB-421E-B1DD-B5A9CDA38C85}" type="slidenum">
              <a:rPr lang="en-US" smtClean="0"/>
              <a:t>35</a:t>
            </a:fld>
            <a:endParaRPr lang="en-US"/>
          </a:p>
        </p:txBody>
      </p:sp>
    </p:spTree>
    <p:extLst>
      <p:ext uri="{BB962C8B-B14F-4D97-AF65-F5344CB8AC3E}">
        <p14:creationId xmlns:p14="http://schemas.microsoft.com/office/powerpoint/2010/main" val="22096105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a:t>Sharon</a:t>
            </a:r>
          </a:p>
          <a:p>
            <a:pPr fontAlgn="base"/>
            <a:endParaRPr lang="en-US"/>
          </a:p>
          <a:p>
            <a:pPr fontAlgn="base"/>
            <a:r>
              <a:rPr lang="en-US"/>
              <a:t>Before breaking into groups:</a:t>
            </a:r>
          </a:p>
          <a:p>
            <a:pPr fontAlgn="base"/>
            <a:endParaRPr lang="en-US"/>
          </a:p>
          <a:p>
            <a:pPr fontAlgn="base"/>
            <a:r>
              <a:rPr lang="en-US"/>
              <a:t>What questions do you have? What does this bring up for you?</a:t>
            </a:r>
          </a:p>
          <a:p>
            <a:pPr fontAlgn="base"/>
            <a:endParaRPr lang="en-US"/>
          </a:p>
          <a:p>
            <a:endParaRPr lang="en-US"/>
          </a:p>
        </p:txBody>
      </p:sp>
      <p:sp>
        <p:nvSpPr>
          <p:cNvPr id="4" name="Slide Number Placeholder 3"/>
          <p:cNvSpPr>
            <a:spLocks noGrp="1"/>
          </p:cNvSpPr>
          <p:nvPr>
            <p:ph type="sldNum" sz="quarter" idx="5"/>
          </p:nvPr>
        </p:nvSpPr>
        <p:spPr/>
        <p:txBody>
          <a:bodyPr/>
          <a:lstStyle/>
          <a:p>
            <a:fld id="{B4F897F6-620B-41A9-B2B2-C1BC04E7CA62}" type="slidenum">
              <a:rPr lang="en-US" smtClean="0"/>
              <a:t>37</a:t>
            </a:fld>
            <a:endParaRPr lang="en-US"/>
          </a:p>
        </p:txBody>
      </p:sp>
    </p:spTree>
    <p:extLst>
      <p:ext uri="{BB962C8B-B14F-4D97-AF65-F5344CB8AC3E}">
        <p14:creationId xmlns:p14="http://schemas.microsoft.com/office/powerpoint/2010/main" val="30043176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Next Steps: </a:t>
            </a:r>
          </a:p>
          <a:p>
            <a:r>
              <a:rPr lang="en-US"/>
              <a:t>Heat round table June 21</a:t>
            </a:r>
            <a:r>
              <a:rPr lang="en-US" baseline="30000"/>
              <a:t>st</a:t>
            </a:r>
            <a:r>
              <a:rPr lang="en-US"/>
              <a:t>, we’ll be presented with scenarios you might encounter as a C3 member and walk through what we would do in them.</a:t>
            </a:r>
          </a:p>
          <a:p>
            <a:r>
              <a:rPr lang="en-US"/>
              <a:t>Cambridge emergency prep folks did something similar last year.</a:t>
            </a:r>
          </a:p>
        </p:txBody>
      </p:sp>
      <p:sp>
        <p:nvSpPr>
          <p:cNvPr id="4" name="Slide Number Placeholder 3"/>
          <p:cNvSpPr>
            <a:spLocks noGrp="1"/>
          </p:cNvSpPr>
          <p:nvPr>
            <p:ph type="sldNum" sz="quarter" idx="5"/>
          </p:nvPr>
        </p:nvSpPr>
        <p:spPr/>
        <p:txBody>
          <a:bodyPr/>
          <a:lstStyle/>
          <a:p>
            <a:fld id="{A4F3FB4B-45CB-421E-B1DD-B5A9CDA38C85}" type="slidenum">
              <a:rPr lang="en-US" smtClean="0"/>
              <a:t>39</a:t>
            </a:fld>
            <a:endParaRPr lang="en-US"/>
          </a:p>
        </p:txBody>
      </p:sp>
    </p:spTree>
    <p:extLst>
      <p:ext uri="{BB962C8B-B14F-4D97-AF65-F5344CB8AC3E}">
        <p14:creationId xmlns:p14="http://schemas.microsoft.com/office/powerpoint/2010/main" val="20536219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F3FB4B-45CB-421E-B1DD-B5A9CDA38C85}" type="slidenum">
              <a:rPr lang="en-US" smtClean="0"/>
              <a:t>44</a:t>
            </a:fld>
            <a:endParaRPr lang="en-US"/>
          </a:p>
        </p:txBody>
      </p:sp>
    </p:spTree>
    <p:extLst>
      <p:ext uri="{BB962C8B-B14F-4D97-AF65-F5344CB8AC3E}">
        <p14:creationId xmlns:p14="http://schemas.microsoft.com/office/powerpoint/2010/main" val="204407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a:t>Before breaking into groups:</a:t>
            </a:r>
          </a:p>
          <a:p>
            <a:pPr fontAlgn="base"/>
            <a:endParaRPr lang="en-US"/>
          </a:p>
          <a:p>
            <a:pPr fontAlgn="base"/>
            <a:r>
              <a:rPr lang="en-US"/>
              <a:t>What questions do you have? What does this bring up for you?</a:t>
            </a:r>
          </a:p>
          <a:p>
            <a:pPr fontAlgn="base"/>
            <a:endParaRPr lang="en-US"/>
          </a:p>
          <a:p>
            <a:endParaRPr lang="en-US"/>
          </a:p>
        </p:txBody>
      </p:sp>
      <p:sp>
        <p:nvSpPr>
          <p:cNvPr id="4" name="Slide Number Placeholder 3"/>
          <p:cNvSpPr>
            <a:spLocks noGrp="1"/>
          </p:cNvSpPr>
          <p:nvPr>
            <p:ph type="sldNum" sz="quarter" idx="5"/>
          </p:nvPr>
        </p:nvSpPr>
        <p:spPr/>
        <p:txBody>
          <a:bodyPr/>
          <a:lstStyle/>
          <a:p>
            <a:fld id="{B4F897F6-620B-41A9-B2B2-C1BC04E7CA62}" type="slidenum">
              <a:rPr lang="en-US" smtClean="0"/>
              <a:t>5</a:t>
            </a:fld>
            <a:endParaRPr lang="en-US"/>
          </a:p>
        </p:txBody>
      </p:sp>
    </p:spTree>
    <p:extLst>
      <p:ext uri="{BB962C8B-B14F-4D97-AF65-F5344CB8AC3E}">
        <p14:creationId xmlns:p14="http://schemas.microsoft.com/office/powerpoint/2010/main" val="25825199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F3FB4B-45CB-421E-B1DD-B5A9CDA38C85}" type="slidenum">
              <a:rPr lang="en-US" smtClean="0"/>
              <a:t>46</a:t>
            </a:fld>
            <a:endParaRPr lang="en-US"/>
          </a:p>
        </p:txBody>
      </p:sp>
    </p:spTree>
    <p:extLst>
      <p:ext uri="{BB962C8B-B14F-4D97-AF65-F5344CB8AC3E}">
        <p14:creationId xmlns:p14="http://schemas.microsoft.com/office/powerpoint/2010/main" val="26825625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4F3FB4B-45CB-421E-B1DD-B5A9CDA38C85}" type="slidenum">
              <a:rPr lang="en-US" smtClean="0"/>
              <a:t>47</a:t>
            </a:fld>
            <a:endParaRPr lang="en-US"/>
          </a:p>
        </p:txBody>
      </p:sp>
    </p:spTree>
    <p:extLst>
      <p:ext uri="{BB962C8B-B14F-4D97-AF65-F5344CB8AC3E}">
        <p14:creationId xmlns:p14="http://schemas.microsoft.com/office/powerpoint/2010/main" val="28009060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Compared to historic trends, metro </a:t>
            </a:r>
            <a:r>
              <a:rPr lang="en-US" err="1"/>
              <a:t>boston</a:t>
            </a:r>
            <a:r>
              <a:rPr lang="en-US"/>
              <a:t> is and will continue to experience:</a:t>
            </a:r>
          </a:p>
          <a:p>
            <a:r>
              <a:rPr lang="en-US"/>
              <a:t>warmer summers and winters and more risky heat days,</a:t>
            </a:r>
          </a:p>
          <a:p>
            <a:r>
              <a:rPr lang="en-US"/>
              <a:t>Frequent and severe rain and snow event. More frequent/severe Flooding caused by these events and sea level rise</a:t>
            </a:r>
          </a:p>
          <a:p>
            <a:endParaRPr lang="en-US"/>
          </a:p>
          <a:p>
            <a:r>
              <a:rPr lang="en-US"/>
              <a:t>More flash floods, strong storms, cold snaps, just weird weather</a:t>
            </a:r>
          </a:p>
        </p:txBody>
      </p:sp>
      <p:sp>
        <p:nvSpPr>
          <p:cNvPr id="4" name="Slide Number Placeholder 3"/>
          <p:cNvSpPr>
            <a:spLocks noGrp="1"/>
          </p:cNvSpPr>
          <p:nvPr>
            <p:ph type="sldNum" sz="quarter" idx="5"/>
          </p:nvPr>
        </p:nvSpPr>
        <p:spPr/>
        <p:txBody>
          <a:bodyPr/>
          <a:lstStyle/>
          <a:p>
            <a:fld id="{A4F3FB4B-45CB-421E-B1DD-B5A9CDA38C85}" type="slidenum">
              <a:rPr lang="en-US" smtClean="0"/>
              <a:t>8</a:t>
            </a:fld>
            <a:endParaRPr lang="en-US"/>
          </a:p>
        </p:txBody>
      </p:sp>
    </p:spTree>
    <p:extLst>
      <p:ext uri="{BB962C8B-B14F-4D97-AF65-F5344CB8AC3E}">
        <p14:creationId xmlns:p14="http://schemas.microsoft.com/office/powerpoint/2010/main" val="20989097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impacts of these changes will be felt directly in the moment and indirectly, after the event or over time. </a:t>
            </a:r>
          </a:p>
          <a:p>
            <a:endParaRPr lang="en-US"/>
          </a:p>
          <a:p>
            <a:r>
              <a:rPr lang="en-US"/>
              <a:t>Climate will impact everything from health to housing. From increases in heat illnesses and diseases from ticks due to heat, damaged roads/housing from storms or heat, disruptions to essential services and power or communication networks. </a:t>
            </a:r>
          </a:p>
          <a:p>
            <a:endParaRPr lang="en-US"/>
          </a:p>
          <a:p>
            <a:r>
              <a:rPr lang="en-US"/>
              <a:t>Economy and mental health impacts that radiate out from that.</a:t>
            </a:r>
          </a:p>
        </p:txBody>
      </p:sp>
      <p:sp>
        <p:nvSpPr>
          <p:cNvPr id="4" name="Slide Number Placeholder 3"/>
          <p:cNvSpPr>
            <a:spLocks noGrp="1"/>
          </p:cNvSpPr>
          <p:nvPr>
            <p:ph type="sldNum" sz="quarter" idx="5"/>
          </p:nvPr>
        </p:nvSpPr>
        <p:spPr/>
        <p:txBody>
          <a:bodyPr/>
          <a:lstStyle/>
          <a:p>
            <a:fld id="{A4F3FB4B-45CB-421E-B1DD-B5A9CDA38C85}" type="slidenum">
              <a:rPr lang="en-US" smtClean="0"/>
              <a:t>9</a:t>
            </a:fld>
            <a:endParaRPr lang="en-US"/>
          </a:p>
        </p:txBody>
      </p:sp>
    </p:spTree>
    <p:extLst>
      <p:ext uri="{BB962C8B-B14F-4D97-AF65-F5344CB8AC3E}">
        <p14:creationId xmlns:p14="http://schemas.microsoft.com/office/powerpoint/2010/main" val="7791695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0">
              <a:defRPr/>
            </a:pPr>
            <a:r>
              <a:rPr lang="en-US" b="0" i="0">
                <a:solidFill>
                  <a:srgbClr val="27272A"/>
                </a:solidFill>
                <a:effectLst/>
                <a:latin typeface="__Poppins_3bfef9"/>
              </a:rPr>
              <a:t>Climate justice acknowledges how privilege, power, and oppression are integral to our understanding of how we are impacted by climate change and our environment</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B4F897F6-620B-41A9-B2B2-C1BC04E7CA62}" type="slidenum">
              <a:rPr lang="en-US" smtClean="0"/>
              <a:t>10</a:t>
            </a:fld>
            <a:endParaRPr lang="en-US"/>
          </a:p>
        </p:txBody>
      </p:sp>
    </p:spTree>
    <p:extLst>
      <p:ext uri="{BB962C8B-B14F-4D97-AF65-F5344CB8AC3E}">
        <p14:creationId xmlns:p14="http://schemas.microsoft.com/office/powerpoint/2010/main" val="35031034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50">
              <a:defRPr/>
            </a:pPr>
            <a:r>
              <a:rPr lang="en-US" b="0" i="0">
                <a:solidFill>
                  <a:srgbClr val="27272A"/>
                </a:solidFill>
                <a:effectLst/>
                <a:latin typeface="__Poppins_3bfef9"/>
              </a:rPr>
              <a:t>Climate justice acknowledges how privilege, power, and oppression are integral to our understanding of how we are impacted by climate change and our environment</a:t>
            </a:r>
            <a:endParaRPr lang="en-US">
              <a:cs typeface="Calibri"/>
            </a:endParaRPr>
          </a:p>
          <a:p>
            <a:endParaRPr lang="en-US"/>
          </a:p>
        </p:txBody>
      </p:sp>
      <p:sp>
        <p:nvSpPr>
          <p:cNvPr id="4" name="Slide Number Placeholder 3"/>
          <p:cNvSpPr>
            <a:spLocks noGrp="1"/>
          </p:cNvSpPr>
          <p:nvPr>
            <p:ph type="sldNum" sz="quarter" idx="5"/>
          </p:nvPr>
        </p:nvSpPr>
        <p:spPr/>
        <p:txBody>
          <a:bodyPr/>
          <a:lstStyle/>
          <a:p>
            <a:fld id="{B4F897F6-620B-41A9-B2B2-C1BC04E7CA62}" type="slidenum">
              <a:rPr lang="en-US" smtClean="0"/>
              <a:t>11</a:t>
            </a:fld>
            <a:endParaRPr lang="en-US"/>
          </a:p>
        </p:txBody>
      </p:sp>
    </p:spTree>
    <p:extLst>
      <p:ext uri="{BB962C8B-B14F-4D97-AF65-F5344CB8AC3E}">
        <p14:creationId xmlns:p14="http://schemas.microsoft.com/office/powerpoint/2010/main" val="20794237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Enraged, he told Roseann Bongiovanni at the environmental justice group </a:t>
            </a:r>
            <a:r>
              <a:rPr lang="en-US" err="1"/>
              <a:t>GreenRoots</a:t>
            </a:r>
            <a:r>
              <a:rPr lang="en-US"/>
              <a:t>.</a:t>
            </a:r>
          </a:p>
          <a:p>
            <a:endParaRPr lang="en-US"/>
          </a:p>
          <a:p>
            <a:r>
              <a:rPr lang="en-US"/>
              <a:t>“All of us thought, ‘Oh no, it can’t be, the state couldn’t have left lead on the bridge,’” she recalled. But the city tested the paint chips, and Hernandez was right. We’ve known for a long time that lead paint is toxic, especially to babies and kids.”</a:t>
            </a:r>
          </a:p>
          <a:p>
            <a:pPr marL="171450" indent="-171450">
              <a:buFontTx/>
              <a:buChar char="-"/>
            </a:pPr>
            <a:r>
              <a:rPr lang="en-US"/>
              <a:t>Lead paint banned in 1978, but continued to be used in public projects until 1990s</a:t>
            </a:r>
          </a:p>
          <a:p>
            <a:pPr marL="171450" indent="-171450">
              <a:buFontTx/>
              <a:buChar char="-"/>
            </a:pPr>
            <a:r>
              <a:rPr lang="en-US"/>
              <a:t>Lead dust blows through windows, carried in on bottom of shoes/pets</a:t>
            </a:r>
          </a:p>
          <a:p>
            <a:pPr marL="0" indent="0">
              <a:buFont typeface="Arial" panose="020B0604020202020204" pitchFamily="34" charset="0"/>
              <a:buNone/>
            </a:pPr>
            <a:endParaRPr lang="en-US" b="0"/>
          </a:p>
          <a:p>
            <a:pPr algn="l" rtl="0" fontAlgn="base"/>
            <a:r>
              <a:rPr lang="en-US" sz="1800" b="0" i="0" u="none" strike="noStrike">
                <a:solidFill>
                  <a:srgbClr val="000000"/>
                </a:solidFill>
                <a:effectLst/>
                <a:latin typeface="Calibri" panose="020F0502020204030204" pitchFamily="34" charset="0"/>
              </a:rPr>
              <a:t>PH notes: All children who are at risk for lead exposure should be tested for lead poisoning. Some children are more likely to be exposed to lead than others. These include children who:</a:t>
            </a:r>
            <a:r>
              <a:rPr lang="en-US" sz="1800" b="0" i="0">
                <a:solidFill>
                  <a:srgbClr val="000000"/>
                </a:solidFill>
                <a:effectLst/>
                <a:latin typeface="Calibri" panose="020F0502020204030204" pitchFamily="34" charset="0"/>
              </a:rPr>
              <a:t>​</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live or spend time in a house or building built before 1978</a:t>
            </a:r>
            <a:r>
              <a:rPr lang="en-US" sz="1800" b="0" i="0">
                <a:solidFill>
                  <a:srgbClr val="000000"/>
                </a:solidFill>
                <a:effectLst/>
                <a:latin typeface="Calibri" panose="020F0502020204030204" pitchFamily="34" charset="0"/>
              </a:rPr>
              <a:t>​</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are from low-income households</a:t>
            </a:r>
            <a:r>
              <a:rPr lang="en-US" sz="1800" b="0" i="0">
                <a:solidFill>
                  <a:srgbClr val="000000"/>
                </a:solidFill>
                <a:effectLst/>
                <a:latin typeface="Calibri" panose="020F0502020204030204" pitchFamily="34" charset="0"/>
              </a:rPr>
              <a:t>​</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are immigrants, refugees, or recently adopted from less developed countries</a:t>
            </a:r>
            <a:r>
              <a:rPr lang="en-US" sz="1800" b="0" i="0">
                <a:solidFill>
                  <a:srgbClr val="000000"/>
                </a:solidFill>
                <a:effectLst/>
                <a:latin typeface="Calibri" panose="020F0502020204030204" pitchFamily="34" charset="0"/>
              </a:rPr>
              <a:t>​</a:t>
            </a:r>
            <a:endParaRPr lang="en-US"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1800" b="0" i="0" u="none" strike="noStrike">
                <a:solidFill>
                  <a:srgbClr val="000000"/>
                </a:solidFill>
                <a:effectLst/>
                <a:latin typeface="Calibri" panose="020F0502020204030204" pitchFamily="34" charset="0"/>
              </a:rPr>
              <a:t>live or spend time with someone who works with lead or has hobbies that expose them to lead</a:t>
            </a:r>
            <a:r>
              <a:rPr lang="en-US" sz="1800" b="0" i="0">
                <a:solidFill>
                  <a:srgbClr val="000000"/>
                </a:solidFill>
                <a:effectLst/>
                <a:latin typeface="Calibri" panose="020F0502020204030204" pitchFamily="34" charset="0"/>
              </a:rPr>
              <a:t>​</a:t>
            </a:r>
          </a:p>
          <a:p>
            <a:pPr algn="l" rtl="0" fontAlgn="base">
              <a:buFont typeface="Arial" panose="020B0604020202020204" pitchFamily="34" charset="0"/>
              <a:buNone/>
            </a:pPr>
            <a:r>
              <a:rPr lang="en-US" sz="1800" b="0" i="0" u="none" strike="noStrike">
                <a:solidFill>
                  <a:srgbClr val="141414"/>
                </a:solidFill>
                <a:effectLst/>
                <a:latin typeface="Calibri" panose="020F0502020204030204" pitchFamily="34" charset="0"/>
              </a:rPr>
              <a:t>Lead Poisoning: Venous blood levels ≥ 10 </a:t>
            </a:r>
            <a:r>
              <a:rPr lang="en-US" sz="1800" b="0" i="0" u="none" strike="noStrike" err="1">
                <a:solidFill>
                  <a:srgbClr val="141414"/>
                </a:solidFill>
                <a:effectLst/>
                <a:latin typeface="Calibri" panose="020F0502020204030204" pitchFamily="34" charset="0"/>
              </a:rPr>
              <a:t>μg</a:t>
            </a:r>
            <a:r>
              <a:rPr lang="en-US" sz="1800" b="0" i="0" u="none" strike="noStrike">
                <a:solidFill>
                  <a:srgbClr val="141414"/>
                </a:solidFill>
                <a:effectLst/>
                <a:latin typeface="Calibri" panose="020F0502020204030204" pitchFamily="34" charset="0"/>
              </a:rPr>
              <a:t>/dL (reduced from 25 </a:t>
            </a:r>
            <a:r>
              <a:rPr lang="en-US" sz="1800" b="0" i="0" u="none" strike="noStrike" err="1">
                <a:solidFill>
                  <a:srgbClr val="141414"/>
                </a:solidFill>
                <a:effectLst/>
                <a:latin typeface="Calibri" panose="020F0502020204030204" pitchFamily="34" charset="0"/>
              </a:rPr>
              <a:t>μg</a:t>
            </a:r>
            <a:r>
              <a:rPr lang="en-US" sz="1800" b="0" i="0" u="none" strike="noStrike">
                <a:solidFill>
                  <a:srgbClr val="141414"/>
                </a:solidFill>
                <a:effectLst/>
                <a:latin typeface="Calibri" panose="020F0502020204030204" pitchFamily="34" charset="0"/>
              </a:rPr>
              <a:t>/dL)</a:t>
            </a:r>
            <a:r>
              <a:rPr lang="en-US" sz="1800" b="0" i="0">
                <a:solidFill>
                  <a:srgbClr val="141414"/>
                </a:solidFill>
                <a:effectLst/>
                <a:latin typeface="Calibri" panose="020F0502020204030204" pitchFamily="34" charset="0"/>
              </a:rPr>
              <a:t>​</a:t>
            </a:r>
            <a:endParaRPr lang="en-US" b="0" i="0">
              <a:solidFill>
                <a:srgbClr val="000000"/>
              </a:solidFill>
              <a:effectLst/>
              <a:latin typeface="Arial" panose="020B0604020202020204" pitchFamily="34" charset="0"/>
            </a:endParaRPr>
          </a:p>
          <a:p>
            <a:pPr algn="l" rtl="0" fontAlgn="base">
              <a:buFont typeface="Arial" panose="020B0604020202020204" pitchFamily="34" charset="0"/>
              <a:buNone/>
            </a:pPr>
            <a:r>
              <a:rPr lang="en-US" sz="1800" b="0" i="0" u="none" strike="noStrike">
                <a:solidFill>
                  <a:srgbClr val="141414"/>
                </a:solidFill>
                <a:effectLst/>
                <a:latin typeface="Calibri" panose="020F0502020204030204" pitchFamily="34" charset="0"/>
              </a:rPr>
              <a:t>Blood Lead Level of Concern: Venous Blood Levels 5 to &lt;10 </a:t>
            </a:r>
            <a:r>
              <a:rPr lang="en-US" sz="1800" b="0" i="0" u="none" strike="noStrike" err="1">
                <a:solidFill>
                  <a:srgbClr val="141414"/>
                </a:solidFill>
                <a:effectLst/>
                <a:latin typeface="Calibri" panose="020F0502020204030204" pitchFamily="34" charset="0"/>
              </a:rPr>
              <a:t>μg</a:t>
            </a:r>
            <a:r>
              <a:rPr lang="en-US" sz="1800" b="0" i="0" u="none" strike="noStrike">
                <a:solidFill>
                  <a:srgbClr val="141414"/>
                </a:solidFill>
                <a:effectLst/>
                <a:latin typeface="Calibri" panose="020F0502020204030204" pitchFamily="34" charset="0"/>
              </a:rPr>
              <a:t>/dL </a:t>
            </a:r>
            <a:endParaRPr lang="en-US" b="0" i="0">
              <a:solidFill>
                <a:srgbClr val="000000"/>
              </a:solidFill>
              <a:effectLst/>
              <a:latin typeface="Arial" panose="020B0604020202020204" pitchFamily="34" charset="0"/>
            </a:endParaRPr>
          </a:p>
          <a:p>
            <a:pPr algn="l" rtl="0" fontAlgn="base">
              <a:buFont typeface="Arial" panose="020B0604020202020204" pitchFamily="34" charset="0"/>
              <a:buNone/>
            </a:pPr>
            <a:endParaRPr lang="en-US" b="0" i="0">
              <a:solidFill>
                <a:srgbClr val="000000"/>
              </a:solidFill>
              <a:effectLst/>
              <a:latin typeface="Arial" panose="020B0604020202020204" pitchFamily="34" charset="0"/>
            </a:endParaRPr>
          </a:p>
          <a:p>
            <a:pPr marL="0" indent="0">
              <a:buFont typeface="Arial" panose="020B0604020202020204" pitchFamily="34" charset="0"/>
              <a:buNone/>
            </a:pPr>
            <a:endParaRPr lang="en-US" b="0"/>
          </a:p>
        </p:txBody>
      </p:sp>
      <p:sp>
        <p:nvSpPr>
          <p:cNvPr id="4" name="Slide Number Placeholder 3"/>
          <p:cNvSpPr>
            <a:spLocks noGrp="1"/>
          </p:cNvSpPr>
          <p:nvPr>
            <p:ph type="sldNum" sz="quarter" idx="5"/>
          </p:nvPr>
        </p:nvSpPr>
        <p:spPr/>
        <p:txBody>
          <a:bodyPr/>
          <a:lstStyle/>
          <a:p>
            <a:fld id="{A4F3FB4B-45CB-421E-B1DD-B5A9CDA38C85}" type="slidenum">
              <a:rPr lang="en-US" smtClean="0"/>
              <a:t>12</a:t>
            </a:fld>
            <a:endParaRPr lang="en-US"/>
          </a:p>
        </p:txBody>
      </p:sp>
    </p:spTree>
    <p:extLst>
      <p:ext uri="{BB962C8B-B14F-4D97-AF65-F5344CB8AC3E}">
        <p14:creationId xmlns:p14="http://schemas.microsoft.com/office/powerpoint/2010/main" val="14785020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a:t>Since the DOT took it over in 2010, parts of the bridge have been </a:t>
            </a:r>
            <a:r>
              <a:rPr lang="en-US" err="1"/>
              <a:t>deleaded</a:t>
            </a:r>
            <a:r>
              <a:rPr lang="en-US"/>
              <a:t> and improved, but this Chelsea section is not one of them, said Lavallee. That work — a four-year, $100 million project — was supposed to start in the fall. Now it will begin in early summer. </a:t>
            </a:r>
          </a:p>
          <a:p>
            <a:pPr marL="171450" indent="-171450">
              <a:buFont typeface="Arial" panose="020B0604020202020204" pitchFamily="34" charset="0"/>
              <a:buChar char="•"/>
            </a:pPr>
            <a:r>
              <a:rPr lang="en-US"/>
              <a:t>DOT workers spent weeks collecting the paint chips </a:t>
            </a:r>
          </a:p>
          <a:p>
            <a:pPr marL="171450" indent="-171450">
              <a:buFont typeface="Arial" panose="020B0604020202020204" pitchFamily="34" charset="0"/>
              <a:buChar char="•"/>
            </a:pPr>
            <a:r>
              <a:rPr lang="en-US"/>
              <a:t>continue to inspect the area twice a week. </a:t>
            </a:r>
          </a:p>
          <a:p>
            <a:pPr marL="171450" indent="-171450">
              <a:buFont typeface="Arial" panose="020B0604020202020204" pitchFamily="34" charset="0"/>
              <a:buChar char="•"/>
            </a:pPr>
            <a:r>
              <a:rPr lang="en-US"/>
              <a:t>They’ve distributed fliers and set up a hot line (857-492-0221) for residents to report debris and other concerns.</a:t>
            </a:r>
          </a:p>
          <a:p>
            <a:pPr marL="171450" indent="-171450">
              <a:buFont typeface="Arial" panose="020B0604020202020204" pitchFamily="34" charset="0"/>
              <a:buChar char="•"/>
            </a:pPr>
            <a:r>
              <a:rPr lang="en-US"/>
              <a:t>Advocates have pushed the state to do more: </a:t>
            </a:r>
            <a:r>
              <a:rPr lang="en-US" b="1"/>
              <a:t>to encase the crumbling paint immediately, offer easy access to blood tests, and apologize to a community still paying for the state’s neglect.</a:t>
            </a:r>
          </a:p>
          <a:p>
            <a:pPr marL="0" indent="0">
              <a:buFont typeface="Arial" panose="020B0604020202020204" pitchFamily="34" charset="0"/>
              <a:buNone/>
            </a:pPr>
            <a:endParaRPr lang="en-US" b="1"/>
          </a:p>
          <a:p>
            <a:pPr marL="0" indent="0">
              <a:buFont typeface="Arial" panose="020B0604020202020204" pitchFamily="34" charset="0"/>
              <a:buNone/>
            </a:pPr>
            <a:r>
              <a:rPr lang="en-US" b="0"/>
              <a:t>Note: Of the 5000 bridges DOT inspects in MA, about 1500 have lead paint. Who lives near these bridges and roads?</a:t>
            </a:r>
          </a:p>
          <a:p>
            <a:endParaRPr lang="en-US"/>
          </a:p>
        </p:txBody>
      </p:sp>
      <p:sp>
        <p:nvSpPr>
          <p:cNvPr id="4" name="Slide Number Placeholder 3"/>
          <p:cNvSpPr>
            <a:spLocks noGrp="1"/>
          </p:cNvSpPr>
          <p:nvPr>
            <p:ph type="sldNum" sz="quarter" idx="5"/>
          </p:nvPr>
        </p:nvSpPr>
        <p:spPr/>
        <p:txBody>
          <a:bodyPr/>
          <a:lstStyle/>
          <a:p>
            <a:fld id="{A4F3FB4B-45CB-421E-B1DD-B5A9CDA38C85}" type="slidenum">
              <a:rPr lang="en-US" smtClean="0"/>
              <a:t>13</a:t>
            </a:fld>
            <a:endParaRPr lang="en-US"/>
          </a:p>
        </p:txBody>
      </p:sp>
    </p:spTree>
    <p:extLst>
      <p:ext uri="{BB962C8B-B14F-4D97-AF65-F5344CB8AC3E}">
        <p14:creationId xmlns:p14="http://schemas.microsoft.com/office/powerpoint/2010/main" val="15702251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72875-1DB5-FD4B-D339-B17FBF9A4FF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5A9F6D8-9F7D-AA35-FDEE-B1580819A9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BDDCBC7-6E6A-5F7F-F88C-BCDBA6C4CE22}"/>
              </a:ext>
            </a:extLst>
          </p:cNvPr>
          <p:cNvSpPr>
            <a:spLocks noGrp="1"/>
          </p:cNvSpPr>
          <p:nvPr>
            <p:ph type="dt" sz="half" idx="10"/>
          </p:nvPr>
        </p:nvSpPr>
        <p:spPr/>
        <p:txBody>
          <a:bodyPr/>
          <a:lstStyle/>
          <a:p>
            <a:fld id="{83EB3BED-E491-446B-9293-90818A9D5E9B}" type="datetimeFigureOut">
              <a:rPr lang="en-US" smtClean="0"/>
              <a:t>11/6/2023</a:t>
            </a:fld>
            <a:endParaRPr lang="en-US"/>
          </a:p>
        </p:txBody>
      </p:sp>
      <p:sp>
        <p:nvSpPr>
          <p:cNvPr id="5" name="Footer Placeholder 4">
            <a:extLst>
              <a:ext uri="{FF2B5EF4-FFF2-40B4-BE49-F238E27FC236}">
                <a16:creationId xmlns:a16="http://schemas.microsoft.com/office/drawing/2014/main" id="{6C23DD97-EFCC-1B7B-02A3-522B0E8A4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8F4776-8AB9-0338-9AF1-5FA3CBE0E693}"/>
              </a:ext>
            </a:extLst>
          </p:cNvPr>
          <p:cNvSpPr>
            <a:spLocks noGrp="1"/>
          </p:cNvSpPr>
          <p:nvPr>
            <p:ph type="sldNum" sz="quarter" idx="12"/>
          </p:nvPr>
        </p:nvSpPr>
        <p:spPr/>
        <p:txBody>
          <a:bodyPr/>
          <a:lstStyle/>
          <a:p>
            <a:fld id="{7CC2A7D1-48C2-43F5-8AA4-FB0290055BD4}" type="slidenum">
              <a:rPr lang="en-US" smtClean="0"/>
              <a:t>‹#›</a:t>
            </a:fld>
            <a:endParaRPr lang="en-US"/>
          </a:p>
        </p:txBody>
      </p:sp>
    </p:spTree>
    <p:extLst>
      <p:ext uri="{BB962C8B-B14F-4D97-AF65-F5344CB8AC3E}">
        <p14:creationId xmlns:p14="http://schemas.microsoft.com/office/powerpoint/2010/main" val="37150280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1FD6E-1BE0-C4EF-B3A9-C0C273CE327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2D7E6DF-2CFA-538A-96E8-F4AFCC22D55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90F43E-C2BF-AE8C-B5C7-BE584F986BEA}"/>
              </a:ext>
            </a:extLst>
          </p:cNvPr>
          <p:cNvSpPr>
            <a:spLocks noGrp="1"/>
          </p:cNvSpPr>
          <p:nvPr>
            <p:ph type="dt" sz="half" idx="10"/>
          </p:nvPr>
        </p:nvSpPr>
        <p:spPr/>
        <p:txBody>
          <a:bodyPr/>
          <a:lstStyle/>
          <a:p>
            <a:fld id="{83EB3BED-E491-446B-9293-90818A9D5E9B}" type="datetimeFigureOut">
              <a:rPr lang="en-US" smtClean="0"/>
              <a:t>11/6/2023</a:t>
            </a:fld>
            <a:endParaRPr lang="en-US"/>
          </a:p>
        </p:txBody>
      </p:sp>
      <p:sp>
        <p:nvSpPr>
          <p:cNvPr id="5" name="Footer Placeholder 4">
            <a:extLst>
              <a:ext uri="{FF2B5EF4-FFF2-40B4-BE49-F238E27FC236}">
                <a16:creationId xmlns:a16="http://schemas.microsoft.com/office/drawing/2014/main" id="{AC5AA9E1-4195-98F3-84A5-0D3BA3B1C7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9BDA89-7D49-5C66-C9E9-74EC1A6280FB}"/>
              </a:ext>
            </a:extLst>
          </p:cNvPr>
          <p:cNvSpPr>
            <a:spLocks noGrp="1"/>
          </p:cNvSpPr>
          <p:nvPr>
            <p:ph type="sldNum" sz="quarter" idx="12"/>
          </p:nvPr>
        </p:nvSpPr>
        <p:spPr/>
        <p:txBody>
          <a:bodyPr/>
          <a:lstStyle/>
          <a:p>
            <a:fld id="{7CC2A7D1-48C2-43F5-8AA4-FB0290055BD4}" type="slidenum">
              <a:rPr lang="en-US" smtClean="0"/>
              <a:t>‹#›</a:t>
            </a:fld>
            <a:endParaRPr lang="en-US"/>
          </a:p>
        </p:txBody>
      </p:sp>
    </p:spTree>
    <p:extLst>
      <p:ext uri="{BB962C8B-B14F-4D97-AF65-F5344CB8AC3E}">
        <p14:creationId xmlns:p14="http://schemas.microsoft.com/office/powerpoint/2010/main" val="15882216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361BAA-70DA-5AD2-03D2-FE9AA174186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52B12E8-00EB-3936-23A1-772445F9707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5DECAA-008D-9329-7716-242A92B1BB72}"/>
              </a:ext>
            </a:extLst>
          </p:cNvPr>
          <p:cNvSpPr>
            <a:spLocks noGrp="1"/>
          </p:cNvSpPr>
          <p:nvPr>
            <p:ph type="dt" sz="half" idx="10"/>
          </p:nvPr>
        </p:nvSpPr>
        <p:spPr/>
        <p:txBody>
          <a:bodyPr/>
          <a:lstStyle/>
          <a:p>
            <a:fld id="{83EB3BED-E491-446B-9293-90818A9D5E9B}" type="datetimeFigureOut">
              <a:rPr lang="en-US" smtClean="0"/>
              <a:t>11/6/2023</a:t>
            </a:fld>
            <a:endParaRPr lang="en-US"/>
          </a:p>
        </p:txBody>
      </p:sp>
      <p:sp>
        <p:nvSpPr>
          <p:cNvPr id="5" name="Footer Placeholder 4">
            <a:extLst>
              <a:ext uri="{FF2B5EF4-FFF2-40B4-BE49-F238E27FC236}">
                <a16:creationId xmlns:a16="http://schemas.microsoft.com/office/drawing/2014/main" id="{F01FBBB1-4BB1-FDDC-9258-C174137164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72EA6A-D1BD-778B-4C0B-84E14707EA00}"/>
              </a:ext>
            </a:extLst>
          </p:cNvPr>
          <p:cNvSpPr>
            <a:spLocks noGrp="1"/>
          </p:cNvSpPr>
          <p:nvPr>
            <p:ph type="sldNum" sz="quarter" idx="12"/>
          </p:nvPr>
        </p:nvSpPr>
        <p:spPr/>
        <p:txBody>
          <a:bodyPr/>
          <a:lstStyle/>
          <a:p>
            <a:fld id="{7CC2A7D1-48C2-43F5-8AA4-FB0290055BD4}" type="slidenum">
              <a:rPr lang="en-US" smtClean="0"/>
              <a:t>‹#›</a:t>
            </a:fld>
            <a:endParaRPr lang="en-US"/>
          </a:p>
        </p:txBody>
      </p:sp>
    </p:spTree>
    <p:extLst>
      <p:ext uri="{BB962C8B-B14F-4D97-AF65-F5344CB8AC3E}">
        <p14:creationId xmlns:p14="http://schemas.microsoft.com/office/powerpoint/2010/main" val="16892317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9C7F1CC-A42F-8E05-9135-DB8E8AEDDDE6}"/>
              </a:ext>
            </a:extLst>
          </p:cNvPr>
          <p:cNvSpPr/>
          <p:nvPr userDrawn="1"/>
        </p:nvSpPr>
        <p:spPr>
          <a:xfrm flipH="1">
            <a:off x="-1790" y="0"/>
            <a:ext cx="8153401" cy="6858000"/>
          </a:xfrm>
          <a:prstGeom prst="rect">
            <a:avLst/>
          </a:prstGeom>
          <a:solidFill>
            <a:srgbClr val="0072B9"/>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178335-E384-CCB6-CFE7-8E3F37BFC6CC}"/>
              </a:ext>
            </a:extLst>
          </p:cNvPr>
          <p:cNvSpPr>
            <a:spLocks noGrp="1"/>
          </p:cNvSpPr>
          <p:nvPr>
            <p:ph type="title"/>
          </p:nvPr>
        </p:nvSpPr>
        <p:spPr>
          <a:xfrm>
            <a:off x="838200" y="365125"/>
            <a:ext cx="7157484" cy="1325563"/>
          </a:xfrm>
          <a:prstGeom prst="rect">
            <a:avLst/>
          </a:prstGeo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85E8E6B-2A55-CE3C-711F-91F018F64B06}"/>
              </a:ext>
            </a:extLst>
          </p:cNvPr>
          <p:cNvSpPr>
            <a:spLocks noGrp="1"/>
          </p:cNvSpPr>
          <p:nvPr>
            <p:ph sz="half" idx="1"/>
          </p:nvPr>
        </p:nvSpPr>
        <p:spPr>
          <a:xfrm>
            <a:off x="838200" y="1825625"/>
            <a:ext cx="7157484"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A39ADF82-C9CA-6BDA-4050-04E1F07C33A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862CAC5-8017-DA0E-D0CE-D29541BF08C8}"/>
              </a:ext>
            </a:extLst>
          </p:cNvPr>
          <p:cNvSpPr>
            <a:spLocks noGrp="1"/>
          </p:cNvSpPr>
          <p:nvPr>
            <p:ph type="sldNum" sz="quarter" idx="12"/>
          </p:nvPr>
        </p:nvSpPr>
        <p:spPr/>
        <p:txBody>
          <a:bodyPr/>
          <a:lstStyle/>
          <a:p>
            <a:fld id="{A369C6C0-0DC4-44C4-B8BB-8CC4BD6D1597}" type="slidenum">
              <a:rPr lang="en-US" smtClean="0"/>
              <a:t>‹#›</a:t>
            </a:fld>
            <a:endParaRPr lang="en-US"/>
          </a:p>
        </p:txBody>
      </p:sp>
    </p:spTree>
    <p:extLst>
      <p:ext uri="{BB962C8B-B14F-4D97-AF65-F5344CB8AC3E}">
        <p14:creationId xmlns:p14="http://schemas.microsoft.com/office/powerpoint/2010/main" val="16138730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tx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3E4F8D3-D2AD-4100-D831-9F2E2C685A68}"/>
              </a:ext>
            </a:extLst>
          </p:cNvPr>
          <p:cNvSpPr/>
          <p:nvPr userDrawn="1"/>
        </p:nvSpPr>
        <p:spPr>
          <a:xfrm flipH="1">
            <a:off x="2105246" y="0"/>
            <a:ext cx="10086751" cy="6858000"/>
          </a:xfrm>
          <a:prstGeom prst="rect">
            <a:avLst/>
          </a:prstGeom>
          <a:solidFill>
            <a:srgbClr val="0072B9"/>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solidFill>
                <a:srgbClr val="0072B9"/>
              </a:solidFill>
            </a:endParaRPr>
          </a:p>
        </p:txBody>
      </p:sp>
      <p:sp>
        <p:nvSpPr>
          <p:cNvPr id="2" name="Title 1">
            <a:extLst>
              <a:ext uri="{FF2B5EF4-FFF2-40B4-BE49-F238E27FC236}">
                <a16:creationId xmlns:a16="http://schemas.microsoft.com/office/drawing/2014/main" id="{06EAD5EC-0478-F8E2-0E48-BE0C1E111B59}"/>
              </a:ext>
            </a:extLst>
          </p:cNvPr>
          <p:cNvSpPr>
            <a:spLocks noGrp="1"/>
          </p:cNvSpPr>
          <p:nvPr>
            <p:ph type="ctrTitle"/>
          </p:nvPr>
        </p:nvSpPr>
        <p:spPr>
          <a:xfrm>
            <a:off x="2902688" y="1122363"/>
            <a:ext cx="86868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532233A-AA67-22E1-3EBB-1AFF84739440}"/>
              </a:ext>
            </a:extLst>
          </p:cNvPr>
          <p:cNvSpPr>
            <a:spLocks noGrp="1"/>
          </p:cNvSpPr>
          <p:nvPr>
            <p:ph type="subTitle" idx="1"/>
          </p:nvPr>
        </p:nvSpPr>
        <p:spPr>
          <a:xfrm>
            <a:off x="2902687" y="3602038"/>
            <a:ext cx="8686799" cy="1655762"/>
          </a:xfrm>
        </p:spPr>
        <p:txBody>
          <a:bodyPr/>
          <a:lstStyle>
            <a:lvl1pPr marL="0" indent="0" algn="ctr">
              <a:buNone/>
              <a:defRPr sz="2400" cap="all"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1" name="Picture 10" descr="A blue and black logo&#10;&#10;Description automatically generated with low confidence">
            <a:extLst>
              <a:ext uri="{FF2B5EF4-FFF2-40B4-BE49-F238E27FC236}">
                <a16:creationId xmlns:a16="http://schemas.microsoft.com/office/drawing/2014/main" id="{CC9BE1DC-8B11-026C-8442-D3595BC42A9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1470" y="5608041"/>
            <a:ext cx="3028950" cy="1514475"/>
          </a:xfrm>
          <a:prstGeom prst="rect">
            <a:avLst/>
          </a:prstGeom>
        </p:spPr>
      </p:pic>
      <p:pic>
        <p:nvPicPr>
          <p:cNvPr id="17" name="Picture 16" descr="A black and white logo with a map&#10;&#10;Description automatically generated with low confidence">
            <a:extLst>
              <a:ext uri="{FF2B5EF4-FFF2-40B4-BE49-F238E27FC236}">
                <a16:creationId xmlns:a16="http://schemas.microsoft.com/office/drawing/2014/main" id="{528E610B-D515-D041-D030-FD098B37633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60026" y="5993813"/>
            <a:ext cx="1350781" cy="742929"/>
          </a:xfrm>
          <a:prstGeom prst="rect">
            <a:avLst/>
          </a:prstGeom>
        </p:spPr>
      </p:pic>
      <p:sp>
        <p:nvSpPr>
          <p:cNvPr id="21" name="Isosceles Triangle 20">
            <a:extLst>
              <a:ext uri="{FF2B5EF4-FFF2-40B4-BE49-F238E27FC236}">
                <a16:creationId xmlns:a16="http://schemas.microsoft.com/office/drawing/2014/main" id="{C40143ED-B00E-1F1C-CB9E-485A79E1CBE9}"/>
              </a:ext>
            </a:extLst>
          </p:cNvPr>
          <p:cNvSpPr/>
          <p:nvPr userDrawn="1"/>
        </p:nvSpPr>
        <p:spPr>
          <a:xfrm rot="5400000">
            <a:off x="1637397" y="1908039"/>
            <a:ext cx="1325564" cy="816248"/>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44831B7D-749F-9DB5-60A8-55BCA5BEE08D}"/>
              </a:ext>
            </a:extLst>
          </p:cNvPr>
          <p:cNvSpPr/>
          <p:nvPr userDrawn="1"/>
        </p:nvSpPr>
        <p:spPr>
          <a:xfrm rot="5400000">
            <a:off x="2514290" y="2005231"/>
            <a:ext cx="1009890" cy="621864"/>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7490104"/>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chemeClr val="accent4"/>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B00A46D-4B5D-C58D-7418-482406A18D12}"/>
              </a:ext>
            </a:extLst>
          </p:cNvPr>
          <p:cNvSpPr/>
          <p:nvPr userDrawn="1"/>
        </p:nvSpPr>
        <p:spPr>
          <a:xfrm flipH="1">
            <a:off x="838194" y="287080"/>
            <a:ext cx="9390325" cy="5889884"/>
          </a:xfrm>
          <a:prstGeom prst="rect">
            <a:avLst/>
          </a:prstGeom>
          <a:solidFill>
            <a:schemeClr val="bg1">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2" name="Title 1">
            <a:extLst>
              <a:ext uri="{FF2B5EF4-FFF2-40B4-BE49-F238E27FC236}">
                <a16:creationId xmlns:a16="http://schemas.microsoft.com/office/drawing/2014/main" id="{E4DB2588-0D05-F314-444A-84506E6235C0}"/>
              </a:ext>
            </a:extLst>
          </p:cNvPr>
          <p:cNvSpPr>
            <a:spLocks noGrp="1"/>
          </p:cNvSpPr>
          <p:nvPr>
            <p:ph type="title" hasCustomPrompt="1"/>
          </p:nvPr>
        </p:nvSpPr>
        <p:spPr>
          <a:xfrm>
            <a:off x="838200" y="365125"/>
            <a:ext cx="9390320" cy="1325563"/>
          </a:xfrm>
          <a:prstGeom prst="rect">
            <a:avLst/>
          </a:prstGeom>
        </p:spPr>
        <p:txBody>
          <a:bodyPr/>
          <a:lstStyle>
            <a:lvl1pPr algn="ctr">
              <a:defRPr b="1">
                <a:solidFill>
                  <a:schemeClr val="tx1"/>
                </a:solidFill>
              </a:defRPr>
            </a:lvl1pPr>
          </a:lstStyle>
          <a:p>
            <a:r>
              <a:rPr lang="en-US"/>
              <a:t>Agenda</a:t>
            </a:r>
          </a:p>
        </p:txBody>
      </p:sp>
      <p:sp>
        <p:nvSpPr>
          <p:cNvPr id="3" name="Content Placeholder 2">
            <a:extLst>
              <a:ext uri="{FF2B5EF4-FFF2-40B4-BE49-F238E27FC236}">
                <a16:creationId xmlns:a16="http://schemas.microsoft.com/office/drawing/2014/main" id="{2F4A69CD-EC71-FD50-0BED-DD4A8F4A6EE6}"/>
              </a:ext>
            </a:extLst>
          </p:cNvPr>
          <p:cNvSpPr>
            <a:spLocks noGrp="1"/>
          </p:cNvSpPr>
          <p:nvPr>
            <p:ph idx="1"/>
          </p:nvPr>
        </p:nvSpPr>
        <p:spPr>
          <a:xfrm>
            <a:off x="1643814" y="1825625"/>
            <a:ext cx="8361423" cy="4351338"/>
          </a:xfrm>
        </p:spPr>
        <p:txBody>
          <a:bodyPr/>
          <a:lstStyle>
            <a:lvl1pPr marL="228600" indent="-228600">
              <a:buClr>
                <a:schemeClr val="accent4"/>
              </a:buClr>
              <a:buSzPct val="115000"/>
              <a:buFont typeface="Wingdings" panose="05000000000000000000" pitchFamily="2" charset="2"/>
              <a:buChar char="§"/>
              <a:defRPr/>
            </a:lvl1pPr>
            <a:lvl2pPr marL="685800" indent="-228600">
              <a:buClr>
                <a:schemeClr val="accent4"/>
              </a:buClr>
              <a:buSzPct val="115000"/>
              <a:buFont typeface="Wingdings" panose="05000000000000000000" pitchFamily="2" charset="2"/>
              <a:buChar char="§"/>
              <a:defRPr/>
            </a:lvl2pPr>
            <a:lvl3pPr marL="1143000" indent="-228600">
              <a:buClr>
                <a:schemeClr val="accent4"/>
              </a:buClr>
              <a:buSzPct val="115000"/>
              <a:buFont typeface="Wingdings" panose="05000000000000000000" pitchFamily="2" charset="2"/>
              <a:buChar char="§"/>
              <a:defRPr/>
            </a:lvl3pPr>
            <a:lvl4pPr marL="1600200" indent="-228600">
              <a:buClr>
                <a:schemeClr val="accent4"/>
              </a:buClr>
              <a:buSzPct val="115000"/>
              <a:buFont typeface="Wingdings" panose="05000000000000000000" pitchFamily="2" charset="2"/>
              <a:buChar char="§"/>
              <a:defRPr/>
            </a:lvl4pPr>
            <a:lvl5pPr marL="2057400" indent="-228600">
              <a:buClr>
                <a:schemeClr val="accent4"/>
              </a:buClr>
              <a:buSzPct val="115000"/>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BBCD1C5E-6273-057A-8DA0-8D7C05F4FE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B99E5D-5085-00FD-8DDF-F564FA457738}"/>
              </a:ext>
            </a:extLst>
          </p:cNvPr>
          <p:cNvSpPr>
            <a:spLocks noGrp="1"/>
          </p:cNvSpPr>
          <p:nvPr>
            <p:ph type="sldNum" sz="quarter" idx="12"/>
          </p:nvPr>
        </p:nvSpPr>
        <p:spPr/>
        <p:txBody>
          <a:bodyPr/>
          <a:lstStyle>
            <a:lvl1pPr algn="ctr">
              <a:defRPr/>
            </a:lvl1pPr>
          </a:lstStyle>
          <a:p>
            <a:fld id="{A369C6C0-0DC4-44C4-B8BB-8CC4BD6D1597}" type="slidenum">
              <a:rPr lang="en-US" smtClean="0"/>
              <a:pPr/>
              <a:t>‹#›</a:t>
            </a:fld>
            <a:endParaRPr lang="en-US"/>
          </a:p>
        </p:txBody>
      </p:sp>
      <p:sp>
        <p:nvSpPr>
          <p:cNvPr id="15" name="Isosceles Triangle 14">
            <a:extLst>
              <a:ext uri="{FF2B5EF4-FFF2-40B4-BE49-F238E27FC236}">
                <a16:creationId xmlns:a16="http://schemas.microsoft.com/office/drawing/2014/main" id="{0CEEEA70-DF71-F48C-30F1-808F096261AD}"/>
              </a:ext>
            </a:extLst>
          </p:cNvPr>
          <p:cNvSpPr/>
          <p:nvPr userDrawn="1"/>
        </p:nvSpPr>
        <p:spPr>
          <a:xfrm rot="5400000">
            <a:off x="93631" y="619783"/>
            <a:ext cx="1325564" cy="816248"/>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Isosceles Triangle 15">
            <a:extLst>
              <a:ext uri="{FF2B5EF4-FFF2-40B4-BE49-F238E27FC236}">
                <a16:creationId xmlns:a16="http://schemas.microsoft.com/office/drawing/2014/main" id="{8CA9A759-1B5C-FF3F-CB26-83791F6850E2}"/>
              </a:ext>
            </a:extLst>
          </p:cNvPr>
          <p:cNvSpPr/>
          <p:nvPr userDrawn="1"/>
        </p:nvSpPr>
        <p:spPr>
          <a:xfrm rot="5400000">
            <a:off x="868428" y="716974"/>
            <a:ext cx="1009890" cy="621864"/>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51640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1A52E2D-1D5A-D7DD-562D-909B2A70077C}"/>
              </a:ext>
            </a:extLst>
          </p:cNvPr>
          <p:cNvSpPr/>
          <p:nvPr userDrawn="1"/>
        </p:nvSpPr>
        <p:spPr>
          <a:xfrm>
            <a:off x="-1" y="0"/>
            <a:ext cx="12192001" cy="1690688"/>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539FCEC5-595E-10A2-6444-132ACB2B27F7}"/>
              </a:ext>
            </a:extLst>
          </p:cNvPr>
          <p:cNvSpPr/>
          <p:nvPr userDrawn="1"/>
        </p:nvSpPr>
        <p:spPr>
          <a:xfrm>
            <a:off x="2" y="0"/>
            <a:ext cx="627320" cy="6858000"/>
          </a:xfrm>
          <a:prstGeom prst="rect">
            <a:avLst/>
          </a:prstGeom>
          <a:solidFill>
            <a:schemeClr val="accent6">
              <a:lumMod val="75000"/>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2" name="Title 1">
            <a:extLst>
              <a:ext uri="{FF2B5EF4-FFF2-40B4-BE49-F238E27FC236}">
                <a16:creationId xmlns:a16="http://schemas.microsoft.com/office/drawing/2014/main" id="{E4DB2588-0D05-F314-444A-84506E6235C0}"/>
              </a:ext>
            </a:extLst>
          </p:cNvPr>
          <p:cNvSpPr>
            <a:spLocks noGrp="1"/>
          </p:cNvSpPr>
          <p:nvPr>
            <p:ph type="title"/>
          </p:nvPr>
        </p:nvSpPr>
        <p:spPr>
          <a:xfrm>
            <a:off x="838200" y="365125"/>
            <a:ext cx="10515600" cy="1325563"/>
          </a:xfrm>
          <a:prstGeom prst="rect">
            <a:avLst/>
          </a:prstGeom>
        </p:spPr>
        <p:txBody>
          <a:bodyPr/>
          <a:lstStyle>
            <a:lvl1pPr algn="ctr">
              <a:defRPr b="1">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F4A69CD-EC71-FD50-0BED-DD4A8F4A6EE6}"/>
              </a:ext>
            </a:extLst>
          </p:cNvPr>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BBCD1C5E-6273-057A-8DA0-8D7C05F4FE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B99E5D-5085-00FD-8DDF-F564FA457738}"/>
              </a:ext>
            </a:extLst>
          </p:cNvPr>
          <p:cNvSpPr>
            <a:spLocks noGrp="1"/>
          </p:cNvSpPr>
          <p:nvPr>
            <p:ph type="sldNum" sz="quarter" idx="12"/>
          </p:nvPr>
        </p:nvSpPr>
        <p:spPr/>
        <p:txBody>
          <a:bodyPr/>
          <a:lstStyle>
            <a:lvl1pPr algn="ctr">
              <a:defRPr/>
            </a:lvl1pPr>
          </a:lstStyle>
          <a:p>
            <a:fld id="{A369C6C0-0DC4-44C4-B8BB-8CC4BD6D1597}" type="slidenum">
              <a:rPr lang="en-US" smtClean="0"/>
              <a:pPr/>
              <a:t>‹#›</a:t>
            </a:fld>
            <a:endParaRPr lang="en-US"/>
          </a:p>
        </p:txBody>
      </p:sp>
      <p:sp>
        <p:nvSpPr>
          <p:cNvPr id="7" name="Rectangle 6">
            <a:extLst>
              <a:ext uri="{FF2B5EF4-FFF2-40B4-BE49-F238E27FC236}">
                <a16:creationId xmlns:a16="http://schemas.microsoft.com/office/drawing/2014/main" id="{24C39A21-307D-03D5-2F28-A579D9FA6B80}"/>
              </a:ext>
            </a:extLst>
          </p:cNvPr>
          <p:cNvSpPr/>
          <p:nvPr userDrawn="1"/>
        </p:nvSpPr>
        <p:spPr>
          <a:xfrm>
            <a:off x="12099850" y="0"/>
            <a:ext cx="92150" cy="6858000"/>
          </a:xfrm>
          <a:prstGeom prst="rect">
            <a:avLst/>
          </a:prstGeom>
          <a:solidFill>
            <a:schemeClr val="accent6">
              <a:lumMod val="75000"/>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Tree>
    <p:extLst>
      <p:ext uri="{BB962C8B-B14F-4D97-AF65-F5344CB8AC3E}">
        <p14:creationId xmlns:p14="http://schemas.microsoft.com/office/powerpoint/2010/main" val="33035995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B2588-0D05-F314-444A-84506E6235C0}"/>
              </a:ext>
            </a:extLst>
          </p:cNvPr>
          <p:cNvSpPr>
            <a:spLocks noGrp="1"/>
          </p:cNvSpPr>
          <p:nvPr>
            <p:ph type="title"/>
          </p:nvPr>
        </p:nvSpPr>
        <p:spPr>
          <a:xfrm>
            <a:off x="838200" y="365125"/>
            <a:ext cx="10515600" cy="1325563"/>
          </a:xfrm>
          <a:prstGeom prst="rect">
            <a:avLst/>
          </a:prstGeom>
        </p:spPr>
        <p:txBody>
          <a:bodyPr/>
          <a:lstStyle>
            <a:lvl1pPr algn="ctr">
              <a:defRPr b="1">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F4A69CD-EC71-FD50-0BED-DD4A8F4A6EE6}"/>
              </a:ext>
            </a:extLst>
          </p:cNvPr>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BBCD1C5E-6273-057A-8DA0-8D7C05F4FE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B99E5D-5085-00FD-8DDF-F564FA457738}"/>
              </a:ext>
            </a:extLst>
          </p:cNvPr>
          <p:cNvSpPr>
            <a:spLocks noGrp="1"/>
          </p:cNvSpPr>
          <p:nvPr>
            <p:ph type="sldNum" sz="quarter" idx="12"/>
          </p:nvPr>
        </p:nvSpPr>
        <p:spPr/>
        <p:txBody>
          <a:bodyPr/>
          <a:lstStyle>
            <a:lvl1pPr algn="ctr">
              <a:defRPr/>
            </a:lvl1pPr>
          </a:lstStyle>
          <a:p>
            <a:fld id="{A369C6C0-0DC4-44C4-B8BB-8CC4BD6D1597}" type="slidenum">
              <a:rPr lang="en-US" smtClean="0"/>
              <a:pPr/>
              <a:t>‹#›</a:t>
            </a:fld>
            <a:endParaRPr lang="en-US"/>
          </a:p>
        </p:txBody>
      </p:sp>
      <p:sp>
        <p:nvSpPr>
          <p:cNvPr id="11" name="Rectangle 10">
            <a:extLst>
              <a:ext uri="{FF2B5EF4-FFF2-40B4-BE49-F238E27FC236}">
                <a16:creationId xmlns:a16="http://schemas.microsoft.com/office/drawing/2014/main" id="{A8B36A61-E0F1-46F7-249E-C045FE081393}"/>
              </a:ext>
            </a:extLst>
          </p:cNvPr>
          <p:cNvSpPr/>
          <p:nvPr userDrawn="1"/>
        </p:nvSpPr>
        <p:spPr>
          <a:xfrm>
            <a:off x="12099851" y="0"/>
            <a:ext cx="92148" cy="6858000"/>
          </a:xfrm>
          <a:prstGeom prst="rect">
            <a:avLst/>
          </a:prstGeom>
          <a:solidFill>
            <a:schemeClr val="accent6">
              <a:lumMod val="75000"/>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12" name="Rectangle 11">
            <a:extLst>
              <a:ext uri="{FF2B5EF4-FFF2-40B4-BE49-F238E27FC236}">
                <a16:creationId xmlns:a16="http://schemas.microsoft.com/office/drawing/2014/main" id="{A6455534-4A9E-D6B6-A771-99767F504939}"/>
              </a:ext>
            </a:extLst>
          </p:cNvPr>
          <p:cNvSpPr/>
          <p:nvPr userDrawn="1"/>
        </p:nvSpPr>
        <p:spPr>
          <a:xfrm>
            <a:off x="2" y="0"/>
            <a:ext cx="627320" cy="6858000"/>
          </a:xfrm>
          <a:prstGeom prst="rect">
            <a:avLst/>
          </a:prstGeom>
          <a:solidFill>
            <a:schemeClr val="accent6">
              <a:lumMod val="75000"/>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9" name="Isosceles Triangle 8">
            <a:extLst>
              <a:ext uri="{FF2B5EF4-FFF2-40B4-BE49-F238E27FC236}">
                <a16:creationId xmlns:a16="http://schemas.microsoft.com/office/drawing/2014/main" id="{1AB8E6E2-FB15-9348-9FFA-940C383C874B}"/>
              </a:ext>
            </a:extLst>
          </p:cNvPr>
          <p:cNvSpPr/>
          <p:nvPr userDrawn="1"/>
        </p:nvSpPr>
        <p:spPr>
          <a:xfrm rot="5400000">
            <a:off x="93631" y="619783"/>
            <a:ext cx="1325564" cy="816248"/>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Isosceles Triangle 12">
            <a:extLst>
              <a:ext uri="{FF2B5EF4-FFF2-40B4-BE49-F238E27FC236}">
                <a16:creationId xmlns:a16="http://schemas.microsoft.com/office/drawing/2014/main" id="{AEFC201A-B5AF-8EC0-8059-CC4B91C2D4C6}"/>
              </a:ext>
            </a:extLst>
          </p:cNvPr>
          <p:cNvSpPr/>
          <p:nvPr userDrawn="1"/>
        </p:nvSpPr>
        <p:spPr>
          <a:xfrm rot="5400000">
            <a:off x="868428" y="716974"/>
            <a:ext cx="1009890" cy="621864"/>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82801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B2588-0D05-F314-444A-84506E6235C0}"/>
              </a:ext>
            </a:extLst>
          </p:cNvPr>
          <p:cNvSpPr>
            <a:spLocks noGrp="1"/>
          </p:cNvSpPr>
          <p:nvPr>
            <p:ph type="title"/>
          </p:nvPr>
        </p:nvSpPr>
        <p:spPr>
          <a:xfrm>
            <a:off x="838200" y="365125"/>
            <a:ext cx="10515600" cy="1325563"/>
          </a:xfrm>
          <a:prstGeom prst="rect">
            <a:avLst/>
          </a:prstGeom>
        </p:spPr>
        <p:txBody>
          <a:bodyPr/>
          <a:lstStyle>
            <a:lvl1pPr algn="ctr">
              <a:defRPr b="1">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F4A69CD-EC71-FD50-0BED-DD4A8F4A6EE6}"/>
              </a:ext>
            </a:extLst>
          </p:cNvPr>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BBCD1C5E-6273-057A-8DA0-8D7C05F4FE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B99E5D-5085-00FD-8DDF-F564FA457738}"/>
              </a:ext>
            </a:extLst>
          </p:cNvPr>
          <p:cNvSpPr>
            <a:spLocks noGrp="1"/>
          </p:cNvSpPr>
          <p:nvPr>
            <p:ph type="sldNum" sz="quarter" idx="12"/>
          </p:nvPr>
        </p:nvSpPr>
        <p:spPr/>
        <p:txBody>
          <a:bodyPr/>
          <a:lstStyle>
            <a:lvl1pPr algn="ctr">
              <a:defRPr/>
            </a:lvl1pPr>
          </a:lstStyle>
          <a:p>
            <a:fld id="{A369C6C0-0DC4-44C4-B8BB-8CC4BD6D1597}" type="slidenum">
              <a:rPr lang="en-US" smtClean="0"/>
              <a:pPr/>
              <a:t>‹#›</a:t>
            </a:fld>
            <a:endParaRPr lang="en-US"/>
          </a:p>
        </p:txBody>
      </p:sp>
      <p:sp>
        <p:nvSpPr>
          <p:cNvPr id="11" name="Rectangle 10">
            <a:extLst>
              <a:ext uri="{FF2B5EF4-FFF2-40B4-BE49-F238E27FC236}">
                <a16:creationId xmlns:a16="http://schemas.microsoft.com/office/drawing/2014/main" id="{A8B36A61-E0F1-46F7-249E-C045FE081393}"/>
              </a:ext>
            </a:extLst>
          </p:cNvPr>
          <p:cNvSpPr/>
          <p:nvPr userDrawn="1"/>
        </p:nvSpPr>
        <p:spPr>
          <a:xfrm>
            <a:off x="12099851" y="0"/>
            <a:ext cx="92148" cy="6858000"/>
          </a:xfrm>
          <a:prstGeom prst="rect">
            <a:avLst/>
          </a:prstGeom>
          <a:solidFill>
            <a:schemeClr val="accent4">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12" name="Rectangle 11">
            <a:extLst>
              <a:ext uri="{FF2B5EF4-FFF2-40B4-BE49-F238E27FC236}">
                <a16:creationId xmlns:a16="http://schemas.microsoft.com/office/drawing/2014/main" id="{A6455534-4A9E-D6B6-A771-99767F504939}"/>
              </a:ext>
            </a:extLst>
          </p:cNvPr>
          <p:cNvSpPr/>
          <p:nvPr userDrawn="1"/>
        </p:nvSpPr>
        <p:spPr>
          <a:xfrm>
            <a:off x="2" y="0"/>
            <a:ext cx="627320" cy="6858000"/>
          </a:xfrm>
          <a:prstGeom prst="rect">
            <a:avLst/>
          </a:prstGeom>
          <a:solidFill>
            <a:schemeClr val="accent4">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4" name="Isosceles Triangle 3">
            <a:extLst>
              <a:ext uri="{FF2B5EF4-FFF2-40B4-BE49-F238E27FC236}">
                <a16:creationId xmlns:a16="http://schemas.microsoft.com/office/drawing/2014/main" id="{99EBE4E1-5C5A-1BAC-1005-E11F624A83A6}"/>
              </a:ext>
            </a:extLst>
          </p:cNvPr>
          <p:cNvSpPr/>
          <p:nvPr userDrawn="1"/>
        </p:nvSpPr>
        <p:spPr>
          <a:xfrm rot="5400000">
            <a:off x="93631" y="619783"/>
            <a:ext cx="1325564" cy="816248"/>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a:extLst>
              <a:ext uri="{FF2B5EF4-FFF2-40B4-BE49-F238E27FC236}">
                <a16:creationId xmlns:a16="http://schemas.microsoft.com/office/drawing/2014/main" id="{4F33183B-C7BD-13DA-DA4C-28A9B97751F7}"/>
              </a:ext>
            </a:extLst>
          </p:cNvPr>
          <p:cNvSpPr/>
          <p:nvPr userDrawn="1"/>
        </p:nvSpPr>
        <p:spPr>
          <a:xfrm rot="5400000">
            <a:off x="868428" y="716974"/>
            <a:ext cx="1009890" cy="621864"/>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524201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B2588-0D05-F314-444A-84506E6235C0}"/>
              </a:ext>
            </a:extLst>
          </p:cNvPr>
          <p:cNvSpPr>
            <a:spLocks noGrp="1"/>
          </p:cNvSpPr>
          <p:nvPr>
            <p:ph type="title"/>
          </p:nvPr>
        </p:nvSpPr>
        <p:spPr>
          <a:xfrm>
            <a:off x="838200" y="365125"/>
            <a:ext cx="10515600" cy="1325563"/>
          </a:xfrm>
          <a:prstGeom prst="rect">
            <a:avLst/>
          </a:prstGeom>
        </p:spPr>
        <p:txBody>
          <a:bodyPr/>
          <a:lstStyle>
            <a:lvl1pPr algn="ctr">
              <a:defRPr b="1">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F4A69CD-EC71-FD50-0BED-DD4A8F4A6EE6}"/>
              </a:ext>
            </a:extLst>
          </p:cNvPr>
          <p:cNvSpPr>
            <a:spLocks noGrp="1"/>
          </p:cNvSpPr>
          <p:nvPr>
            <p:ph idx="1"/>
          </p:nvPr>
        </p:nvSpPr>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BBCD1C5E-6273-057A-8DA0-8D7C05F4FE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B99E5D-5085-00FD-8DDF-F564FA457738}"/>
              </a:ext>
            </a:extLst>
          </p:cNvPr>
          <p:cNvSpPr>
            <a:spLocks noGrp="1"/>
          </p:cNvSpPr>
          <p:nvPr>
            <p:ph type="sldNum" sz="quarter" idx="12"/>
          </p:nvPr>
        </p:nvSpPr>
        <p:spPr/>
        <p:txBody>
          <a:bodyPr/>
          <a:lstStyle>
            <a:lvl1pPr algn="ctr">
              <a:defRPr/>
            </a:lvl1pPr>
          </a:lstStyle>
          <a:p>
            <a:fld id="{A369C6C0-0DC4-44C4-B8BB-8CC4BD6D1597}" type="slidenum">
              <a:rPr lang="en-US" smtClean="0"/>
              <a:pPr/>
              <a:t>‹#›</a:t>
            </a:fld>
            <a:endParaRPr lang="en-US"/>
          </a:p>
        </p:txBody>
      </p:sp>
      <p:sp>
        <p:nvSpPr>
          <p:cNvPr id="11" name="Rectangle 10">
            <a:extLst>
              <a:ext uri="{FF2B5EF4-FFF2-40B4-BE49-F238E27FC236}">
                <a16:creationId xmlns:a16="http://schemas.microsoft.com/office/drawing/2014/main" id="{A8B36A61-E0F1-46F7-249E-C045FE081393}"/>
              </a:ext>
            </a:extLst>
          </p:cNvPr>
          <p:cNvSpPr/>
          <p:nvPr userDrawn="1"/>
        </p:nvSpPr>
        <p:spPr>
          <a:xfrm>
            <a:off x="12099851" y="0"/>
            <a:ext cx="92148" cy="6858000"/>
          </a:xfrm>
          <a:prstGeom prst="rect">
            <a:avLst/>
          </a:prstGeom>
          <a:solidFill>
            <a:schemeClr val="accent1">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12" name="Rectangle 11">
            <a:extLst>
              <a:ext uri="{FF2B5EF4-FFF2-40B4-BE49-F238E27FC236}">
                <a16:creationId xmlns:a16="http://schemas.microsoft.com/office/drawing/2014/main" id="{A6455534-4A9E-D6B6-A771-99767F504939}"/>
              </a:ext>
            </a:extLst>
          </p:cNvPr>
          <p:cNvSpPr/>
          <p:nvPr userDrawn="1"/>
        </p:nvSpPr>
        <p:spPr>
          <a:xfrm>
            <a:off x="2" y="0"/>
            <a:ext cx="627320" cy="6858000"/>
          </a:xfrm>
          <a:prstGeom prst="rect">
            <a:avLst/>
          </a:prstGeom>
          <a:solidFill>
            <a:schemeClr val="accent1">
              <a:alpha val="9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4" name="Isosceles Triangle 3">
            <a:extLst>
              <a:ext uri="{FF2B5EF4-FFF2-40B4-BE49-F238E27FC236}">
                <a16:creationId xmlns:a16="http://schemas.microsoft.com/office/drawing/2014/main" id="{1E544772-DD22-764A-4E64-A4CA52F4729E}"/>
              </a:ext>
            </a:extLst>
          </p:cNvPr>
          <p:cNvSpPr/>
          <p:nvPr userDrawn="1"/>
        </p:nvSpPr>
        <p:spPr>
          <a:xfrm rot="5400000">
            <a:off x="93631" y="619783"/>
            <a:ext cx="1325564" cy="816248"/>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Isosceles Triangle 6">
            <a:extLst>
              <a:ext uri="{FF2B5EF4-FFF2-40B4-BE49-F238E27FC236}">
                <a16:creationId xmlns:a16="http://schemas.microsoft.com/office/drawing/2014/main" id="{C833378E-238E-C036-187D-FD7B8F35F93E}"/>
              </a:ext>
            </a:extLst>
          </p:cNvPr>
          <p:cNvSpPr/>
          <p:nvPr userDrawn="1"/>
        </p:nvSpPr>
        <p:spPr>
          <a:xfrm rot="5400000">
            <a:off x="868428" y="716974"/>
            <a:ext cx="1009890" cy="621864"/>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15102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39385CA-1942-69A1-2A55-E193FBB93F6C}"/>
              </a:ext>
            </a:extLst>
          </p:cNvPr>
          <p:cNvSpPr/>
          <p:nvPr userDrawn="1"/>
        </p:nvSpPr>
        <p:spPr>
          <a:xfrm>
            <a:off x="0" y="6089650"/>
            <a:ext cx="12192000" cy="768350"/>
          </a:xfrm>
          <a:prstGeom prst="rect">
            <a:avLst/>
          </a:prstGeom>
          <a:solidFill>
            <a:srgbClr val="0072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06AD0C-375B-6596-1F37-F32808A1E236}"/>
              </a:ext>
            </a:extLst>
          </p:cNvPr>
          <p:cNvSpPr>
            <a:spLocks noGrp="1"/>
          </p:cNvSpPr>
          <p:nvPr>
            <p:ph type="title"/>
          </p:nvPr>
        </p:nvSpPr>
        <p:spPr>
          <a:xfrm>
            <a:off x="831850" y="1709738"/>
            <a:ext cx="10515600" cy="2852737"/>
          </a:xfrm>
          <a:prstGeom prst="rect">
            <a:avLst/>
          </a:prstGeom>
        </p:spPr>
        <p:txBody>
          <a:bodyPr anchor="b"/>
          <a:lstStyle>
            <a:lvl1pPr algn="ctr">
              <a:defRPr sz="6000"/>
            </a:lvl1pPr>
          </a:lstStyle>
          <a:p>
            <a:r>
              <a:rPr lang="en-US"/>
              <a:t>Click to edit Master title style</a:t>
            </a:r>
          </a:p>
        </p:txBody>
      </p:sp>
      <p:sp>
        <p:nvSpPr>
          <p:cNvPr id="3" name="Text Placeholder 2">
            <a:extLst>
              <a:ext uri="{FF2B5EF4-FFF2-40B4-BE49-F238E27FC236}">
                <a16:creationId xmlns:a16="http://schemas.microsoft.com/office/drawing/2014/main" id="{AD7442DA-D4D3-440F-6043-FE086773EF5C}"/>
              </a:ext>
            </a:extLst>
          </p:cNvPr>
          <p:cNvSpPr>
            <a:spLocks noGrp="1"/>
          </p:cNvSpPr>
          <p:nvPr>
            <p:ph type="body" idx="1"/>
          </p:nvPr>
        </p:nvSpPr>
        <p:spPr>
          <a:xfrm>
            <a:off x="831850" y="4589463"/>
            <a:ext cx="10515600" cy="1500187"/>
          </a:xfrm>
        </p:spPr>
        <p:txBody>
          <a:bodyPr/>
          <a:lstStyle>
            <a:lvl1pPr marL="0" indent="0" algn="ctr">
              <a:buNone/>
              <a:defRPr sz="2400" cap="all" baseline="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1" name="Isosceles Triangle 10">
            <a:extLst>
              <a:ext uri="{FF2B5EF4-FFF2-40B4-BE49-F238E27FC236}">
                <a16:creationId xmlns:a16="http://schemas.microsoft.com/office/drawing/2014/main" id="{E70C65BE-E530-AFC4-FDE9-078CEF1BFA07}"/>
              </a:ext>
            </a:extLst>
          </p:cNvPr>
          <p:cNvSpPr/>
          <p:nvPr userDrawn="1"/>
        </p:nvSpPr>
        <p:spPr>
          <a:xfrm rot="5400000">
            <a:off x="-23327" y="3683658"/>
            <a:ext cx="1325564" cy="816248"/>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453A3617-4173-F59A-7DF7-3AA958DF1AD0}"/>
              </a:ext>
            </a:extLst>
          </p:cNvPr>
          <p:cNvSpPr/>
          <p:nvPr userDrawn="1"/>
        </p:nvSpPr>
        <p:spPr>
          <a:xfrm rot="5400000">
            <a:off x="751470" y="3780849"/>
            <a:ext cx="1009890" cy="621864"/>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11871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B4070-4203-0A96-D7ED-3FF5275F9A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057736B-DCEA-8FD5-7E94-9484CA2D34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A79729-20BE-CDB5-9E6C-54E6CD927E4F}"/>
              </a:ext>
            </a:extLst>
          </p:cNvPr>
          <p:cNvSpPr>
            <a:spLocks noGrp="1"/>
          </p:cNvSpPr>
          <p:nvPr>
            <p:ph type="dt" sz="half" idx="10"/>
          </p:nvPr>
        </p:nvSpPr>
        <p:spPr/>
        <p:txBody>
          <a:bodyPr/>
          <a:lstStyle/>
          <a:p>
            <a:fld id="{83EB3BED-E491-446B-9293-90818A9D5E9B}" type="datetimeFigureOut">
              <a:rPr lang="en-US" smtClean="0"/>
              <a:t>11/6/2023</a:t>
            </a:fld>
            <a:endParaRPr lang="en-US"/>
          </a:p>
        </p:txBody>
      </p:sp>
      <p:sp>
        <p:nvSpPr>
          <p:cNvPr id="5" name="Footer Placeholder 4">
            <a:extLst>
              <a:ext uri="{FF2B5EF4-FFF2-40B4-BE49-F238E27FC236}">
                <a16:creationId xmlns:a16="http://schemas.microsoft.com/office/drawing/2014/main" id="{1BF1A33F-D82B-281C-D2F1-5F57504DFF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55F2FC-1753-72FD-9310-EAF86F1C4D80}"/>
              </a:ext>
            </a:extLst>
          </p:cNvPr>
          <p:cNvSpPr>
            <a:spLocks noGrp="1"/>
          </p:cNvSpPr>
          <p:nvPr>
            <p:ph type="sldNum" sz="quarter" idx="12"/>
          </p:nvPr>
        </p:nvSpPr>
        <p:spPr/>
        <p:txBody>
          <a:bodyPr/>
          <a:lstStyle/>
          <a:p>
            <a:fld id="{7CC2A7D1-48C2-43F5-8AA4-FB0290055BD4}" type="slidenum">
              <a:rPr lang="en-US" smtClean="0"/>
              <a:t>‹#›</a:t>
            </a:fld>
            <a:endParaRPr lang="en-US"/>
          </a:p>
        </p:txBody>
      </p:sp>
    </p:spTree>
    <p:extLst>
      <p:ext uri="{BB962C8B-B14F-4D97-AF65-F5344CB8AC3E}">
        <p14:creationId xmlns:p14="http://schemas.microsoft.com/office/powerpoint/2010/main" val="20278855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9C7F1CC-A42F-8E05-9135-DB8E8AEDDDE6}"/>
              </a:ext>
            </a:extLst>
          </p:cNvPr>
          <p:cNvSpPr/>
          <p:nvPr userDrawn="1"/>
        </p:nvSpPr>
        <p:spPr>
          <a:xfrm flipH="1">
            <a:off x="-1790" y="0"/>
            <a:ext cx="8153401" cy="6858000"/>
          </a:xfrm>
          <a:prstGeom prst="rect">
            <a:avLst/>
          </a:prstGeom>
          <a:solidFill>
            <a:srgbClr val="0072B9"/>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8178335-E384-CCB6-CFE7-8E3F37BFC6CC}"/>
              </a:ext>
            </a:extLst>
          </p:cNvPr>
          <p:cNvSpPr>
            <a:spLocks noGrp="1"/>
          </p:cNvSpPr>
          <p:nvPr>
            <p:ph type="title"/>
          </p:nvPr>
        </p:nvSpPr>
        <p:spPr>
          <a:xfrm>
            <a:off x="838200" y="365125"/>
            <a:ext cx="7157484" cy="1325563"/>
          </a:xfrm>
          <a:prstGeom prst="rect">
            <a:avLst/>
          </a:prstGeom>
        </p:spPr>
        <p:txBody>
          <a:bodyPr/>
          <a:lstStyle>
            <a:lvl1pPr>
              <a:defRPr>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A85E8E6B-2A55-CE3C-711F-91F018F64B06}"/>
              </a:ext>
            </a:extLst>
          </p:cNvPr>
          <p:cNvSpPr>
            <a:spLocks noGrp="1"/>
          </p:cNvSpPr>
          <p:nvPr>
            <p:ph sz="half" idx="1"/>
          </p:nvPr>
        </p:nvSpPr>
        <p:spPr>
          <a:xfrm>
            <a:off x="838200" y="1825625"/>
            <a:ext cx="7157484"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A39ADF82-C9CA-6BDA-4050-04E1F07C33A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862CAC5-8017-DA0E-D0CE-D29541BF08C8}"/>
              </a:ext>
            </a:extLst>
          </p:cNvPr>
          <p:cNvSpPr>
            <a:spLocks noGrp="1"/>
          </p:cNvSpPr>
          <p:nvPr>
            <p:ph type="sldNum" sz="quarter" idx="12"/>
          </p:nvPr>
        </p:nvSpPr>
        <p:spPr/>
        <p:txBody>
          <a:bodyPr/>
          <a:lstStyle/>
          <a:p>
            <a:fld id="{A369C6C0-0DC4-44C4-B8BB-8CC4BD6D1597}" type="slidenum">
              <a:rPr lang="en-US" smtClean="0"/>
              <a:t>‹#›</a:t>
            </a:fld>
            <a:endParaRPr lang="en-US"/>
          </a:p>
        </p:txBody>
      </p:sp>
    </p:spTree>
    <p:extLst>
      <p:ext uri="{BB962C8B-B14F-4D97-AF65-F5344CB8AC3E}">
        <p14:creationId xmlns:p14="http://schemas.microsoft.com/office/powerpoint/2010/main" val="25677060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3FEA610-31C8-40EB-23D1-30E3416DC546}"/>
              </a:ext>
            </a:extLst>
          </p:cNvPr>
          <p:cNvSpPr/>
          <p:nvPr userDrawn="1"/>
        </p:nvSpPr>
        <p:spPr>
          <a:xfrm>
            <a:off x="1" y="365126"/>
            <a:ext cx="12192000" cy="58017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E06340-BFEF-DB46-BC76-054BDC92254F}"/>
              </a:ext>
            </a:extLst>
          </p:cNvPr>
          <p:cNvSpPr>
            <a:spLocks noGrp="1"/>
          </p:cNvSpPr>
          <p:nvPr>
            <p:ph type="title"/>
          </p:nvPr>
        </p:nvSpPr>
        <p:spPr>
          <a:xfrm>
            <a:off x="838200" y="365125"/>
            <a:ext cx="10515600" cy="1325563"/>
          </a:xfrm>
          <a:prstGeom prst="rect">
            <a:avLst/>
          </a:prstGeom>
        </p:spPr>
        <p:txBody>
          <a:bodyPr/>
          <a:lstStyle>
            <a:lvl1pPr algn="ctr">
              <a:defRPr b="1">
                <a:solidFill>
                  <a:schemeClr val="tx1"/>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66EB9FF0-D37C-6540-E96E-964CC67A649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3F6D2A82-12AC-B37F-F370-BEB903F6164D}"/>
              </a:ext>
            </a:extLst>
          </p:cNvPr>
          <p:cNvSpPr>
            <a:spLocks noGrp="1"/>
          </p:cNvSpPr>
          <p:nvPr>
            <p:ph type="sldNum" sz="quarter" idx="12"/>
          </p:nvPr>
        </p:nvSpPr>
        <p:spPr/>
        <p:txBody>
          <a:bodyPr/>
          <a:lstStyle/>
          <a:p>
            <a:fld id="{A369C6C0-0DC4-44C4-B8BB-8CC4BD6D1597}" type="slidenum">
              <a:rPr lang="en-US" smtClean="0"/>
              <a:t>‹#›</a:t>
            </a:fld>
            <a:endParaRPr lang="en-US"/>
          </a:p>
        </p:txBody>
      </p:sp>
      <p:sp>
        <p:nvSpPr>
          <p:cNvPr id="9" name="Content Placeholder 8">
            <a:extLst>
              <a:ext uri="{FF2B5EF4-FFF2-40B4-BE49-F238E27FC236}">
                <a16:creationId xmlns:a16="http://schemas.microsoft.com/office/drawing/2014/main" id="{0DDE6872-1ACF-8E32-2C95-90EB2E328410}"/>
              </a:ext>
            </a:extLst>
          </p:cNvPr>
          <p:cNvSpPr>
            <a:spLocks noGrp="1"/>
          </p:cNvSpPr>
          <p:nvPr>
            <p:ph sz="quarter" idx="13"/>
          </p:nvPr>
        </p:nvSpPr>
        <p:spPr>
          <a:xfrm>
            <a:off x="838200" y="1785938"/>
            <a:ext cx="10515600" cy="4030071"/>
          </a:xfrm>
        </p:spPr>
        <p:txBody>
          <a:bodyPr/>
          <a:lstStyle>
            <a:lvl1pPr marL="457200" indent="-457200">
              <a:buClr>
                <a:schemeClr val="accent1"/>
              </a:buClr>
              <a:buFont typeface="Arial" panose="020B0604020202020204" pitchFamily="34" charset="0"/>
              <a:buChar char="•"/>
              <a:defRPr/>
            </a:lvl1pPr>
            <a:lvl2pPr marL="800100" indent="-342900">
              <a:buClr>
                <a:schemeClr val="accent1"/>
              </a:buClr>
              <a:buFont typeface="Arial" panose="020B0604020202020204" pitchFamily="34" charset="0"/>
              <a:buChar char="•"/>
              <a:defRPr/>
            </a:lvl2pPr>
            <a:lvl3pPr marL="1257300" indent="-342900">
              <a:buClr>
                <a:schemeClr val="accent1"/>
              </a:buClr>
              <a:buFont typeface="Arial" panose="020B0604020202020204" pitchFamily="34" charset="0"/>
              <a:buChar char="•"/>
              <a:defRPr/>
            </a:lvl3pPr>
            <a:lvl4pPr marL="1657350" indent="-285750">
              <a:buClr>
                <a:schemeClr val="accent1"/>
              </a:buClr>
              <a:buFont typeface="Arial" panose="020B0604020202020204" pitchFamily="34" charset="0"/>
              <a:buChar char="•"/>
              <a:defRPr/>
            </a:lvl4pPr>
            <a:lvl5pPr marL="2114550" indent="-285750">
              <a:buClr>
                <a:schemeClr val="accent1"/>
              </a:buClr>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153865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C3F2C8C-11F9-AC5B-3286-6FD1C64EDBF2}"/>
              </a:ext>
            </a:extLst>
          </p:cNvPr>
          <p:cNvSpPr/>
          <p:nvPr userDrawn="1"/>
        </p:nvSpPr>
        <p:spPr>
          <a:xfrm>
            <a:off x="372139" y="365124"/>
            <a:ext cx="11483163" cy="5811839"/>
          </a:xfrm>
          <a:prstGeom prst="rect">
            <a:avLst/>
          </a:prstGeom>
          <a:noFill/>
          <a:ln w="57150">
            <a:solidFill>
              <a:schemeClr val="accent2"/>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192C713-A0B6-13F2-8D3E-E23AA639881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F5C15B5-464B-7321-C425-2F36F1A6A452}"/>
              </a:ext>
            </a:extLst>
          </p:cNvPr>
          <p:cNvSpPr>
            <a:spLocks noGrp="1"/>
          </p:cNvSpPr>
          <p:nvPr>
            <p:ph type="body" orient="vert" idx="1"/>
          </p:nvPr>
        </p:nvSpPr>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8E5AB658-89DB-D62C-7E44-9A338134C8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92FE8A7-9913-0F2F-24EF-9D285AA41789}"/>
              </a:ext>
            </a:extLst>
          </p:cNvPr>
          <p:cNvSpPr>
            <a:spLocks noGrp="1"/>
          </p:cNvSpPr>
          <p:nvPr>
            <p:ph type="sldNum" sz="quarter" idx="12"/>
          </p:nvPr>
        </p:nvSpPr>
        <p:spPr/>
        <p:txBody>
          <a:bodyPr/>
          <a:lstStyle/>
          <a:p>
            <a:fld id="{A369C6C0-0DC4-44C4-B8BB-8CC4BD6D1597}" type="slidenum">
              <a:rPr lang="en-US" smtClean="0"/>
              <a:t>‹#›</a:t>
            </a:fld>
            <a:endParaRPr lang="en-US"/>
          </a:p>
        </p:txBody>
      </p:sp>
    </p:spTree>
    <p:extLst>
      <p:ext uri="{BB962C8B-B14F-4D97-AF65-F5344CB8AC3E}">
        <p14:creationId xmlns:p14="http://schemas.microsoft.com/office/powerpoint/2010/main" val="36503748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59F608F-2294-4334-6FFC-66A1ECA3B3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9F8C02B-F213-420D-FD74-42FB91237395}"/>
              </a:ext>
            </a:extLst>
          </p:cNvPr>
          <p:cNvSpPr>
            <a:spLocks noGrp="1"/>
          </p:cNvSpPr>
          <p:nvPr>
            <p:ph type="sldNum" sz="quarter" idx="12"/>
          </p:nvPr>
        </p:nvSpPr>
        <p:spPr/>
        <p:txBody>
          <a:bodyPr/>
          <a:lstStyle/>
          <a:p>
            <a:fld id="{A369C6C0-0DC4-44C4-B8BB-8CC4BD6D1597}" type="slidenum">
              <a:rPr lang="en-US" smtClean="0"/>
              <a:t>‹#›</a:t>
            </a:fld>
            <a:endParaRPr lang="en-US"/>
          </a:p>
        </p:txBody>
      </p:sp>
      <p:sp>
        <p:nvSpPr>
          <p:cNvPr id="5" name="Rectangle 4">
            <a:extLst>
              <a:ext uri="{FF2B5EF4-FFF2-40B4-BE49-F238E27FC236}">
                <a16:creationId xmlns:a16="http://schemas.microsoft.com/office/drawing/2014/main" id="{15A5E74B-3C91-DF05-1ABF-6EA6C9073B48}"/>
              </a:ext>
            </a:extLst>
          </p:cNvPr>
          <p:cNvSpPr/>
          <p:nvPr userDrawn="1"/>
        </p:nvSpPr>
        <p:spPr>
          <a:xfrm>
            <a:off x="1" y="0"/>
            <a:ext cx="12192000" cy="59648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22955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89C06-075A-20D2-61B5-4C02ED2BD92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08F8B69-31C2-731E-8593-3286E790AE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EAA1B1-01F5-E5CD-D087-367C3730F0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463C67FE-4758-3429-DB47-47F8FF55B8B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EBE66D9-3A07-89D0-3BC4-EFA221626EE1}"/>
              </a:ext>
            </a:extLst>
          </p:cNvPr>
          <p:cNvSpPr>
            <a:spLocks noGrp="1"/>
          </p:cNvSpPr>
          <p:nvPr>
            <p:ph type="sldNum" sz="quarter" idx="12"/>
          </p:nvPr>
        </p:nvSpPr>
        <p:spPr/>
        <p:txBody>
          <a:bodyPr/>
          <a:lstStyle/>
          <a:p>
            <a:fld id="{A369C6C0-0DC4-44C4-B8BB-8CC4BD6D1597}" type="slidenum">
              <a:rPr lang="en-US" smtClean="0"/>
              <a:t>‹#›</a:t>
            </a:fld>
            <a:endParaRPr lang="en-US"/>
          </a:p>
        </p:txBody>
      </p:sp>
    </p:spTree>
    <p:extLst>
      <p:ext uri="{BB962C8B-B14F-4D97-AF65-F5344CB8AC3E}">
        <p14:creationId xmlns:p14="http://schemas.microsoft.com/office/powerpoint/2010/main" val="10061064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F95CC-B2F0-7E32-3118-39920CBB8AF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A3735D7-A2D3-84CE-34E4-F321E3D94E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F661BBF-818D-0640-7D0A-B6BA3FA3C6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0F8BC4C4-7FC4-31D2-1CD0-D454722D1FE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C2C8DBA-118D-1310-48C2-F0F7EE289D85}"/>
              </a:ext>
            </a:extLst>
          </p:cNvPr>
          <p:cNvSpPr>
            <a:spLocks noGrp="1"/>
          </p:cNvSpPr>
          <p:nvPr>
            <p:ph type="sldNum" sz="quarter" idx="12"/>
          </p:nvPr>
        </p:nvSpPr>
        <p:spPr/>
        <p:txBody>
          <a:bodyPr/>
          <a:lstStyle/>
          <a:p>
            <a:fld id="{A369C6C0-0DC4-44C4-B8BB-8CC4BD6D1597}" type="slidenum">
              <a:rPr lang="en-US" smtClean="0"/>
              <a:t>‹#›</a:t>
            </a:fld>
            <a:endParaRPr lang="en-US"/>
          </a:p>
        </p:txBody>
      </p:sp>
    </p:spTree>
    <p:extLst>
      <p:ext uri="{BB962C8B-B14F-4D97-AF65-F5344CB8AC3E}">
        <p14:creationId xmlns:p14="http://schemas.microsoft.com/office/powerpoint/2010/main" val="24935333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30E98E-8D73-8E9A-3B9E-6CC714E1A51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3685BE5-456C-33AB-821C-6A83144E879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AE295618-AE41-4AE3-343D-42E63D1B576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245D115-FC43-1F91-6972-650A3C83C76D}"/>
              </a:ext>
            </a:extLst>
          </p:cNvPr>
          <p:cNvSpPr>
            <a:spLocks noGrp="1"/>
          </p:cNvSpPr>
          <p:nvPr>
            <p:ph type="sldNum" sz="quarter" idx="12"/>
          </p:nvPr>
        </p:nvSpPr>
        <p:spPr/>
        <p:txBody>
          <a:bodyPr/>
          <a:lstStyle/>
          <a:p>
            <a:fld id="{A369C6C0-0DC4-44C4-B8BB-8CC4BD6D1597}" type="slidenum">
              <a:rPr lang="en-US" smtClean="0"/>
              <a:t>‹#›</a:t>
            </a:fld>
            <a:endParaRPr lang="en-US"/>
          </a:p>
        </p:txBody>
      </p:sp>
    </p:spTree>
    <p:extLst>
      <p:ext uri="{BB962C8B-B14F-4D97-AF65-F5344CB8AC3E}">
        <p14:creationId xmlns:p14="http://schemas.microsoft.com/office/powerpoint/2010/main" val="3256241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D44EFE-6299-8ADB-9EC4-FA38B61E0F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338FDF9-EA6A-2529-43AA-C01472E2C11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5C4242-2646-9B04-5469-BA550A294FA2}"/>
              </a:ext>
            </a:extLst>
          </p:cNvPr>
          <p:cNvSpPr>
            <a:spLocks noGrp="1"/>
          </p:cNvSpPr>
          <p:nvPr>
            <p:ph type="dt" sz="half" idx="10"/>
          </p:nvPr>
        </p:nvSpPr>
        <p:spPr/>
        <p:txBody>
          <a:bodyPr/>
          <a:lstStyle/>
          <a:p>
            <a:fld id="{83EB3BED-E491-446B-9293-90818A9D5E9B}" type="datetimeFigureOut">
              <a:rPr lang="en-US" smtClean="0"/>
              <a:t>11/6/2023</a:t>
            </a:fld>
            <a:endParaRPr lang="en-US"/>
          </a:p>
        </p:txBody>
      </p:sp>
      <p:sp>
        <p:nvSpPr>
          <p:cNvPr id="5" name="Footer Placeholder 4">
            <a:extLst>
              <a:ext uri="{FF2B5EF4-FFF2-40B4-BE49-F238E27FC236}">
                <a16:creationId xmlns:a16="http://schemas.microsoft.com/office/drawing/2014/main" id="{1BE98B3F-C83D-C475-4E53-EBE3416F18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6F7B60-847E-B40E-AD0D-7E2AE407DBAA}"/>
              </a:ext>
            </a:extLst>
          </p:cNvPr>
          <p:cNvSpPr>
            <a:spLocks noGrp="1"/>
          </p:cNvSpPr>
          <p:nvPr>
            <p:ph type="sldNum" sz="quarter" idx="12"/>
          </p:nvPr>
        </p:nvSpPr>
        <p:spPr/>
        <p:txBody>
          <a:bodyPr/>
          <a:lstStyle/>
          <a:p>
            <a:fld id="{7CC2A7D1-48C2-43F5-8AA4-FB0290055BD4}" type="slidenum">
              <a:rPr lang="en-US" smtClean="0"/>
              <a:t>‹#›</a:t>
            </a:fld>
            <a:endParaRPr lang="en-US"/>
          </a:p>
        </p:txBody>
      </p:sp>
    </p:spTree>
    <p:extLst>
      <p:ext uri="{BB962C8B-B14F-4D97-AF65-F5344CB8AC3E}">
        <p14:creationId xmlns:p14="http://schemas.microsoft.com/office/powerpoint/2010/main" val="3797066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91E585-C590-792A-38E3-7369674F83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9B86D51-1B11-5317-27F7-62C5711D407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4CBE6E9-5682-AA68-5C3D-974B425DCC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0936888-5FD2-1B89-02A0-7427A82FF703}"/>
              </a:ext>
            </a:extLst>
          </p:cNvPr>
          <p:cNvSpPr>
            <a:spLocks noGrp="1"/>
          </p:cNvSpPr>
          <p:nvPr>
            <p:ph type="dt" sz="half" idx="10"/>
          </p:nvPr>
        </p:nvSpPr>
        <p:spPr/>
        <p:txBody>
          <a:bodyPr/>
          <a:lstStyle/>
          <a:p>
            <a:fld id="{83EB3BED-E491-446B-9293-90818A9D5E9B}" type="datetimeFigureOut">
              <a:rPr lang="en-US" smtClean="0"/>
              <a:t>11/6/2023</a:t>
            </a:fld>
            <a:endParaRPr lang="en-US"/>
          </a:p>
        </p:txBody>
      </p:sp>
      <p:sp>
        <p:nvSpPr>
          <p:cNvPr id="6" name="Footer Placeholder 5">
            <a:extLst>
              <a:ext uri="{FF2B5EF4-FFF2-40B4-BE49-F238E27FC236}">
                <a16:creationId xmlns:a16="http://schemas.microsoft.com/office/drawing/2014/main" id="{E51A645D-F5CC-03E6-A3E7-B935B37BE7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DF4B50-32AF-E53A-5090-CA80A6B2CAE6}"/>
              </a:ext>
            </a:extLst>
          </p:cNvPr>
          <p:cNvSpPr>
            <a:spLocks noGrp="1"/>
          </p:cNvSpPr>
          <p:nvPr>
            <p:ph type="sldNum" sz="quarter" idx="12"/>
          </p:nvPr>
        </p:nvSpPr>
        <p:spPr/>
        <p:txBody>
          <a:bodyPr/>
          <a:lstStyle/>
          <a:p>
            <a:fld id="{7CC2A7D1-48C2-43F5-8AA4-FB0290055BD4}" type="slidenum">
              <a:rPr lang="en-US" smtClean="0"/>
              <a:t>‹#›</a:t>
            </a:fld>
            <a:endParaRPr lang="en-US"/>
          </a:p>
        </p:txBody>
      </p:sp>
    </p:spTree>
    <p:extLst>
      <p:ext uri="{BB962C8B-B14F-4D97-AF65-F5344CB8AC3E}">
        <p14:creationId xmlns:p14="http://schemas.microsoft.com/office/powerpoint/2010/main" val="37232900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BC273-F019-DD12-2E76-2E30115E17D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49431C-F461-2227-FD66-0B9B389D035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AA7A833-AAEC-CC12-656F-B9B50EF48AA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C5481E-50E2-97E8-8E7E-98FB28D7953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3555A86-AAAC-FF44-D806-FB064A8DBE8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C664671-58C1-3E43-F4B7-7B8ADD12889F}"/>
              </a:ext>
            </a:extLst>
          </p:cNvPr>
          <p:cNvSpPr>
            <a:spLocks noGrp="1"/>
          </p:cNvSpPr>
          <p:nvPr>
            <p:ph type="dt" sz="half" idx="10"/>
          </p:nvPr>
        </p:nvSpPr>
        <p:spPr/>
        <p:txBody>
          <a:bodyPr/>
          <a:lstStyle/>
          <a:p>
            <a:fld id="{83EB3BED-E491-446B-9293-90818A9D5E9B}" type="datetimeFigureOut">
              <a:rPr lang="en-US" smtClean="0"/>
              <a:t>11/6/2023</a:t>
            </a:fld>
            <a:endParaRPr lang="en-US"/>
          </a:p>
        </p:txBody>
      </p:sp>
      <p:sp>
        <p:nvSpPr>
          <p:cNvPr id="8" name="Footer Placeholder 7">
            <a:extLst>
              <a:ext uri="{FF2B5EF4-FFF2-40B4-BE49-F238E27FC236}">
                <a16:creationId xmlns:a16="http://schemas.microsoft.com/office/drawing/2014/main" id="{D1642903-3EB8-B777-EB12-D16CF69B840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96118FF-E15F-B707-436C-F97C30A24469}"/>
              </a:ext>
            </a:extLst>
          </p:cNvPr>
          <p:cNvSpPr>
            <a:spLocks noGrp="1"/>
          </p:cNvSpPr>
          <p:nvPr>
            <p:ph type="sldNum" sz="quarter" idx="12"/>
          </p:nvPr>
        </p:nvSpPr>
        <p:spPr/>
        <p:txBody>
          <a:bodyPr/>
          <a:lstStyle/>
          <a:p>
            <a:fld id="{7CC2A7D1-48C2-43F5-8AA4-FB0290055BD4}" type="slidenum">
              <a:rPr lang="en-US" smtClean="0"/>
              <a:t>‹#›</a:t>
            </a:fld>
            <a:endParaRPr lang="en-US"/>
          </a:p>
        </p:txBody>
      </p:sp>
    </p:spTree>
    <p:extLst>
      <p:ext uri="{BB962C8B-B14F-4D97-AF65-F5344CB8AC3E}">
        <p14:creationId xmlns:p14="http://schemas.microsoft.com/office/powerpoint/2010/main" val="3663961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18D981-4597-90B9-1BC9-06AE40F561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BFC8219-5945-B680-007A-269CFA3E0F77}"/>
              </a:ext>
            </a:extLst>
          </p:cNvPr>
          <p:cNvSpPr>
            <a:spLocks noGrp="1"/>
          </p:cNvSpPr>
          <p:nvPr>
            <p:ph type="dt" sz="half" idx="10"/>
          </p:nvPr>
        </p:nvSpPr>
        <p:spPr/>
        <p:txBody>
          <a:bodyPr/>
          <a:lstStyle/>
          <a:p>
            <a:fld id="{83EB3BED-E491-446B-9293-90818A9D5E9B}" type="datetimeFigureOut">
              <a:rPr lang="en-US" smtClean="0"/>
              <a:t>11/6/2023</a:t>
            </a:fld>
            <a:endParaRPr lang="en-US"/>
          </a:p>
        </p:txBody>
      </p:sp>
      <p:sp>
        <p:nvSpPr>
          <p:cNvPr id="4" name="Footer Placeholder 3">
            <a:extLst>
              <a:ext uri="{FF2B5EF4-FFF2-40B4-BE49-F238E27FC236}">
                <a16:creationId xmlns:a16="http://schemas.microsoft.com/office/drawing/2014/main" id="{7E092D6D-94A4-FF56-A793-B0CA6A930C7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9312360-8233-A919-4069-CDC07D8496F2}"/>
              </a:ext>
            </a:extLst>
          </p:cNvPr>
          <p:cNvSpPr>
            <a:spLocks noGrp="1"/>
          </p:cNvSpPr>
          <p:nvPr>
            <p:ph type="sldNum" sz="quarter" idx="12"/>
          </p:nvPr>
        </p:nvSpPr>
        <p:spPr/>
        <p:txBody>
          <a:bodyPr/>
          <a:lstStyle/>
          <a:p>
            <a:fld id="{7CC2A7D1-48C2-43F5-8AA4-FB0290055BD4}" type="slidenum">
              <a:rPr lang="en-US" smtClean="0"/>
              <a:t>‹#›</a:t>
            </a:fld>
            <a:endParaRPr lang="en-US"/>
          </a:p>
        </p:txBody>
      </p:sp>
    </p:spTree>
    <p:extLst>
      <p:ext uri="{BB962C8B-B14F-4D97-AF65-F5344CB8AC3E}">
        <p14:creationId xmlns:p14="http://schemas.microsoft.com/office/powerpoint/2010/main" val="9562628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03770A-F73B-BBFF-AFC1-A0D53FA74293}"/>
              </a:ext>
            </a:extLst>
          </p:cNvPr>
          <p:cNvSpPr>
            <a:spLocks noGrp="1"/>
          </p:cNvSpPr>
          <p:nvPr>
            <p:ph type="dt" sz="half" idx="10"/>
          </p:nvPr>
        </p:nvSpPr>
        <p:spPr/>
        <p:txBody>
          <a:bodyPr/>
          <a:lstStyle/>
          <a:p>
            <a:fld id="{83EB3BED-E491-446B-9293-90818A9D5E9B}" type="datetimeFigureOut">
              <a:rPr lang="en-US" smtClean="0"/>
              <a:t>11/6/2023</a:t>
            </a:fld>
            <a:endParaRPr lang="en-US"/>
          </a:p>
        </p:txBody>
      </p:sp>
      <p:sp>
        <p:nvSpPr>
          <p:cNvPr id="3" name="Footer Placeholder 2">
            <a:extLst>
              <a:ext uri="{FF2B5EF4-FFF2-40B4-BE49-F238E27FC236}">
                <a16:creationId xmlns:a16="http://schemas.microsoft.com/office/drawing/2014/main" id="{6C7F2CFF-4004-2F75-AE7A-69FCDD4E75C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318A6F4-7AD7-82AB-6472-D59D5D965F62}"/>
              </a:ext>
            </a:extLst>
          </p:cNvPr>
          <p:cNvSpPr>
            <a:spLocks noGrp="1"/>
          </p:cNvSpPr>
          <p:nvPr>
            <p:ph type="sldNum" sz="quarter" idx="12"/>
          </p:nvPr>
        </p:nvSpPr>
        <p:spPr/>
        <p:txBody>
          <a:bodyPr/>
          <a:lstStyle/>
          <a:p>
            <a:fld id="{7CC2A7D1-48C2-43F5-8AA4-FB0290055BD4}" type="slidenum">
              <a:rPr lang="en-US" smtClean="0"/>
              <a:t>‹#›</a:t>
            </a:fld>
            <a:endParaRPr lang="en-US"/>
          </a:p>
        </p:txBody>
      </p:sp>
    </p:spTree>
    <p:extLst>
      <p:ext uri="{BB962C8B-B14F-4D97-AF65-F5344CB8AC3E}">
        <p14:creationId xmlns:p14="http://schemas.microsoft.com/office/powerpoint/2010/main" val="3390579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B862A5-9712-611D-C7B7-81966FB215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25B9378-E44C-1F1E-16C6-A3D80B4E3E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E095013-49C2-B096-C623-564A85AA7E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B6BF11-FE3F-4C81-0E0E-79A390360411}"/>
              </a:ext>
            </a:extLst>
          </p:cNvPr>
          <p:cNvSpPr>
            <a:spLocks noGrp="1"/>
          </p:cNvSpPr>
          <p:nvPr>
            <p:ph type="dt" sz="half" idx="10"/>
          </p:nvPr>
        </p:nvSpPr>
        <p:spPr/>
        <p:txBody>
          <a:bodyPr/>
          <a:lstStyle/>
          <a:p>
            <a:fld id="{83EB3BED-E491-446B-9293-90818A9D5E9B}" type="datetimeFigureOut">
              <a:rPr lang="en-US" smtClean="0"/>
              <a:t>11/6/2023</a:t>
            </a:fld>
            <a:endParaRPr lang="en-US"/>
          </a:p>
        </p:txBody>
      </p:sp>
      <p:sp>
        <p:nvSpPr>
          <p:cNvPr id="6" name="Footer Placeholder 5">
            <a:extLst>
              <a:ext uri="{FF2B5EF4-FFF2-40B4-BE49-F238E27FC236}">
                <a16:creationId xmlns:a16="http://schemas.microsoft.com/office/drawing/2014/main" id="{CFBE3931-DACC-C803-2062-B56770AA242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F5EBD8-0A4E-3336-4897-860EE3D5CFEE}"/>
              </a:ext>
            </a:extLst>
          </p:cNvPr>
          <p:cNvSpPr>
            <a:spLocks noGrp="1"/>
          </p:cNvSpPr>
          <p:nvPr>
            <p:ph type="sldNum" sz="quarter" idx="12"/>
          </p:nvPr>
        </p:nvSpPr>
        <p:spPr/>
        <p:txBody>
          <a:bodyPr/>
          <a:lstStyle/>
          <a:p>
            <a:fld id="{7CC2A7D1-48C2-43F5-8AA4-FB0290055BD4}" type="slidenum">
              <a:rPr lang="en-US" smtClean="0"/>
              <a:t>‹#›</a:t>
            </a:fld>
            <a:endParaRPr lang="en-US"/>
          </a:p>
        </p:txBody>
      </p:sp>
    </p:spTree>
    <p:extLst>
      <p:ext uri="{BB962C8B-B14F-4D97-AF65-F5344CB8AC3E}">
        <p14:creationId xmlns:p14="http://schemas.microsoft.com/office/powerpoint/2010/main" val="41351032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1945A-22CB-985F-48AE-35E0B3091F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3C01B81-4860-E1D1-26F3-7D370C3D2A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67A6940-9F1D-5DE8-3474-4C7B0268CB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F6C62D1-9993-A954-0F5A-2D57FFD217F5}"/>
              </a:ext>
            </a:extLst>
          </p:cNvPr>
          <p:cNvSpPr>
            <a:spLocks noGrp="1"/>
          </p:cNvSpPr>
          <p:nvPr>
            <p:ph type="dt" sz="half" idx="10"/>
          </p:nvPr>
        </p:nvSpPr>
        <p:spPr/>
        <p:txBody>
          <a:bodyPr/>
          <a:lstStyle/>
          <a:p>
            <a:fld id="{83EB3BED-E491-446B-9293-90818A9D5E9B}" type="datetimeFigureOut">
              <a:rPr lang="en-US" smtClean="0"/>
              <a:t>11/6/2023</a:t>
            </a:fld>
            <a:endParaRPr lang="en-US"/>
          </a:p>
        </p:txBody>
      </p:sp>
      <p:sp>
        <p:nvSpPr>
          <p:cNvPr id="6" name="Footer Placeholder 5">
            <a:extLst>
              <a:ext uri="{FF2B5EF4-FFF2-40B4-BE49-F238E27FC236}">
                <a16:creationId xmlns:a16="http://schemas.microsoft.com/office/drawing/2014/main" id="{09EE92E8-4245-AAD5-FF5B-42AE1EA5AD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DAE071-2646-F7B7-4D85-26AA512AC748}"/>
              </a:ext>
            </a:extLst>
          </p:cNvPr>
          <p:cNvSpPr>
            <a:spLocks noGrp="1"/>
          </p:cNvSpPr>
          <p:nvPr>
            <p:ph type="sldNum" sz="quarter" idx="12"/>
          </p:nvPr>
        </p:nvSpPr>
        <p:spPr/>
        <p:txBody>
          <a:bodyPr/>
          <a:lstStyle/>
          <a:p>
            <a:fld id="{7CC2A7D1-48C2-43F5-8AA4-FB0290055BD4}" type="slidenum">
              <a:rPr lang="en-US" smtClean="0"/>
              <a:t>‹#›</a:t>
            </a:fld>
            <a:endParaRPr lang="en-US"/>
          </a:p>
        </p:txBody>
      </p:sp>
    </p:spTree>
    <p:extLst>
      <p:ext uri="{BB962C8B-B14F-4D97-AF65-F5344CB8AC3E}">
        <p14:creationId xmlns:p14="http://schemas.microsoft.com/office/powerpoint/2010/main" val="31398299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0B1B3B-7C0B-465A-4FF2-0F4555A580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CFA21AC-0FDA-6AEA-995A-B38FF1A700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2D16EE-F84B-2113-43DA-7F937367C8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EB3BED-E491-446B-9293-90818A9D5E9B}" type="datetimeFigureOut">
              <a:rPr lang="en-US" smtClean="0"/>
              <a:t>11/6/2023</a:t>
            </a:fld>
            <a:endParaRPr lang="en-US"/>
          </a:p>
        </p:txBody>
      </p:sp>
      <p:sp>
        <p:nvSpPr>
          <p:cNvPr id="5" name="Footer Placeholder 4">
            <a:extLst>
              <a:ext uri="{FF2B5EF4-FFF2-40B4-BE49-F238E27FC236}">
                <a16:creationId xmlns:a16="http://schemas.microsoft.com/office/drawing/2014/main" id="{D7A618EE-65AF-5A72-E449-1549E5D28E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CAB80E8-206B-9673-F0AC-DDAE388937A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C2A7D1-48C2-43F5-8AA4-FB0290055BD4}" type="slidenum">
              <a:rPr lang="en-US" smtClean="0"/>
              <a:t>‹#›</a:t>
            </a:fld>
            <a:endParaRPr lang="en-US"/>
          </a:p>
        </p:txBody>
      </p:sp>
    </p:spTree>
    <p:extLst>
      <p:ext uri="{BB962C8B-B14F-4D97-AF65-F5344CB8AC3E}">
        <p14:creationId xmlns:p14="http://schemas.microsoft.com/office/powerpoint/2010/main" val="1989523753"/>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53" r:id="rId5"/>
    <p:sldLayoutId id="2147483682" r:id="rId6"/>
    <p:sldLayoutId id="2147483684" r:id="rId7"/>
    <p:sldLayoutId id="2147483685" r:id="rId8"/>
    <p:sldLayoutId id="2147483686" r:id="rId9"/>
    <p:sldLayoutId id="2147483683" r:id="rId10"/>
    <p:sldLayoutId id="2147483687" r:id="rId11"/>
    <p:sldLayoutId id="214748368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7B1C7D-9D70-1A72-0A5F-836D1A3F899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DF4DFC0-F331-5AB4-BDF6-ECCC9F7D2B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Oval 6">
            <a:extLst>
              <a:ext uri="{FF2B5EF4-FFF2-40B4-BE49-F238E27FC236}">
                <a16:creationId xmlns:a16="http://schemas.microsoft.com/office/drawing/2014/main" id="{64332415-AE3A-9701-F803-92F227B76531}"/>
              </a:ext>
            </a:extLst>
          </p:cNvPr>
          <p:cNvSpPr/>
          <p:nvPr userDrawn="1"/>
        </p:nvSpPr>
        <p:spPr>
          <a:xfrm>
            <a:off x="11587717" y="6286232"/>
            <a:ext cx="477078" cy="477078"/>
          </a:xfrm>
          <a:prstGeom prst="ellipse">
            <a:avLst/>
          </a:prstGeom>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E9117D58-9074-6853-1AD0-0CDD89E06546}"/>
              </a:ext>
            </a:extLst>
          </p:cNvPr>
          <p:cNvSpPr>
            <a:spLocks noGrp="1"/>
          </p:cNvSpPr>
          <p:nvPr>
            <p:ph type="sldNum" sz="quarter" idx="4"/>
          </p:nvPr>
        </p:nvSpPr>
        <p:spPr>
          <a:xfrm>
            <a:off x="11639300" y="6342208"/>
            <a:ext cx="373912" cy="365125"/>
          </a:xfrm>
          <a:prstGeom prst="rect">
            <a:avLst/>
          </a:prstGeom>
        </p:spPr>
        <p:txBody>
          <a:bodyPr vert="horz" lIns="91440" tIns="45720" rIns="91440" bIns="45720" rtlCol="0" anchor="ctr"/>
          <a:lstStyle>
            <a:lvl1pPr algn="r">
              <a:defRPr sz="1200">
                <a:solidFill>
                  <a:sysClr val="windowText" lastClr="000000"/>
                </a:solidFill>
              </a:defRPr>
            </a:lvl1pPr>
          </a:lstStyle>
          <a:p>
            <a:fld id="{A369C6C0-0DC4-44C4-B8BB-8CC4BD6D1597}" type="slidenum">
              <a:rPr lang="en-US" smtClean="0"/>
              <a:pPr/>
              <a:t>‹#›</a:t>
            </a:fld>
            <a:endParaRPr lang="en-US"/>
          </a:p>
        </p:txBody>
      </p:sp>
    </p:spTree>
    <p:extLst>
      <p:ext uri="{BB962C8B-B14F-4D97-AF65-F5344CB8AC3E}">
        <p14:creationId xmlns:p14="http://schemas.microsoft.com/office/powerpoint/2010/main" val="2830628367"/>
      </p:ext>
    </p:extLst>
  </p:cSld>
  <p:clrMap bg1="lt1" tx1="dk1" bg2="lt2" tx2="dk2" accent1="accent1" accent2="accent2" accent3="accent3" accent4="accent4" accent5="accent5" accent6="accent6" hlink="hlink" folHlink="folHlink"/>
  <p:sldLayoutIdLst>
    <p:sldLayoutId id="2147483649" r:id="rId1"/>
    <p:sldLayoutId id="2147483673" r:id="rId2"/>
    <p:sldLayoutId id="2147483674" r:id="rId3"/>
    <p:sldLayoutId id="2147483650" r:id="rId4"/>
    <p:sldLayoutId id="2147483675" r:id="rId5"/>
    <p:sldLayoutId id="2147483676" r:id="rId6"/>
    <p:sldLayoutId id="2147483651" r:id="rId7"/>
    <p:sldLayoutId id="2147483652" r:id="rId8"/>
    <p:sldLayoutId id="2147483654" r:id="rId9"/>
    <p:sldLayoutId id="2147483658" r:id="rId10"/>
    <p:sldLayoutId id="2147483655" r:id="rId11"/>
    <p:sldLayoutId id="2147483656" r:id="rId12"/>
    <p:sldLayoutId id="2147483657" r:id="rId13"/>
    <p:sldLayoutId id="2147483659"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6.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image" Target="../media/image26.png"/></Relationships>
</file>

<file path=ppt/slides/_rels/slide24.xml.rels><?xml version="1.0" encoding="UTF-8" standalone="yes"?>
<Relationships xmlns="http://schemas.openxmlformats.org/package/2006/relationships"><Relationship Id="rId3" Type="http://schemas.microsoft.com/office/2018/10/relationships/comments" Target="../comments/modernComment_105_1DDD1E2F.xml"/><Relationship Id="rId2" Type="http://schemas.openxmlformats.org/officeDocument/2006/relationships/notesSlide" Target="../notesSlides/notesSlide19.xml"/><Relationship Id="rId1" Type="http://schemas.openxmlformats.org/officeDocument/2006/relationships/slideLayout" Target="../slideLayouts/slideLayout23.xml"/><Relationship Id="rId5" Type="http://schemas.openxmlformats.org/officeDocument/2006/relationships/image" Target="../media/image28.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18.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18.xml"/><Relationship Id="rId4" Type="http://schemas.openxmlformats.org/officeDocument/2006/relationships/image" Target="../media/image35.sv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svg"/><Relationship Id="rId2" Type="http://schemas.openxmlformats.org/officeDocument/2006/relationships/notesSlide" Target="../notesSlides/notesSlide24.xml"/><Relationship Id="rId1" Type="http://schemas.openxmlformats.org/officeDocument/2006/relationships/slideLayout" Target="../slideLayouts/slideLayout17.xml"/><Relationship Id="rId6" Type="http://schemas.openxmlformats.org/officeDocument/2006/relationships/image" Target="../media/image39.png"/><Relationship Id="rId11" Type="http://schemas.openxmlformats.org/officeDocument/2006/relationships/image" Target="../media/image44.svg"/><Relationship Id="rId5" Type="http://schemas.openxmlformats.org/officeDocument/2006/relationships/image" Target="../media/image38.sv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svg"/></Relationships>
</file>

<file path=ppt/slides/_rels/slide3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17.xml"/><Relationship Id="rId6" Type="http://schemas.openxmlformats.org/officeDocument/2006/relationships/image" Target="../media/image44.svg"/><Relationship Id="rId5" Type="http://schemas.openxmlformats.org/officeDocument/2006/relationships/image" Target="../media/image43.png"/><Relationship Id="rId4" Type="http://schemas.openxmlformats.org/officeDocument/2006/relationships/image" Target="../media/image42.svg"/></Relationships>
</file>

<file path=ppt/slides/_rels/slide34.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17.xml"/><Relationship Id="rId6" Type="http://schemas.openxmlformats.org/officeDocument/2006/relationships/image" Target="../media/image47.png"/><Relationship Id="rId5" Type="http://schemas.openxmlformats.org/officeDocument/2006/relationships/image" Target="../media/image40.svg"/><Relationship Id="rId4"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40.svg"/><Relationship Id="rId2" Type="http://schemas.openxmlformats.org/officeDocument/2006/relationships/slideLayout" Target="../slideLayouts/slideLayout15.xml"/><Relationship Id="rId1" Type="http://schemas.openxmlformats.org/officeDocument/2006/relationships/video" Target="https://www.youtube.com/embed/9NnWf-k3iao?start=63&amp;feature=oembed" TargetMode="External"/><Relationship Id="rId6" Type="http://schemas.openxmlformats.org/officeDocument/2006/relationships/image" Target="../media/image39.png"/><Relationship Id="rId5" Type="http://schemas.openxmlformats.org/officeDocument/2006/relationships/image" Target="../media/image48.jpeg"/><Relationship Id="rId4" Type="http://schemas.microsoft.com/office/2018/10/relationships/comments" Target="../comments/modernComment_235_4198BCD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5.xml"/><Relationship Id="rId1" Type="http://schemas.openxmlformats.org/officeDocument/2006/relationships/video" Target="https://www.youtube.com/embed/6ZjOtHAWL4Y?feature=oembed" TargetMode="External"/><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2" Type="http://schemas.openxmlformats.org/officeDocument/2006/relationships/hyperlink" Target="https://www.cambridgema.gov/-/media/Files/citymanagersoffice/extremeheatinfo/extremeheatflyerenglish.pdf"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hyperlink" Target="https://mapc365.sharepoint.com/:p:/s/PublicHealthTeam/EXtGBZHFHuNFmbuW7WUQJVcB9YltGcGhJxDDb9oyTjolPQ?e=u6mVcF"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1.xml"/><Relationship Id="rId5" Type="http://schemas.openxmlformats.org/officeDocument/2006/relationships/image" Target="../media/image13.jpeg"/><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B9600-6703-D4F1-83EE-96C824033CF3}"/>
              </a:ext>
            </a:extLst>
          </p:cNvPr>
          <p:cNvSpPr>
            <a:spLocks noGrp="1"/>
          </p:cNvSpPr>
          <p:nvPr>
            <p:ph type="ctrTitle"/>
          </p:nvPr>
        </p:nvSpPr>
        <p:spPr/>
        <p:txBody>
          <a:bodyPr/>
          <a:lstStyle/>
          <a:p>
            <a:r>
              <a:rPr lang="en-US"/>
              <a:t>Heat &amp; Health</a:t>
            </a:r>
          </a:p>
        </p:txBody>
      </p:sp>
      <p:sp>
        <p:nvSpPr>
          <p:cNvPr id="3" name="Subtitle 2">
            <a:extLst>
              <a:ext uri="{FF2B5EF4-FFF2-40B4-BE49-F238E27FC236}">
                <a16:creationId xmlns:a16="http://schemas.microsoft.com/office/drawing/2014/main" id="{23B63484-F2C4-9404-FE01-D12B53407331}"/>
              </a:ext>
            </a:extLst>
          </p:cNvPr>
          <p:cNvSpPr>
            <a:spLocks noGrp="1"/>
          </p:cNvSpPr>
          <p:nvPr>
            <p:ph type="subTitle" idx="1"/>
          </p:nvPr>
        </p:nvSpPr>
        <p:spPr/>
        <p:txBody>
          <a:bodyPr>
            <a:normAutofit/>
          </a:bodyPr>
          <a:lstStyle/>
          <a:p>
            <a:r>
              <a:rPr lang="en-US" b="0" i="0" u="none" strike="noStrike" cap="all">
                <a:solidFill>
                  <a:srgbClr val="FFFFFF"/>
                </a:solidFill>
                <a:effectLst/>
                <a:latin typeface="Tw Cen MT" panose="020B0602020104020603" pitchFamily="34" charset="0"/>
              </a:rPr>
              <a:t>A C3 CLIMATE READINESS TRAINING MODULE</a:t>
            </a:r>
            <a:r>
              <a:rPr lang="en-US" b="0" i="0">
                <a:solidFill>
                  <a:srgbClr val="FFFFFF"/>
                </a:solidFill>
                <a:effectLst/>
                <a:latin typeface="Tw Cen MT" panose="020B0602020104020603" pitchFamily="34" charset="0"/>
              </a:rPr>
              <a:t>​</a:t>
            </a:r>
            <a:endParaRPr lang="en-US"/>
          </a:p>
        </p:txBody>
      </p:sp>
    </p:spTree>
    <p:extLst>
      <p:ext uri="{BB962C8B-B14F-4D97-AF65-F5344CB8AC3E}">
        <p14:creationId xmlns:p14="http://schemas.microsoft.com/office/powerpoint/2010/main" val="23504060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DC884-2D59-AB41-5135-0A567D234581}"/>
              </a:ext>
            </a:extLst>
          </p:cNvPr>
          <p:cNvSpPr>
            <a:spLocks noGrp="1"/>
          </p:cNvSpPr>
          <p:nvPr>
            <p:ph type="title"/>
          </p:nvPr>
        </p:nvSpPr>
        <p:spPr>
          <a:xfrm>
            <a:off x="1531088" y="365125"/>
            <a:ext cx="9822712" cy="1302543"/>
          </a:xfrm>
        </p:spPr>
        <p:txBody>
          <a:bodyPr/>
          <a:lstStyle/>
          <a:p>
            <a:pPr algn="l"/>
            <a:r>
              <a:rPr lang="en-US"/>
              <a:t>Climate Justice</a:t>
            </a:r>
          </a:p>
        </p:txBody>
      </p:sp>
      <p:pic>
        <p:nvPicPr>
          <p:cNvPr id="3074" name="Picture 2" descr="Climate justice - Wikipedia">
            <a:extLst>
              <a:ext uri="{FF2B5EF4-FFF2-40B4-BE49-F238E27FC236}">
                <a16:creationId xmlns:a16="http://schemas.microsoft.com/office/drawing/2014/main" id="{2AF6B70B-8B28-0EAE-8943-511820CD10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136"/>
          <a:stretch/>
        </p:blipFill>
        <p:spPr bwMode="auto">
          <a:xfrm>
            <a:off x="7829076" y="4001294"/>
            <a:ext cx="4020217" cy="249158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arbon: How calls for climate justice are shaking the world - BBC News">
            <a:extLst>
              <a:ext uri="{FF2B5EF4-FFF2-40B4-BE49-F238E27FC236}">
                <a16:creationId xmlns:a16="http://schemas.microsoft.com/office/drawing/2014/main" id="{EC31E6BB-9D34-1A38-19DF-36BDB6F274C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085" r="3085"/>
          <a:stretch/>
        </p:blipFill>
        <p:spPr bwMode="auto">
          <a:xfrm>
            <a:off x="7829076" y="1463332"/>
            <a:ext cx="4020217" cy="241007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2FDB9BE9-4051-7417-C210-AE83CE824E50}"/>
              </a:ext>
            </a:extLst>
          </p:cNvPr>
          <p:cNvSpPr>
            <a:spLocks noGrp="1"/>
          </p:cNvSpPr>
          <p:nvPr>
            <p:ph type="sldNum" sz="quarter" idx="12"/>
          </p:nvPr>
        </p:nvSpPr>
        <p:spPr/>
        <p:txBody>
          <a:bodyPr/>
          <a:lstStyle/>
          <a:p>
            <a:fld id="{A369C6C0-0DC4-44C4-B8BB-8CC4BD6D1597}" type="slidenum">
              <a:rPr lang="en-US" smtClean="0"/>
              <a:t>10</a:t>
            </a:fld>
            <a:endParaRPr lang="en-US"/>
          </a:p>
        </p:txBody>
      </p:sp>
      <p:sp>
        <p:nvSpPr>
          <p:cNvPr id="3" name="Content Placeholder 2">
            <a:extLst>
              <a:ext uri="{FF2B5EF4-FFF2-40B4-BE49-F238E27FC236}">
                <a16:creationId xmlns:a16="http://schemas.microsoft.com/office/drawing/2014/main" id="{862415B6-A665-1641-7E7C-93DECAD88AAF}"/>
              </a:ext>
            </a:extLst>
          </p:cNvPr>
          <p:cNvSpPr>
            <a:spLocks noGrp="1"/>
          </p:cNvSpPr>
          <p:nvPr>
            <p:ph idx="1"/>
          </p:nvPr>
        </p:nvSpPr>
        <p:spPr>
          <a:xfrm>
            <a:off x="838200" y="1667668"/>
            <a:ext cx="6077607" cy="4667250"/>
          </a:xfrm>
        </p:spPr>
        <p:txBody>
          <a:bodyPr>
            <a:normAutofit/>
          </a:bodyPr>
          <a:lstStyle/>
          <a:p>
            <a:r>
              <a:rPr lang="en-US" b="1">
                <a:solidFill>
                  <a:schemeClr val="accent2"/>
                </a:solidFill>
                <a:latin typeface="Tw Cen MT" panose="020B0602020104020603" pitchFamily="34" charset="0"/>
              </a:rPr>
              <a:t>Climate Injustice </a:t>
            </a:r>
            <a:r>
              <a:rPr lang="en-US">
                <a:solidFill>
                  <a:srgbClr val="27272A"/>
                </a:solidFill>
                <a:latin typeface="Tw Cen MT" panose="020B0602020104020603" pitchFamily="34" charset="0"/>
              </a:rPr>
              <a:t>occurs when…</a:t>
            </a:r>
          </a:p>
          <a:p>
            <a:pPr marL="0" indent="0">
              <a:buNone/>
            </a:pPr>
            <a:endParaRPr lang="en-US">
              <a:solidFill>
                <a:srgbClr val="27272A"/>
              </a:solidFill>
              <a:latin typeface="Tw Cen MT" panose="020B0602020104020603" pitchFamily="34" charset="0"/>
            </a:endParaRPr>
          </a:p>
          <a:p>
            <a:endParaRPr lang="en-US">
              <a:solidFill>
                <a:srgbClr val="27272A"/>
              </a:solidFill>
              <a:latin typeface="Tw Cen MT" panose="020B0602020104020603" pitchFamily="34" charset="0"/>
            </a:endParaRPr>
          </a:p>
          <a:p>
            <a:endParaRPr lang="en-US">
              <a:solidFill>
                <a:srgbClr val="27272A"/>
              </a:solidFill>
              <a:latin typeface="Tw Cen MT" panose="020B0602020104020603" pitchFamily="34" charset="0"/>
            </a:endParaRPr>
          </a:p>
          <a:p>
            <a:r>
              <a:rPr lang="en-US" b="1" i="0">
                <a:solidFill>
                  <a:schemeClr val="accent6">
                    <a:lumMod val="75000"/>
                  </a:schemeClr>
                </a:solidFill>
                <a:effectLst/>
                <a:latin typeface="Tw Cen MT" panose="020B0602020104020603" pitchFamily="34" charset="0"/>
              </a:rPr>
              <a:t>Climate Justice </a:t>
            </a:r>
            <a:r>
              <a:rPr lang="en-US">
                <a:solidFill>
                  <a:srgbClr val="27272A"/>
                </a:solidFill>
                <a:latin typeface="Tw Cen MT" panose="020B0602020104020603" pitchFamily="34" charset="0"/>
              </a:rPr>
              <a:t>means…</a:t>
            </a:r>
          </a:p>
          <a:p>
            <a:pPr marL="0" indent="0">
              <a:buNone/>
            </a:pPr>
            <a:endParaRPr lang="en-US" sz="1800">
              <a:latin typeface="Tw Cen MT" panose="020B0602020104020603" pitchFamily="34" charset="0"/>
              <a:cs typeface="Calibri"/>
            </a:endParaRPr>
          </a:p>
        </p:txBody>
      </p:sp>
    </p:spTree>
    <p:extLst>
      <p:ext uri="{BB962C8B-B14F-4D97-AF65-F5344CB8AC3E}">
        <p14:creationId xmlns:p14="http://schemas.microsoft.com/office/powerpoint/2010/main" val="4312614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DC884-2D59-AB41-5135-0A567D234581}"/>
              </a:ext>
            </a:extLst>
          </p:cNvPr>
          <p:cNvSpPr>
            <a:spLocks noGrp="1"/>
          </p:cNvSpPr>
          <p:nvPr>
            <p:ph type="title"/>
          </p:nvPr>
        </p:nvSpPr>
        <p:spPr>
          <a:xfrm>
            <a:off x="1531088" y="365125"/>
            <a:ext cx="9822712" cy="1302543"/>
          </a:xfrm>
        </p:spPr>
        <p:txBody>
          <a:bodyPr/>
          <a:lstStyle/>
          <a:p>
            <a:pPr algn="l"/>
            <a:r>
              <a:rPr lang="en-US"/>
              <a:t>Climate Justice</a:t>
            </a:r>
          </a:p>
        </p:txBody>
      </p:sp>
      <p:pic>
        <p:nvPicPr>
          <p:cNvPr id="3074" name="Picture 2" descr="Climate justice - Wikipedia">
            <a:extLst>
              <a:ext uri="{FF2B5EF4-FFF2-40B4-BE49-F238E27FC236}">
                <a16:creationId xmlns:a16="http://schemas.microsoft.com/office/drawing/2014/main" id="{2AF6B70B-8B28-0EAE-8943-511820CD10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136"/>
          <a:stretch/>
        </p:blipFill>
        <p:spPr bwMode="auto">
          <a:xfrm>
            <a:off x="7829076" y="4001294"/>
            <a:ext cx="4020217" cy="249158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arbon: How calls for climate justice are shaking the world - BBC News">
            <a:extLst>
              <a:ext uri="{FF2B5EF4-FFF2-40B4-BE49-F238E27FC236}">
                <a16:creationId xmlns:a16="http://schemas.microsoft.com/office/drawing/2014/main" id="{EC31E6BB-9D34-1A38-19DF-36BDB6F274C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085" r="3085"/>
          <a:stretch/>
        </p:blipFill>
        <p:spPr bwMode="auto">
          <a:xfrm>
            <a:off x="7829076" y="1463332"/>
            <a:ext cx="4020217" cy="241007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2FDB9BE9-4051-7417-C210-AE83CE824E50}"/>
              </a:ext>
            </a:extLst>
          </p:cNvPr>
          <p:cNvSpPr>
            <a:spLocks noGrp="1"/>
          </p:cNvSpPr>
          <p:nvPr>
            <p:ph type="sldNum" sz="quarter" idx="12"/>
          </p:nvPr>
        </p:nvSpPr>
        <p:spPr/>
        <p:txBody>
          <a:bodyPr/>
          <a:lstStyle/>
          <a:p>
            <a:fld id="{A369C6C0-0DC4-44C4-B8BB-8CC4BD6D1597}" type="slidenum">
              <a:rPr lang="en-US" smtClean="0"/>
              <a:t>11</a:t>
            </a:fld>
            <a:endParaRPr lang="en-US"/>
          </a:p>
        </p:txBody>
      </p:sp>
      <p:sp>
        <p:nvSpPr>
          <p:cNvPr id="3" name="Content Placeholder 2">
            <a:extLst>
              <a:ext uri="{FF2B5EF4-FFF2-40B4-BE49-F238E27FC236}">
                <a16:creationId xmlns:a16="http://schemas.microsoft.com/office/drawing/2014/main" id="{862415B6-A665-1641-7E7C-93DECAD88AAF}"/>
              </a:ext>
            </a:extLst>
          </p:cNvPr>
          <p:cNvSpPr>
            <a:spLocks noGrp="1"/>
          </p:cNvSpPr>
          <p:nvPr>
            <p:ph idx="1"/>
          </p:nvPr>
        </p:nvSpPr>
        <p:spPr>
          <a:xfrm>
            <a:off x="838200" y="1667668"/>
            <a:ext cx="6077607" cy="4667250"/>
          </a:xfrm>
        </p:spPr>
        <p:txBody>
          <a:bodyPr>
            <a:normAutofit/>
          </a:bodyPr>
          <a:lstStyle/>
          <a:p>
            <a:r>
              <a:rPr lang="en-US" b="1">
                <a:solidFill>
                  <a:schemeClr val="accent2"/>
                </a:solidFill>
                <a:latin typeface="Tw Cen MT" panose="020B0602020104020603" pitchFamily="34" charset="0"/>
              </a:rPr>
              <a:t>Climate Injustice </a:t>
            </a:r>
            <a:r>
              <a:rPr lang="en-US">
                <a:solidFill>
                  <a:srgbClr val="27272A"/>
                </a:solidFill>
                <a:latin typeface="Tw Cen MT" panose="020B0602020104020603" pitchFamily="34" charset="0"/>
              </a:rPr>
              <a:t>occurs when…</a:t>
            </a:r>
          </a:p>
          <a:p>
            <a:pPr lvl="1"/>
            <a:r>
              <a:rPr lang="en-US">
                <a:solidFill>
                  <a:srgbClr val="27272A"/>
                </a:solidFill>
                <a:latin typeface="Tw Cen MT" panose="020B0602020104020603" pitchFamily="34" charset="0"/>
              </a:rPr>
              <a:t>Vulnerable communities are hit the hardest by the effects of the climate crisis despite being the least able to prepare for or cope with the impacts.</a:t>
            </a:r>
          </a:p>
          <a:p>
            <a:pPr lvl="1"/>
            <a:endParaRPr lang="en-US">
              <a:solidFill>
                <a:srgbClr val="27272A"/>
              </a:solidFill>
              <a:latin typeface="Tw Cen MT" panose="020B0602020104020603" pitchFamily="34" charset="0"/>
            </a:endParaRPr>
          </a:p>
          <a:p>
            <a:r>
              <a:rPr lang="en-US" b="1" i="0">
                <a:solidFill>
                  <a:schemeClr val="accent6">
                    <a:lumMod val="75000"/>
                  </a:schemeClr>
                </a:solidFill>
                <a:effectLst/>
                <a:latin typeface="Tw Cen MT" panose="020B0602020104020603" pitchFamily="34" charset="0"/>
              </a:rPr>
              <a:t>Climate Justice means…</a:t>
            </a:r>
          </a:p>
          <a:p>
            <a:pPr lvl="1"/>
            <a:r>
              <a:rPr lang="en-US">
                <a:latin typeface="Tw Cen MT" panose="020B0602020104020603" pitchFamily="34" charset="0"/>
              </a:rPr>
              <a:t>Equal protection from harm </a:t>
            </a:r>
          </a:p>
          <a:p>
            <a:pPr lvl="1"/>
            <a:r>
              <a:rPr lang="en-US">
                <a:latin typeface="Tw Cen MT" panose="020B0602020104020603" pitchFamily="34" charset="0"/>
              </a:rPr>
              <a:t>Equal access to benefits</a:t>
            </a:r>
          </a:p>
          <a:p>
            <a:endParaRPr lang="en-US" sz="1800">
              <a:latin typeface="Tw Cen MT" panose="020B0602020104020603" pitchFamily="34" charset="0"/>
              <a:cs typeface="Calibri"/>
            </a:endParaRPr>
          </a:p>
        </p:txBody>
      </p:sp>
    </p:spTree>
    <p:extLst>
      <p:ext uri="{BB962C8B-B14F-4D97-AF65-F5344CB8AC3E}">
        <p14:creationId xmlns:p14="http://schemas.microsoft.com/office/powerpoint/2010/main" val="3938921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E575E-85A6-AD57-7605-4915F90D3A17}"/>
              </a:ext>
            </a:extLst>
          </p:cNvPr>
          <p:cNvSpPr>
            <a:spLocks noGrp="1"/>
          </p:cNvSpPr>
          <p:nvPr>
            <p:ph type="title"/>
          </p:nvPr>
        </p:nvSpPr>
        <p:spPr/>
        <p:txBody>
          <a:bodyPr/>
          <a:lstStyle/>
          <a:p>
            <a:pPr marL="914400" algn="l"/>
            <a:r>
              <a:rPr lang="en-US"/>
              <a:t>Climate Injustice in the news</a:t>
            </a:r>
          </a:p>
        </p:txBody>
      </p:sp>
      <p:sp>
        <p:nvSpPr>
          <p:cNvPr id="4" name="Slide Number Placeholder 3">
            <a:extLst>
              <a:ext uri="{FF2B5EF4-FFF2-40B4-BE49-F238E27FC236}">
                <a16:creationId xmlns:a16="http://schemas.microsoft.com/office/drawing/2014/main" id="{34F5AAC7-0B78-C379-F788-1DD964F51D2F}"/>
              </a:ext>
            </a:extLst>
          </p:cNvPr>
          <p:cNvSpPr>
            <a:spLocks noGrp="1"/>
          </p:cNvSpPr>
          <p:nvPr>
            <p:ph type="sldNum" sz="quarter" idx="12"/>
          </p:nvPr>
        </p:nvSpPr>
        <p:spPr/>
        <p:txBody>
          <a:bodyPr/>
          <a:lstStyle/>
          <a:p>
            <a:fld id="{A369C6C0-0DC4-44C4-B8BB-8CC4BD6D1597}" type="slidenum">
              <a:rPr lang="en-US" smtClean="0"/>
              <a:pPr/>
              <a:t>12</a:t>
            </a:fld>
            <a:endParaRPr lang="en-US"/>
          </a:p>
        </p:txBody>
      </p:sp>
      <p:sp>
        <p:nvSpPr>
          <p:cNvPr id="8" name="TextBox 7">
            <a:extLst>
              <a:ext uri="{FF2B5EF4-FFF2-40B4-BE49-F238E27FC236}">
                <a16:creationId xmlns:a16="http://schemas.microsoft.com/office/drawing/2014/main" id="{ABA53577-461E-C7A6-A521-F979DE04412C}"/>
              </a:ext>
            </a:extLst>
          </p:cNvPr>
          <p:cNvSpPr txBox="1"/>
          <p:nvPr/>
        </p:nvSpPr>
        <p:spPr>
          <a:xfrm>
            <a:off x="886918" y="2929482"/>
            <a:ext cx="4274995" cy="3170099"/>
          </a:xfrm>
          <a:prstGeom prst="rect">
            <a:avLst/>
          </a:prstGeom>
          <a:noFill/>
        </p:spPr>
        <p:txBody>
          <a:bodyPr wrap="square">
            <a:spAutoFit/>
          </a:bodyPr>
          <a:lstStyle/>
          <a:p>
            <a:r>
              <a:rPr lang="en-US" sz="2000" i="1"/>
              <a:t>“It was Hernandez who first raised the alarm in February. An immigrant from Cuba, the former union rep spent his whole career painting bridges, including the Tobin from 1979 to 1983. So he knew right away what had happened</a:t>
            </a:r>
            <a:r>
              <a:rPr lang="en-US" sz="2000" b="1" i="1"/>
              <a:t>: </a:t>
            </a:r>
            <a:r>
              <a:rPr lang="en-US" sz="2000" b="1" i="1">
                <a:solidFill>
                  <a:schemeClr val="accent6">
                    <a:lumMod val="50000"/>
                  </a:schemeClr>
                </a:solidFill>
              </a:rPr>
              <a:t>A frigid snap, followed by a warmup, had bubbled the paint loose and dropped poisonous green and rust-colored confetti all over the neighborhood</a:t>
            </a:r>
            <a:r>
              <a:rPr lang="en-US" sz="2000" i="1"/>
              <a:t>.”</a:t>
            </a:r>
          </a:p>
        </p:txBody>
      </p:sp>
      <p:pic>
        <p:nvPicPr>
          <p:cNvPr id="5" name="Picture 5">
            <a:extLst>
              <a:ext uri="{FF2B5EF4-FFF2-40B4-BE49-F238E27FC236}">
                <a16:creationId xmlns:a16="http://schemas.microsoft.com/office/drawing/2014/main" id="{638CE832-F39E-7E73-7E3B-AAB3FEB86123}"/>
              </a:ext>
            </a:extLst>
          </p:cNvPr>
          <p:cNvPicPr>
            <a:picLocks noChangeAspect="1"/>
          </p:cNvPicPr>
          <p:nvPr/>
        </p:nvPicPr>
        <p:blipFill rotWithShape="1">
          <a:blip r:embed="rId3"/>
          <a:srcRect l="-358" t="1" r="367" b="895"/>
          <a:stretch/>
        </p:blipFill>
        <p:spPr>
          <a:xfrm>
            <a:off x="5161913" y="1344236"/>
            <a:ext cx="6832165" cy="4872480"/>
          </a:xfrm>
          <a:prstGeom prst="rect">
            <a:avLst/>
          </a:prstGeom>
        </p:spPr>
      </p:pic>
      <p:pic>
        <p:nvPicPr>
          <p:cNvPr id="3" name="Picture 4" descr="A picture containing text, bottle, dark, orange&#10;&#10;Description automatically generated">
            <a:extLst>
              <a:ext uri="{FF2B5EF4-FFF2-40B4-BE49-F238E27FC236}">
                <a16:creationId xmlns:a16="http://schemas.microsoft.com/office/drawing/2014/main" id="{12C9DCC6-5E71-19F1-F7AD-F65107ADDF41}"/>
              </a:ext>
            </a:extLst>
          </p:cNvPr>
          <p:cNvPicPr>
            <a:picLocks noGrp="1" noChangeAspect="1"/>
          </p:cNvPicPr>
          <p:nvPr>
            <p:ph idx="1"/>
          </p:nvPr>
        </p:nvPicPr>
        <p:blipFill>
          <a:blip r:embed="rId4"/>
          <a:stretch>
            <a:fillRect/>
          </a:stretch>
        </p:blipFill>
        <p:spPr>
          <a:xfrm>
            <a:off x="886918" y="1493550"/>
            <a:ext cx="5905500" cy="11715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405606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Map&#10;&#10;Description automatically generated">
            <a:extLst>
              <a:ext uri="{FF2B5EF4-FFF2-40B4-BE49-F238E27FC236}">
                <a16:creationId xmlns:a16="http://schemas.microsoft.com/office/drawing/2014/main" id="{CA2BA220-1FDD-5F78-2EA3-87346E786540}"/>
              </a:ext>
            </a:extLst>
          </p:cNvPr>
          <p:cNvPicPr>
            <a:picLocks noChangeAspect="1"/>
          </p:cNvPicPr>
          <p:nvPr/>
        </p:nvPicPr>
        <p:blipFill>
          <a:blip r:embed="rId3"/>
          <a:stretch>
            <a:fillRect/>
          </a:stretch>
        </p:blipFill>
        <p:spPr>
          <a:xfrm>
            <a:off x="839919" y="191462"/>
            <a:ext cx="10512162" cy="5953706"/>
          </a:xfrm>
          <a:prstGeom prst="rect">
            <a:avLst/>
          </a:prstGeom>
        </p:spPr>
      </p:pic>
      <p:sp>
        <p:nvSpPr>
          <p:cNvPr id="6" name="TextBox 5">
            <a:extLst>
              <a:ext uri="{FF2B5EF4-FFF2-40B4-BE49-F238E27FC236}">
                <a16:creationId xmlns:a16="http://schemas.microsoft.com/office/drawing/2014/main" id="{5F62542C-94FA-A0B4-F835-2C5B86103C9D}"/>
              </a:ext>
            </a:extLst>
          </p:cNvPr>
          <p:cNvSpPr txBox="1"/>
          <p:nvPr/>
        </p:nvSpPr>
        <p:spPr>
          <a:xfrm>
            <a:off x="1518744" y="6143296"/>
            <a:ext cx="933844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a:latin typeface="+mj-lt"/>
              </a:rPr>
              <a:t>“The wind had carried it blocks away — onto gardens, parking spots, porches, and stairs, along the streets, and all over the patio at </a:t>
            </a:r>
            <a:r>
              <a:rPr lang="en-US" i="1" err="1">
                <a:latin typeface="+mj-lt"/>
              </a:rPr>
              <a:t>Restaurante</a:t>
            </a:r>
            <a:r>
              <a:rPr lang="en-US" i="1">
                <a:latin typeface="+mj-lt"/>
              </a:rPr>
              <a:t> </a:t>
            </a:r>
            <a:r>
              <a:rPr lang="en-US" i="1" err="1">
                <a:latin typeface="+mj-lt"/>
              </a:rPr>
              <a:t>Sabor</a:t>
            </a:r>
            <a:r>
              <a:rPr lang="en-US" i="1">
                <a:latin typeface="+mj-lt"/>
              </a:rPr>
              <a:t> Especial, by the courthouse.”</a:t>
            </a:r>
          </a:p>
        </p:txBody>
      </p:sp>
      <p:sp>
        <p:nvSpPr>
          <p:cNvPr id="10" name="Slide Number Placeholder 3">
            <a:extLst>
              <a:ext uri="{FF2B5EF4-FFF2-40B4-BE49-F238E27FC236}">
                <a16:creationId xmlns:a16="http://schemas.microsoft.com/office/drawing/2014/main" id="{2D4CBE0C-69AB-9ABD-20E9-096E427B2A40}"/>
              </a:ext>
            </a:extLst>
          </p:cNvPr>
          <p:cNvSpPr>
            <a:spLocks noGrp="1"/>
          </p:cNvSpPr>
          <p:nvPr>
            <p:ph type="sldNum" sz="quarter" idx="12"/>
          </p:nvPr>
        </p:nvSpPr>
        <p:spPr>
          <a:xfrm>
            <a:off x="11639300" y="6342208"/>
            <a:ext cx="373912" cy="365125"/>
          </a:xfrm>
        </p:spPr>
        <p:txBody>
          <a:bodyPr/>
          <a:lstStyle/>
          <a:p>
            <a:fld id="{A369C6C0-0DC4-44C4-B8BB-8CC4BD6D1597}" type="slidenum">
              <a:rPr lang="en-US" smtClean="0"/>
              <a:pPr/>
              <a:t>13</a:t>
            </a:fld>
            <a:endParaRPr lang="en-US"/>
          </a:p>
        </p:txBody>
      </p:sp>
    </p:spTree>
    <p:extLst>
      <p:ext uri="{BB962C8B-B14F-4D97-AF65-F5344CB8AC3E}">
        <p14:creationId xmlns:p14="http://schemas.microsoft.com/office/powerpoint/2010/main" val="1098572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FBEE2-5203-45D3-D63B-8794DE16BB36}"/>
              </a:ext>
            </a:extLst>
          </p:cNvPr>
          <p:cNvSpPr>
            <a:spLocks noGrp="1"/>
          </p:cNvSpPr>
          <p:nvPr>
            <p:ph type="title"/>
          </p:nvPr>
        </p:nvSpPr>
        <p:spPr/>
        <p:txBody>
          <a:bodyPr/>
          <a:lstStyle/>
          <a:p>
            <a:pPr marL="914400" algn="l"/>
            <a:r>
              <a:rPr lang="en-US"/>
              <a:t>Agenda</a:t>
            </a:r>
          </a:p>
        </p:txBody>
      </p:sp>
      <p:sp>
        <p:nvSpPr>
          <p:cNvPr id="4" name="Slide Number Placeholder 3">
            <a:extLst>
              <a:ext uri="{FF2B5EF4-FFF2-40B4-BE49-F238E27FC236}">
                <a16:creationId xmlns:a16="http://schemas.microsoft.com/office/drawing/2014/main" id="{381A881F-760E-AD06-27EE-CF1782D384E1}"/>
              </a:ext>
            </a:extLst>
          </p:cNvPr>
          <p:cNvSpPr>
            <a:spLocks noGrp="1"/>
          </p:cNvSpPr>
          <p:nvPr>
            <p:ph type="sldNum" sz="quarter" idx="12"/>
          </p:nvPr>
        </p:nvSpPr>
        <p:spPr/>
        <p:txBody>
          <a:bodyPr/>
          <a:lstStyle/>
          <a:p>
            <a:fld id="{A369C6C0-0DC4-44C4-B8BB-8CC4BD6D1597}" type="slidenum">
              <a:rPr lang="en-US" smtClean="0"/>
              <a:pPr/>
              <a:t>14</a:t>
            </a:fld>
            <a:endParaRPr lang="en-US"/>
          </a:p>
        </p:txBody>
      </p:sp>
      <p:sp>
        <p:nvSpPr>
          <p:cNvPr id="5" name="Rectangle 4">
            <a:extLst>
              <a:ext uri="{FF2B5EF4-FFF2-40B4-BE49-F238E27FC236}">
                <a16:creationId xmlns:a16="http://schemas.microsoft.com/office/drawing/2014/main" id="{36F6CC51-377F-FE7C-B5F2-5CD9A58885B8}"/>
              </a:ext>
            </a:extLst>
          </p:cNvPr>
          <p:cNvSpPr/>
          <p:nvPr/>
        </p:nvSpPr>
        <p:spPr>
          <a:xfrm>
            <a:off x="838200" y="2750629"/>
            <a:ext cx="9785076" cy="67324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Isosceles Triangle 5">
            <a:extLst>
              <a:ext uri="{FF2B5EF4-FFF2-40B4-BE49-F238E27FC236}">
                <a16:creationId xmlns:a16="http://schemas.microsoft.com/office/drawing/2014/main" id="{9D175B5B-652E-02B4-1DE1-FED17D9B8D19}"/>
              </a:ext>
            </a:extLst>
          </p:cNvPr>
          <p:cNvSpPr/>
          <p:nvPr/>
        </p:nvSpPr>
        <p:spPr>
          <a:xfrm rot="5400000">
            <a:off x="10368618" y="2679129"/>
            <a:ext cx="1325564" cy="816248"/>
          </a:xfrm>
          <a:prstGeom prst="triangl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Content Placeholder 2">
            <a:extLst>
              <a:ext uri="{FF2B5EF4-FFF2-40B4-BE49-F238E27FC236}">
                <a16:creationId xmlns:a16="http://schemas.microsoft.com/office/drawing/2014/main" id="{9718B154-1E2A-958C-3BC2-242200435573}"/>
              </a:ext>
            </a:extLst>
          </p:cNvPr>
          <p:cNvSpPr>
            <a:spLocks noGrp="1"/>
          </p:cNvSpPr>
          <p:nvPr>
            <p:ph idx="1"/>
          </p:nvPr>
        </p:nvSpPr>
        <p:spPr/>
        <p:txBody>
          <a:bodyPr/>
          <a:lstStyle/>
          <a:p>
            <a:r>
              <a:rPr lang="en-US"/>
              <a:t>Climate Justice Pair &amp; Share</a:t>
            </a:r>
          </a:p>
          <a:p>
            <a:r>
              <a:rPr lang="en-US"/>
              <a:t>Climate Change &amp; Justice Recap</a:t>
            </a:r>
          </a:p>
          <a:p>
            <a:r>
              <a:rPr lang="en-US"/>
              <a:t>Extreme Heat 101</a:t>
            </a:r>
          </a:p>
          <a:p>
            <a:r>
              <a:rPr lang="en-US"/>
              <a:t>Break!</a:t>
            </a:r>
          </a:p>
          <a:p>
            <a:r>
              <a:rPr lang="en-US"/>
              <a:t>Heat Illnesses &amp; Interventions</a:t>
            </a:r>
          </a:p>
          <a:p>
            <a:r>
              <a:rPr lang="en-US"/>
              <a:t>Debrief &amp; Closing</a:t>
            </a:r>
          </a:p>
          <a:p>
            <a:endParaRPr lang="en-US"/>
          </a:p>
        </p:txBody>
      </p:sp>
    </p:spTree>
    <p:extLst>
      <p:ext uri="{BB962C8B-B14F-4D97-AF65-F5344CB8AC3E}">
        <p14:creationId xmlns:p14="http://schemas.microsoft.com/office/powerpoint/2010/main" val="26752270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EF0B2-C37B-F52F-47A8-47AE62418A31}"/>
              </a:ext>
            </a:extLst>
          </p:cNvPr>
          <p:cNvSpPr>
            <a:spLocks noGrp="1"/>
          </p:cNvSpPr>
          <p:nvPr>
            <p:ph type="title"/>
          </p:nvPr>
        </p:nvSpPr>
        <p:spPr/>
        <p:txBody>
          <a:bodyPr/>
          <a:lstStyle/>
          <a:p>
            <a:pPr marL="914400" algn="l"/>
            <a:r>
              <a:rPr lang="en-US"/>
              <a:t>Why do we care about heat? </a:t>
            </a:r>
          </a:p>
        </p:txBody>
      </p:sp>
      <p:sp>
        <p:nvSpPr>
          <p:cNvPr id="4" name="Slide Number Placeholder 3">
            <a:extLst>
              <a:ext uri="{FF2B5EF4-FFF2-40B4-BE49-F238E27FC236}">
                <a16:creationId xmlns:a16="http://schemas.microsoft.com/office/drawing/2014/main" id="{29B8D7F7-D36B-0129-988B-9B36EC6E8D1A}"/>
              </a:ext>
            </a:extLst>
          </p:cNvPr>
          <p:cNvSpPr>
            <a:spLocks noGrp="1"/>
          </p:cNvSpPr>
          <p:nvPr>
            <p:ph type="sldNum" sz="quarter" idx="12"/>
          </p:nvPr>
        </p:nvSpPr>
        <p:spPr/>
        <p:txBody>
          <a:bodyPr/>
          <a:lstStyle/>
          <a:p>
            <a:fld id="{A369C6C0-0DC4-44C4-B8BB-8CC4BD6D1597}" type="slidenum">
              <a:rPr lang="en-US" smtClean="0"/>
              <a:pPr/>
              <a:t>15</a:t>
            </a:fld>
            <a:endParaRPr lang="en-US"/>
          </a:p>
        </p:txBody>
      </p:sp>
      <p:pic>
        <p:nvPicPr>
          <p:cNvPr id="10" name="Picture 9" descr="A picture containing text, screenshot, font, graphic design&#10;&#10;Description automatically generated">
            <a:extLst>
              <a:ext uri="{FF2B5EF4-FFF2-40B4-BE49-F238E27FC236}">
                <a16:creationId xmlns:a16="http://schemas.microsoft.com/office/drawing/2014/main" id="{4C05EEB0-9A92-2934-523C-57FEA0812A2F}"/>
              </a:ext>
            </a:extLst>
          </p:cNvPr>
          <p:cNvPicPr>
            <a:picLocks noChangeAspect="1"/>
          </p:cNvPicPr>
          <p:nvPr/>
        </p:nvPicPr>
        <p:blipFill rotWithShape="1">
          <a:blip r:embed="rId3">
            <a:extLst>
              <a:ext uri="{28A0092B-C50C-407E-A947-70E740481C1C}">
                <a14:useLocalDpi xmlns:a14="http://schemas.microsoft.com/office/drawing/2010/main" val="0"/>
              </a:ext>
            </a:extLst>
          </a:blip>
          <a:srcRect l="9273" r="9273"/>
          <a:stretch/>
        </p:blipFill>
        <p:spPr>
          <a:xfrm>
            <a:off x="12407900" y="-294330"/>
            <a:ext cx="4127500" cy="2850357"/>
          </a:xfrm>
          <a:prstGeom prst="rect">
            <a:avLst/>
          </a:prstGeom>
        </p:spPr>
      </p:pic>
      <p:pic>
        <p:nvPicPr>
          <p:cNvPr id="12" name="Picture 11">
            <a:extLst>
              <a:ext uri="{FF2B5EF4-FFF2-40B4-BE49-F238E27FC236}">
                <a16:creationId xmlns:a16="http://schemas.microsoft.com/office/drawing/2014/main" id="{C64670C2-EE07-05FD-4DBD-07E1633A969A}"/>
              </a:ext>
            </a:extLst>
          </p:cNvPr>
          <p:cNvPicPr>
            <a:picLocks noChangeAspect="1"/>
          </p:cNvPicPr>
          <p:nvPr/>
        </p:nvPicPr>
        <p:blipFill rotWithShape="1">
          <a:blip r:embed="rId4"/>
          <a:srcRect l="76479" t="46861" b="39396"/>
          <a:stretch/>
        </p:blipFill>
        <p:spPr>
          <a:xfrm>
            <a:off x="721851" y="1924335"/>
            <a:ext cx="3615003" cy="951870"/>
          </a:xfrm>
          <a:prstGeom prst="rect">
            <a:avLst/>
          </a:prstGeom>
        </p:spPr>
      </p:pic>
      <p:pic>
        <p:nvPicPr>
          <p:cNvPr id="13" name="Picture 12">
            <a:extLst>
              <a:ext uri="{FF2B5EF4-FFF2-40B4-BE49-F238E27FC236}">
                <a16:creationId xmlns:a16="http://schemas.microsoft.com/office/drawing/2014/main" id="{5DEBA47D-BD50-EA3C-9A8B-2095CC991E4A}"/>
              </a:ext>
            </a:extLst>
          </p:cNvPr>
          <p:cNvPicPr>
            <a:picLocks noChangeAspect="1"/>
          </p:cNvPicPr>
          <p:nvPr/>
        </p:nvPicPr>
        <p:blipFill rotWithShape="1">
          <a:blip r:embed="rId4"/>
          <a:srcRect l="76479" t="30643" b="56148"/>
          <a:stretch/>
        </p:blipFill>
        <p:spPr>
          <a:xfrm>
            <a:off x="688601" y="3076602"/>
            <a:ext cx="3761250" cy="951870"/>
          </a:xfrm>
          <a:prstGeom prst="rect">
            <a:avLst/>
          </a:prstGeom>
        </p:spPr>
      </p:pic>
      <p:pic>
        <p:nvPicPr>
          <p:cNvPr id="11" name="Picture 10">
            <a:extLst>
              <a:ext uri="{FF2B5EF4-FFF2-40B4-BE49-F238E27FC236}">
                <a16:creationId xmlns:a16="http://schemas.microsoft.com/office/drawing/2014/main" id="{E3F7EE35-6C61-33AE-7DF5-AAA4029FCC5B}"/>
              </a:ext>
            </a:extLst>
          </p:cNvPr>
          <p:cNvPicPr>
            <a:picLocks noChangeAspect="1"/>
          </p:cNvPicPr>
          <p:nvPr/>
        </p:nvPicPr>
        <p:blipFill rotWithShape="1">
          <a:blip r:embed="rId4"/>
          <a:srcRect l="-1" t="5444" r="25966"/>
          <a:stretch/>
        </p:blipFill>
        <p:spPr>
          <a:xfrm>
            <a:off x="4027891" y="1499813"/>
            <a:ext cx="7985321" cy="4595813"/>
          </a:xfrm>
          <a:prstGeom prst="rect">
            <a:avLst/>
          </a:prstGeom>
        </p:spPr>
      </p:pic>
    </p:spTree>
    <p:extLst>
      <p:ext uri="{BB962C8B-B14F-4D97-AF65-F5344CB8AC3E}">
        <p14:creationId xmlns:p14="http://schemas.microsoft.com/office/powerpoint/2010/main" val="24146403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EF0B2-C37B-F52F-47A8-47AE62418A31}"/>
              </a:ext>
            </a:extLst>
          </p:cNvPr>
          <p:cNvSpPr>
            <a:spLocks noGrp="1"/>
          </p:cNvSpPr>
          <p:nvPr>
            <p:ph type="title"/>
          </p:nvPr>
        </p:nvSpPr>
        <p:spPr/>
        <p:txBody>
          <a:bodyPr/>
          <a:lstStyle/>
          <a:p>
            <a:pPr marL="914400" algn="l"/>
            <a:r>
              <a:rPr lang="en-US"/>
              <a:t>Why do we care about heat? </a:t>
            </a:r>
          </a:p>
        </p:txBody>
      </p:sp>
      <p:sp>
        <p:nvSpPr>
          <p:cNvPr id="4" name="Slide Number Placeholder 3">
            <a:extLst>
              <a:ext uri="{FF2B5EF4-FFF2-40B4-BE49-F238E27FC236}">
                <a16:creationId xmlns:a16="http://schemas.microsoft.com/office/drawing/2014/main" id="{29B8D7F7-D36B-0129-988B-9B36EC6E8D1A}"/>
              </a:ext>
            </a:extLst>
          </p:cNvPr>
          <p:cNvSpPr>
            <a:spLocks noGrp="1"/>
          </p:cNvSpPr>
          <p:nvPr>
            <p:ph type="sldNum" sz="quarter" idx="12"/>
          </p:nvPr>
        </p:nvSpPr>
        <p:spPr/>
        <p:txBody>
          <a:bodyPr/>
          <a:lstStyle/>
          <a:p>
            <a:fld id="{A369C6C0-0DC4-44C4-B8BB-8CC4BD6D1597}" type="slidenum">
              <a:rPr lang="en-US" smtClean="0"/>
              <a:pPr/>
              <a:t>16</a:t>
            </a:fld>
            <a:endParaRPr lang="en-US"/>
          </a:p>
        </p:txBody>
      </p:sp>
      <p:pic>
        <p:nvPicPr>
          <p:cNvPr id="10" name="Picture 9" descr="A picture containing text, screenshot, font, graphic design&#10;&#10;Description automatically generated">
            <a:extLst>
              <a:ext uri="{FF2B5EF4-FFF2-40B4-BE49-F238E27FC236}">
                <a16:creationId xmlns:a16="http://schemas.microsoft.com/office/drawing/2014/main" id="{4C05EEB0-9A92-2934-523C-57FEA0812A2F}"/>
              </a:ext>
            </a:extLst>
          </p:cNvPr>
          <p:cNvPicPr>
            <a:picLocks noChangeAspect="1"/>
          </p:cNvPicPr>
          <p:nvPr/>
        </p:nvPicPr>
        <p:blipFill rotWithShape="1">
          <a:blip r:embed="rId3">
            <a:extLst>
              <a:ext uri="{28A0092B-C50C-407E-A947-70E740481C1C}">
                <a14:useLocalDpi xmlns:a14="http://schemas.microsoft.com/office/drawing/2010/main" val="0"/>
              </a:ext>
            </a:extLst>
          </a:blip>
          <a:srcRect l="9273" r="9273"/>
          <a:stretch/>
        </p:blipFill>
        <p:spPr>
          <a:xfrm>
            <a:off x="12407900" y="-294330"/>
            <a:ext cx="4127500" cy="2850357"/>
          </a:xfrm>
          <a:prstGeom prst="rect">
            <a:avLst/>
          </a:prstGeom>
        </p:spPr>
      </p:pic>
      <p:pic>
        <p:nvPicPr>
          <p:cNvPr id="12" name="Picture 11">
            <a:extLst>
              <a:ext uri="{FF2B5EF4-FFF2-40B4-BE49-F238E27FC236}">
                <a16:creationId xmlns:a16="http://schemas.microsoft.com/office/drawing/2014/main" id="{C64670C2-EE07-05FD-4DBD-07E1633A969A}"/>
              </a:ext>
            </a:extLst>
          </p:cNvPr>
          <p:cNvPicPr>
            <a:picLocks noChangeAspect="1"/>
          </p:cNvPicPr>
          <p:nvPr/>
        </p:nvPicPr>
        <p:blipFill rotWithShape="1">
          <a:blip r:embed="rId4"/>
          <a:srcRect l="76479" t="46861" b="39396"/>
          <a:stretch/>
        </p:blipFill>
        <p:spPr>
          <a:xfrm>
            <a:off x="721851" y="1924335"/>
            <a:ext cx="3615003" cy="951870"/>
          </a:xfrm>
          <a:prstGeom prst="rect">
            <a:avLst/>
          </a:prstGeom>
        </p:spPr>
      </p:pic>
      <p:pic>
        <p:nvPicPr>
          <p:cNvPr id="13" name="Picture 12">
            <a:extLst>
              <a:ext uri="{FF2B5EF4-FFF2-40B4-BE49-F238E27FC236}">
                <a16:creationId xmlns:a16="http://schemas.microsoft.com/office/drawing/2014/main" id="{5DEBA47D-BD50-EA3C-9A8B-2095CC991E4A}"/>
              </a:ext>
            </a:extLst>
          </p:cNvPr>
          <p:cNvPicPr>
            <a:picLocks noChangeAspect="1"/>
          </p:cNvPicPr>
          <p:nvPr/>
        </p:nvPicPr>
        <p:blipFill rotWithShape="1">
          <a:blip r:embed="rId4"/>
          <a:srcRect l="76479" t="30643" b="56148"/>
          <a:stretch/>
        </p:blipFill>
        <p:spPr>
          <a:xfrm>
            <a:off x="688601" y="3076602"/>
            <a:ext cx="3761250" cy="951870"/>
          </a:xfrm>
          <a:prstGeom prst="rect">
            <a:avLst/>
          </a:prstGeom>
        </p:spPr>
      </p:pic>
      <p:pic>
        <p:nvPicPr>
          <p:cNvPr id="11" name="Picture 10">
            <a:extLst>
              <a:ext uri="{FF2B5EF4-FFF2-40B4-BE49-F238E27FC236}">
                <a16:creationId xmlns:a16="http://schemas.microsoft.com/office/drawing/2014/main" id="{E3F7EE35-6C61-33AE-7DF5-AAA4029FCC5B}"/>
              </a:ext>
            </a:extLst>
          </p:cNvPr>
          <p:cNvPicPr>
            <a:picLocks noChangeAspect="1"/>
          </p:cNvPicPr>
          <p:nvPr/>
        </p:nvPicPr>
        <p:blipFill rotWithShape="1">
          <a:blip r:embed="rId4"/>
          <a:srcRect l="-1" t="5444" r="25966"/>
          <a:stretch/>
        </p:blipFill>
        <p:spPr>
          <a:xfrm>
            <a:off x="4027891" y="1499813"/>
            <a:ext cx="7985321" cy="4595813"/>
          </a:xfrm>
          <a:prstGeom prst="rect">
            <a:avLst/>
          </a:prstGeom>
        </p:spPr>
      </p:pic>
      <p:sp>
        <p:nvSpPr>
          <p:cNvPr id="14" name="Rectangle 13">
            <a:extLst>
              <a:ext uri="{FF2B5EF4-FFF2-40B4-BE49-F238E27FC236}">
                <a16:creationId xmlns:a16="http://schemas.microsoft.com/office/drawing/2014/main" id="{9CCF5308-FB1E-DDA9-8805-077C62F1650E}"/>
              </a:ext>
            </a:extLst>
          </p:cNvPr>
          <p:cNvSpPr/>
          <p:nvPr/>
        </p:nvSpPr>
        <p:spPr>
          <a:xfrm>
            <a:off x="0" y="4433621"/>
            <a:ext cx="5915217" cy="1578718"/>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D6CC295-66D3-E2D4-E14C-31D9D3982A4F}"/>
              </a:ext>
            </a:extLst>
          </p:cNvPr>
          <p:cNvSpPr txBox="1"/>
          <p:nvPr/>
        </p:nvSpPr>
        <p:spPr>
          <a:xfrm>
            <a:off x="867481" y="4537162"/>
            <a:ext cx="5409304" cy="1384995"/>
          </a:xfrm>
          <a:prstGeom prst="rect">
            <a:avLst/>
          </a:prstGeom>
          <a:noFill/>
        </p:spPr>
        <p:txBody>
          <a:bodyPr wrap="square">
            <a:spAutoFit/>
          </a:bodyPr>
          <a:lstStyle/>
          <a:p>
            <a:r>
              <a:rPr lang="en-US" sz="2800"/>
              <a:t>Heat waves are becoming </a:t>
            </a:r>
            <a:r>
              <a:rPr lang="en-US" sz="2800" b="1">
                <a:solidFill>
                  <a:schemeClr val="accent2">
                    <a:lumMod val="75000"/>
                  </a:schemeClr>
                </a:solidFill>
              </a:rPr>
              <a:t>more frequent</a:t>
            </a:r>
            <a:r>
              <a:rPr lang="en-US" sz="2800"/>
              <a:t>, </a:t>
            </a:r>
            <a:r>
              <a:rPr lang="en-US" sz="2800" b="1">
                <a:solidFill>
                  <a:schemeClr val="accent2">
                    <a:lumMod val="75000"/>
                  </a:schemeClr>
                </a:solidFill>
              </a:rPr>
              <a:t>more severe</a:t>
            </a:r>
            <a:r>
              <a:rPr lang="en-US" sz="2800"/>
              <a:t>, and </a:t>
            </a:r>
            <a:r>
              <a:rPr lang="en-US" sz="2800" b="1">
                <a:solidFill>
                  <a:schemeClr val="accent2">
                    <a:lumMod val="75000"/>
                  </a:schemeClr>
                </a:solidFill>
              </a:rPr>
              <a:t>longer</a:t>
            </a:r>
            <a:r>
              <a:rPr lang="en-US" sz="2800">
                <a:solidFill>
                  <a:schemeClr val="accent2">
                    <a:lumMod val="75000"/>
                  </a:schemeClr>
                </a:solidFill>
              </a:rPr>
              <a:t> </a:t>
            </a:r>
            <a:r>
              <a:rPr lang="en-US" sz="2800" b="1">
                <a:solidFill>
                  <a:schemeClr val="accent2">
                    <a:lumMod val="75000"/>
                  </a:schemeClr>
                </a:solidFill>
              </a:rPr>
              <a:t>lasting</a:t>
            </a:r>
            <a:endParaRPr lang="en-US" sz="2800"/>
          </a:p>
        </p:txBody>
      </p:sp>
      <p:sp>
        <p:nvSpPr>
          <p:cNvPr id="15" name="Isosceles Triangle 14">
            <a:extLst>
              <a:ext uri="{FF2B5EF4-FFF2-40B4-BE49-F238E27FC236}">
                <a16:creationId xmlns:a16="http://schemas.microsoft.com/office/drawing/2014/main" id="{8983BC17-E451-E796-33BD-EB1D531ACBE4}"/>
              </a:ext>
            </a:extLst>
          </p:cNvPr>
          <p:cNvSpPr/>
          <p:nvPr/>
        </p:nvSpPr>
        <p:spPr>
          <a:xfrm rot="5400000">
            <a:off x="5316754" y="4360817"/>
            <a:ext cx="2903127" cy="1724325"/>
          </a:xfrm>
          <a:prstGeom prst="triangl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2448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B1C52-7FCA-703B-A66A-9077C706CF68}"/>
              </a:ext>
            </a:extLst>
          </p:cNvPr>
          <p:cNvSpPr>
            <a:spLocks noGrp="1"/>
          </p:cNvSpPr>
          <p:nvPr>
            <p:ph type="title"/>
          </p:nvPr>
        </p:nvSpPr>
        <p:spPr/>
        <p:txBody>
          <a:bodyPr/>
          <a:lstStyle/>
          <a:p>
            <a:pPr marL="914400" algn="l"/>
            <a:r>
              <a:rPr lang="en-US"/>
              <a:t>What is extreme heat?</a:t>
            </a:r>
          </a:p>
        </p:txBody>
      </p:sp>
      <p:sp>
        <p:nvSpPr>
          <p:cNvPr id="3" name="Content Placeholder 2">
            <a:extLst>
              <a:ext uri="{FF2B5EF4-FFF2-40B4-BE49-F238E27FC236}">
                <a16:creationId xmlns:a16="http://schemas.microsoft.com/office/drawing/2014/main" id="{C25E23AB-7C39-18CE-B4D0-CCFC74418223}"/>
              </a:ext>
            </a:extLst>
          </p:cNvPr>
          <p:cNvSpPr>
            <a:spLocks noGrp="1"/>
          </p:cNvSpPr>
          <p:nvPr>
            <p:ph idx="1"/>
          </p:nvPr>
        </p:nvSpPr>
        <p:spPr>
          <a:xfrm>
            <a:off x="838200" y="1803568"/>
            <a:ext cx="4936179" cy="4756150"/>
          </a:xfrm>
        </p:spPr>
        <p:txBody>
          <a:bodyPr>
            <a:normAutofit/>
          </a:bodyPr>
          <a:lstStyle/>
          <a:p>
            <a:pPr marL="0" indent="0">
              <a:buNone/>
            </a:pPr>
            <a:r>
              <a:rPr lang="en-US" b="1">
                <a:solidFill>
                  <a:schemeClr val="accent4"/>
                </a:solidFill>
              </a:rPr>
              <a:t>Extreme heat </a:t>
            </a:r>
            <a:r>
              <a:rPr lang="en-US"/>
              <a:t>is a prolonged period of very hot weather, which may include high humidity. </a:t>
            </a:r>
          </a:p>
          <a:p>
            <a:pPr marL="0" indent="0">
              <a:buNone/>
            </a:pPr>
            <a:endParaRPr lang="en-US"/>
          </a:p>
          <a:p>
            <a:pPr marL="0" indent="0">
              <a:buNone/>
            </a:pPr>
            <a:r>
              <a:rPr lang="en-US"/>
              <a:t>In Massachusetts, a “heat wave” is defined as a period of 3+ consecutive days above 90 °F</a:t>
            </a:r>
          </a:p>
          <a:p>
            <a:pPr marL="0" indent="0">
              <a:buNone/>
            </a:pPr>
            <a:endParaRPr lang="en-US"/>
          </a:p>
          <a:p>
            <a:pPr marL="0" indent="0">
              <a:buNone/>
            </a:pPr>
            <a:r>
              <a:rPr lang="en-US"/>
              <a:t>Extreme heat becomes more dangerous the longer it lasts</a:t>
            </a:r>
          </a:p>
        </p:txBody>
      </p:sp>
      <p:sp>
        <p:nvSpPr>
          <p:cNvPr id="4" name="Slide Number Placeholder 3">
            <a:extLst>
              <a:ext uri="{FF2B5EF4-FFF2-40B4-BE49-F238E27FC236}">
                <a16:creationId xmlns:a16="http://schemas.microsoft.com/office/drawing/2014/main" id="{51F1767F-E482-12DA-9A81-C00205852B73}"/>
              </a:ext>
            </a:extLst>
          </p:cNvPr>
          <p:cNvSpPr>
            <a:spLocks noGrp="1"/>
          </p:cNvSpPr>
          <p:nvPr>
            <p:ph type="sldNum" sz="quarter" idx="12"/>
          </p:nvPr>
        </p:nvSpPr>
        <p:spPr>
          <a:xfrm>
            <a:off x="11639300" y="6342208"/>
            <a:ext cx="373912" cy="365125"/>
          </a:xfrm>
        </p:spPr>
        <p:txBody>
          <a:bodyPr/>
          <a:lstStyle/>
          <a:p>
            <a:fld id="{A369C6C0-0DC4-44C4-B8BB-8CC4BD6D1597}" type="slidenum">
              <a:rPr lang="en-US" smtClean="0"/>
              <a:pPr/>
              <a:t>17</a:t>
            </a:fld>
            <a:endParaRPr lang="en-US"/>
          </a:p>
        </p:txBody>
      </p:sp>
      <p:pic>
        <p:nvPicPr>
          <p:cNvPr id="6" name="Picture 2" descr="Urban Heat Islands: The Main Issues and What is Being Done to Combat Them">
            <a:extLst>
              <a:ext uri="{FF2B5EF4-FFF2-40B4-BE49-F238E27FC236}">
                <a16:creationId xmlns:a16="http://schemas.microsoft.com/office/drawing/2014/main" id="{30187329-7F6F-4F25-BC4A-DEFCBAF3DA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4378" y="1978555"/>
            <a:ext cx="6238834" cy="4406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59031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B1C52-7FCA-703B-A66A-9077C706CF68}"/>
              </a:ext>
            </a:extLst>
          </p:cNvPr>
          <p:cNvSpPr>
            <a:spLocks noGrp="1"/>
          </p:cNvSpPr>
          <p:nvPr>
            <p:ph type="title"/>
          </p:nvPr>
        </p:nvSpPr>
        <p:spPr/>
        <p:txBody>
          <a:bodyPr/>
          <a:lstStyle/>
          <a:p>
            <a:pPr marL="914400" algn="l"/>
            <a:r>
              <a:rPr lang="en-US"/>
              <a:t>Heat index is a measure of how heat feels</a:t>
            </a:r>
          </a:p>
        </p:txBody>
      </p:sp>
      <p:sp>
        <p:nvSpPr>
          <p:cNvPr id="3" name="Content Placeholder 2">
            <a:extLst>
              <a:ext uri="{FF2B5EF4-FFF2-40B4-BE49-F238E27FC236}">
                <a16:creationId xmlns:a16="http://schemas.microsoft.com/office/drawing/2014/main" id="{C25E23AB-7C39-18CE-B4D0-CCFC74418223}"/>
              </a:ext>
            </a:extLst>
          </p:cNvPr>
          <p:cNvSpPr>
            <a:spLocks noGrp="1"/>
          </p:cNvSpPr>
          <p:nvPr>
            <p:ph idx="1"/>
          </p:nvPr>
        </p:nvSpPr>
        <p:spPr>
          <a:xfrm>
            <a:off x="838200" y="1825625"/>
            <a:ext cx="4398818" cy="2632075"/>
          </a:xfrm>
        </p:spPr>
        <p:txBody>
          <a:bodyPr anchor="ctr">
            <a:normAutofit/>
          </a:bodyPr>
          <a:lstStyle/>
          <a:p>
            <a:pPr marL="0" indent="0">
              <a:buNone/>
            </a:pPr>
            <a:r>
              <a:rPr lang="en-US" b="1">
                <a:solidFill>
                  <a:schemeClr val="accent4"/>
                </a:solidFill>
              </a:rPr>
              <a:t>Heat index </a:t>
            </a:r>
            <a:r>
              <a:rPr lang="en-US"/>
              <a:t>combines air temperature and relative humidity to represent the “feels like” temperature.</a:t>
            </a:r>
          </a:p>
        </p:txBody>
      </p:sp>
      <p:pic>
        <p:nvPicPr>
          <p:cNvPr id="5" name="Picture 4">
            <a:extLst>
              <a:ext uri="{FF2B5EF4-FFF2-40B4-BE49-F238E27FC236}">
                <a16:creationId xmlns:a16="http://schemas.microsoft.com/office/drawing/2014/main" id="{74EEA7F7-1BAB-2302-49D9-2F948A0B8B24}"/>
              </a:ext>
            </a:extLst>
          </p:cNvPr>
          <p:cNvPicPr>
            <a:picLocks noChangeAspect="1"/>
          </p:cNvPicPr>
          <p:nvPr/>
        </p:nvPicPr>
        <p:blipFill rotWithShape="1">
          <a:blip r:embed="rId3">
            <a:extLst>
              <a:ext uri="{28A0092B-C50C-407E-A947-70E740481C1C}">
                <a14:useLocalDpi xmlns:a14="http://schemas.microsoft.com/office/drawing/2010/main" val="0"/>
              </a:ext>
            </a:extLst>
          </a:blip>
          <a:srcRect t="689" b="689"/>
          <a:stretch/>
        </p:blipFill>
        <p:spPr>
          <a:xfrm>
            <a:off x="5457110" y="1825625"/>
            <a:ext cx="6633289" cy="4156074"/>
          </a:xfrm>
          <a:prstGeom prst="rect">
            <a:avLst/>
          </a:prstGeom>
        </p:spPr>
      </p:pic>
      <p:sp>
        <p:nvSpPr>
          <p:cNvPr id="4" name="Slide Number Placeholder 3">
            <a:extLst>
              <a:ext uri="{FF2B5EF4-FFF2-40B4-BE49-F238E27FC236}">
                <a16:creationId xmlns:a16="http://schemas.microsoft.com/office/drawing/2014/main" id="{51F1767F-E482-12DA-9A81-C00205852B73}"/>
              </a:ext>
            </a:extLst>
          </p:cNvPr>
          <p:cNvSpPr>
            <a:spLocks noGrp="1"/>
          </p:cNvSpPr>
          <p:nvPr>
            <p:ph type="sldNum" sz="quarter" idx="12"/>
          </p:nvPr>
        </p:nvSpPr>
        <p:spPr>
          <a:xfrm>
            <a:off x="11639300" y="6342208"/>
            <a:ext cx="373912" cy="365125"/>
          </a:xfrm>
        </p:spPr>
        <p:txBody>
          <a:bodyPr/>
          <a:lstStyle/>
          <a:p>
            <a:fld id="{A369C6C0-0DC4-44C4-B8BB-8CC4BD6D1597}" type="slidenum">
              <a:rPr lang="en-US" smtClean="0"/>
              <a:pPr/>
              <a:t>18</a:t>
            </a:fld>
            <a:endParaRPr lang="en-US"/>
          </a:p>
        </p:txBody>
      </p:sp>
    </p:spTree>
    <p:extLst>
      <p:ext uri="{BB962C8B-B14F-4D97-AF65-F5344CB8AC3E}">
        <p14:creationId xmlns:p14="http://schemas.microsoft.com/office/powerpoint/2010/main" val="20549628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B1C52-7FCA-703B-A66A-9077C706CF68}"/>
              </a:ext>
            </a:extLst>
          </p:cNvPr>
          <p:cNvSpPr>
            <a:spLocks noGrp="1"/>
          </p:cNvSpPr>
          <p:nvPr>
            <p:ph type="title"/>
          </p:nvPr>
        </p:nvSpPr>
        <p:spPr>
          <a:xfrm>
            <a:off x="838200" y="365125"/>
            <a:ext cx="11151448" cy="1325563"/>
          </a:xfrm>
        </p:spPr>
        <p:txBody>
          <a:bodyPr/>
          <a:lstStyle/>
          <a:p>
            <a:pPr marL="914400" algn="l"/>
            <a:r>
              <a:rPr lang="en-US"/>
              <a:t>Let’s practice! Last week’s heat index</a:t>
            </a:r>
          </a:p>
        </p:txBody>
      </p:sp>
      <p:pic>
        <p:nvPicPr>
          <p:cNvPr id="4" name="Picture 3">
            <a:extLst>
              <a:ext uri="{FF2B5EF4-FFF2-40B4-BE49-F238E27FC236}">
                <a16:creationId xmlns:a16="http://schemas.microsoft.com/office/drawing/2014/main" id="{1969F230-F624-CED6-0BD5-CFD8FD3F0E7A}"/>
              </a:ext>
            </a:extLst>
          </p:cNvPr>
          <p:cNvPicPr>
            <a:picLocks noChangeAspect="1"/>
          </p:cNvPicPr>
          <p:nvPr/>
        </p:nvPicPr>
        <p:blipFill rotWithShape="1">
          <a:blip r:embed="rId3">
            <a:extLst>
              <a:ext uri="{28A0092B-C50C-407E-A947-70E740481C1C}">
                <a14:useLocalDpi xmlns:a14="http://schemas.microsoft.com/office/drawing/2010/main" val="0"/>
              </a:ext>
            </a:extLst>
          </a:blip>
          <a:srcRect l="13172" t="17576" r="14388" b="10174"/>
          <a:stretch/>
        </p:blipFill>
        <p:spPr>
          <a:xfrm>
            <a:off x="631768" y="1690688"/>
            <a:ext cx="7431578" cy="4709011"/>
          </a:xfrm>
          <a:prstGeom prst="rect">
            <a:avLst/>
          </a:prstGeom>
        </p:spPr>
      </p:pic>
      <p:pic>
        <p:nvPicPr>
          <p:cNvPr id="10" name="Picture 9">
            <a:extLst>
              <a:ext uri="{FF2B5EF4-FFF2-40B4-BE49-F238E27FC236}">
                <a16:creationId xmlns:a16="http://schemas.microsoft.com/office/drawing/2014/main" id="{83D54D54-5F51-69D2-9A6B-46DAB9D8B700}"/>
              </a:ext>
            </a:extLst>
          </p:cNvPr>
          <p:cNvPicPr>
            <a:picLocks noChangeAspect="1"/>
          </p:cNvPicPr>
          <p:nvPr/>
        </p:nvPicPr>
        <p:blipFill>
          <a:blip r:embed="rId4"/>
          <a:stretch>
            <a:fillRect/>
          </a:stretch>
        </p:blipFill>
        <p:spPr>
          <a:xfrm>
            <a:off x="8063345" y="2206077"/>
            <a:ext cx="3926303" cy="3945341"/>
          </a:xfrm>
          <a:prstGeom prst="rect">
            <a:avLst/>
          </a:prstGeom>
        </p:spPr>
      </p:pic>
    </p:spTree>
    <p:extLst>
      <p:ext uri="{BB962C8B-B14F-4D97-AF65-F5344CB8AC3E}">
        <p14:creationId xmlns:p14="http://schemas.microsoft.com/office/powerpoint/2010/main" val="26317941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CAA9D-58B4-FAAD-8B3C-5EFC7EECAB8E}"/>
              </a:ext>
            </a:extLst>
          </p:cNvPr>
          <p:cNvSpPr>
            <a:spLocks noGrp="1"/>
          </p:cNvSpPr>
          <p:nvPr>
            <p:ph type="title"/>
          </p:nvPr>
        </p:nvSpPr>
        <p:spPr/>
        <p:txBody>
          <a:bodyPr/>
          <a:lstStyle/>
          <a:p>
            <a:r>
              <a:rPr lang="en-US"/>
              <a:t>Icebreaker!</a:t>
            </a:r>
          </a:p>
        </p:txBody>
      </p:sp>
      <p:sp>
        <p:nvSpPr>
          <p:cNvPr id="3" name="Content Placeholder 2">
            <a:extLst>
              <a:ext uri="{FF2B5EF4-FFF2-40B4-BE49-F238E27FC236}">
                <a16:creationId xmlns:a16="http://schemas.microsoft.com/office/drawing/2014/main" id="{AE69D329-9297-6389-16E4-24D483F28053}"/>
              </a:ext>
            </a:extLst>
          </p:cNvPr>
          <p:cNvSpPr>
            <a:spLocks noGrp="1"/>
          </p:cNvSpPr>
          <p:nvPr>
            <p:ph idx="1"/>
          </p:nvPr>
        </p:nvSpPr>
        <p:spPr/>
        <p:txBody>
          <a:bodyPr/>
          <a:lstStyle/>
          <a:p>
            <a:r>
              <a:rPr lang="en-US"/>
              <a:t>Name</a:t>
            </a:r>
          </a:p>
          <a:p>
            <a:r>
              <a:rPr lang="en-US"/>
              <a:t>How long you’ve been with C3?</a:t>
            </a:r>
          </a:p>
          <a:p>
            <a:r>
              <a:rPr lang="en-US"/>
              <a:t>Q: What do you hope to get out of our heat-health training toady? </a:t>
            </a:r>
          </a:p>
        </p:txBody>
      </p:sp>
      <p:sp>
        <p:nvSpPr>
          <p:cNvPr id="4" name="Slide Number Placeholder 3">
            <a:extLst>
              <a:ext uri="{FF2B5EF4-FFF2-40B4-BE49-F238E27FC236}">
                <a16:creationId xmlns:a16="http://schemas.microsoft.com/office/drawing/2014/main" id="{690A27D3-0A4A-9866-5015-742C287F03B1}"/>
              </a:ext>
            </a:extLst>
          </p:cNvPr>
          <p:cNvSpPr>
            <a:spLocks noGrp="1"/>
          </p:cNvSpPr>
          <p:nvPr>
            <p:ph type="sldNum" sz="quarter" idx="12"/>
          </p:nvPr>
        </p:nvSpPr>
        <p:spPr/>
        <p:txBody>
          <a:bodyPr/>
          <a:lstStyle/>
          <a:p>
            <a:fld id="{A369C6C0-0DC4-44C4-B8BB-8CC4BD6D1597}" type="slidenum">
              <a:rPr lang="en-US" smtClean="0"/>
              <a:pPr/>
              <a:t>2</a:t>
            </a:fld>
            <a:endParaRPr lang="en-US"/>
          </a:p>
        </p:txBody>
      </p:sp>
    </p:spTree>
    <p:extLst>
      <p:ext uri="{BB962C8B-B14F-4D97-AF65-F5344CB8AC3E}">
        <p14:creationId xmlns:p14="http://schemas.microsoft.com/office/powerpoint/2010/main" val="11459664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88AF5-351C-25D3-94CC-632667069B22}"/>
              </a:ext>
            </a:extLst>
          </p:cNvPr>
          <p:cNvSpPr>
            <a:spLocks noGrp="1"/>
          </p:cNvSpPr>
          <p:nvPr>
            <p:ph type="title"/>
          </p:nvPr>
        </p:nvSpPr>
        <p:spPr/>
        <p:txBody>
          <a:bodyPr/>
          <a:lstStyle/>
          <a:p>
            <a:r>
              <a:rPr lang="en-US"/>
              <a:t>Heat Vulnerability </a:t>
            </a:r>
          </a:p>
        </p:txBody>
      </p:sp>
      <p:graphicFrame>
        <p:nvGraphicFramePr>
          <p:cNvPr id="4" name="Diagram 3">
            <a:extLst>
              <a:ext uri="{FF2B5EF4-FFF2-40B4-BE49-F238E27FC236}">
                <a16:creationId xmlns:a16="http://schemas.microsoft.com/office/drawing/2014/main" id="{B7067CEF-04FF-1853-2BFE-626C4555AAE9}"/>
              </a:ext>
            </a:extLst>
          </p:cNvPr>
          <p:cNvGraphicFramePr/>
          <p:nvPr>
            <p:extLst>
              <p:ext uri="{D42A27DB-BD31-4B8C-83A1-F6EECF244321}">
                <p14:modId xmlns:p14="http://schemas.microsoft.com/office/powerpoint/2010/main" val="549070505"/>
              </p:ext>
            </p:extLst>
          </p:nvPr>
        </p:nvGraphicFramePr>
        <p:xfrm>
          <a:off x="4283426" y="3223387"/>
          <a:ext cx="3975978" cy="34839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Rounded Corners 2">
            <a:extLst>
              <a:ext uri="{FF2B5EF4-FFF2-40B4-BE49-F238E27FC236}">
                <a16:creationId xmlns:a16="http://schemas.microsoft.com/office/drawing/2014/main" id="{69B32CDC-74D9-C3B3-86FF-4A9428BAA4A4}"/>
              </a:ext>
            </a:extLst>
          </p:cNvPr>
          <p:cNvSpPr/>
          <p:nvPr/>
        </p:nvSpPr>
        <p:spPr>
          <a:xfrm>
            <a:off x="714375" y="2087733"/>
            <a:ext cx="2343150" cy="914400"/>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2400"/>
              <a:t>Vulnerability</a:t>
            </a:r>
          </a:p>
        </p:txBody>
      </p:sp>
      <p:sp>
        <p:nvSpPr>
          <p:cNvPr id="5" name="Rectangle: Rounded Corners 4">
            <a:extLst>
              <a:ext uri="{FF2B5EF4-FFF2-40B4-BE49-F238E27FC236}">
                <a16:creationId xmlns:a16="http://schemas.microsoft.com/office/drawing/2014/main" id="{6406EA32-3A2A-32E5-743F-AECE32B016D6}"/>
              </a:ext>
            </a:extLst>
          </p:cNvPr>
          <p:cNvSpPr/>
          <p:nvPr/>
        </p:nvSpPr>
        <p:spPr>
          <a:xfrm>
            <a:off x="3724275" y="2087733"/>
            <a:ext cx="2343150" cy="9144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a:solidFill>
                  <a:schemeClr val="bg2">
                    <a:lumMod val="10000"/>
                  </a:schemeClr>
                </a:solidFill>
              </a:rPr>
              <a:t>Heat Sensitivity</a:t>
            </a:r>
          </a:p>
        </p:txBody>
      </p:sp>
      <p:sp>
        <p:nvSpPr>
          <p:cNvPr id="6" name="Rectangle: Rounded Corners 5">
            <a:extLst>
              <a:ext uri="{FF2B5EF4-FFF2-40B4-BE49-F238E27FC236}">
                <a16:creationId xmlns:a16="http://schemas.microsoft.com/office/drawing/2014/main" id="{A05CE28E-151D-E075-8543-C1E4B3987736}"/>
              </a:ext>
            </a:extLst>
          </p:cNvPr>
          <p:cNvSpPr/>
          <p:nvPr/>
        </p:nvSpPr>
        <p:spPr>
          <a:xfrm>
            <a:off x="6686550" y="2087733"/>
            <a:ext cx="2343150" cy="91440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a:solidFill>
                  <a:schemeClr val="bg2">
                    <a:lumMod val="10000"/>
                  </a:schemeClr>
                </a:solidFill>
              </a:rPr>
              <a:t>Heat Exposure</a:t>
            </a:r>
          </a:p>
        </p:txBody>
      </p:sp>
      <p:sp>
        <p:nvSpPr>
          <p:cNvPr id="7" name="Rectangle: Rounded Corners 6">
            <a:extLst>
              <a:ext uri="{FF2B5EF4-FFF2-40B4-BE49-F238E27FC236}">
                <a16:creationId xmlns:a16="http://schemas.microsoft.com/office/drawing/2014/main" id="{2FC72576-612B-C975-76C0-B9157773275F}"/>
              </a:ext>
            </a:extLst>
          </p:cNvPr>
          <p:cNvSpPr/>
          <p:nvPr/>
        </p:nvSpPr>
        <p:spPr>
          <a:xfrm>
            <a:off x="9444038" y="2087733"/>
            <a:ext cx="2343150" cy="914400"/>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2400"/>
              <a:t>Ability to Cope</a:t>
            </a:r>
          </a:p>
        </p:txBody>
      </p:sp>
      <p:sp>
        <p:nvSpPr>
          <p:cNvPr id="8" name="TextBox 7">
            <a:extLst>
              <a:ext uri="{FF2B5EF4-FFF2-40B4-BE49-F238E27FC236}">
                <a16:creationId xmlns:a16="http://schemas.microsoft.com/office/drawing/2014/main" id="{9E33A465-4A8A-9A49-CD6C-486B924439D9}"/>
              </a:ext>
            </a:extLst>
          </p:cNvPr>
          <p:cNvSpPr txBox="1"/>
          <p:nvPr/>
        </p:nvSpPr>
        <p:spPr>
          <a:xfrm>
            <a:off x="6102993" y="2087733"/>
            <a:ext cx="490840" cy="830997"/>
          </a:xfrm>
          <a:prstGeom prst="rect">
            <a:avLst/>
          </a:prstGeom>
          <a:noFill/>
        </p:spPr>
        <p:txBody>
          <a:bodyPr wrap="none" rtlCol="0">
            <a:spAutoFit/>
          </a:bodyPr>
          <a:lstStyle/>
          <a:p>
            <a:r>
              <a:rPr lang="en-US" sz="4800"/>
              <a:t>+</a:t>
            </a:r>
            <a:endParaRPr lang="en-US"/>
          </a:p>
        </p:txBody>
      </p:sp>
      <p:sp>
        <p:nvSpPr>
          <p:cNvPr id="9" name="TextBox 8">
            <a:extLst>
              <a:ext uri="{FF2B5EF4-FFF2-40B4-BE49-F238E27FC236}">
                <a16:creationId xmlns:a16="http://schemas.microsoft.com/office/drawing/2014/main" id="{C1753B78-5F4E-232A-B358-E02F1C85656B}"/>
              </a:ext>
            </a:extLst>
          </p:cNvPr>
          <p:cNvSpPr txBox="1"/>
          <p:nvPr/>
        </p:nvSpPr>
        <p:spPr>
          <a:xfrm>
            <a:off x="9035172" y="1973433"/>
            <a:ext cx="441146" cy="1015663"/>
          </a:xfrm>
          <a:prstGeom prst="rect">
            <a:avLst/>
          </a:prstGeom>
          <a:noFill/>
        </p:spPr>
        <p:txBody>
          <a:bodyPr wrap="none" rtlCol="0">
            <a:spAutoFit/>
          </a:bodyPr>
          <a:lstStyle/>
          <a:p>
            <a:r>
              <a:rPr lang="en-US" sz="6000"/>
              <a:t>-</a:t>
            </a:r>
            <a:endParaRPr lang="en-US"/>
          </a:p>
        </p:txBody>
      </p:sp>
      <p:sp>
        <p:nvSpPr>
          <p:cNvPr id="10" name="TextBox 9">
            <a:extLst>
              <a:ext uri="{FF2B5EF4-FFF2-40B4-BE49-F238E27FC236}">
                <a16:creationId xmlns:a16="http://schemas.microsoft.com/office/drawing/2014/main" id="{250A9921-70B3-16F1-7B66-A35918BEB16A}"/>
              </a:ext>
            </a:extLst>
          </p:cNvPr>
          <p:cNvSpPr txBox="1"/>
          <p:nvPr/>
        </p:nvSpPr>
        <p:spPr>
          <a:xfrm>
            <a:off x="3107381" y="2087733"/>
            <a:ext cx="490840" cy="830997"/>
          </a:xfrm>
          <a:prstGeom prst="rect">
            <a:avLst/>
          </a:prstGeom>
          <a:noFill/>
        </p:spPr>
        <p:txBody>
          <a:bodyPr wrap="none" rtlCol="0">
            <a:spAutoFit/>
          </a:bodyPr>
          <a:lstStyle/>
          <a:p>
            <a:r>
              <a:rPr lang="en-US" sz="4800"/>
              <a:t>=</a:t>
            </a:r>
            <a:endParaRPr lang="en-US"/>
          </a:p>
        </p:txBody>
      </p:sp>
      <p:sp>
        <p:nvSpPr>
          <p:cNvPr id="12" name="TextBox 11">
            <a:extLst>
              <a:ext uri="{FF2B5EF4-FFF2-40B4-BE49-F238E27FC236}">
                <a16:creationId xmlns:a16="http://schemas.microsoft.com/office/drawing/2014/main" id="{B3C3EFB8-4738-C8AA-9ACE-23823496F884}"/>
              </a:ext>
            </a:extLst>
          </p:cNvPr>
          <p:cNvSpPr txBox="1"/>
          <p:nvPr/>
        </p:nvSpPr>
        <p:spPr>
          <a:xfrm>
            <a:off x="7005538" y="2945079"/>
            <a:ext cx="1988659" cy="369332"/>
          </a:xfrm>
          <a:prstGeom prst="rect">
            <a:avLst/>
          </a:prstGeom>
          <a:noFill/>
        </p:spPr>
        <p:txBody>
          <a:bodyPr wrap="square" rtlCol="0">
            <a:spAutoFit/>
          </a:bodyPr>
          <a:lstStyle/>
          <a:p>
            <a:r>
              <a:rPr lang="en-US"/>
              <a:t>Where you are</a:t>
            </a:r>
          </a:p>
        </p:txBody>
      </p:sp>
      <p:sp>
        <p:nvSpPr>
          <p:cNvPr id="13" name="TextBox 12">
            <a:extLst>
              <a:ext uri="{FF2B5EF4-FFF2-40B4-BE49-F238E27FC236}">
                <a16:creationId xmlns:a16="http://schemas.microsoft.com/office/drawing/2014/main" id="{CB73AAC2-48C9-D681-2F28-67CAB157E1EB}"/>
              </a:ext>
            </a:extLst>
          </p:cNvPr>
          <p:cNvSpPr txBox="1"/>
          <p:nvPr/>
        </p:nvSpPr>
        <p:spPr>
          <a:xfrm>
            <a:off x="3923930" y="2945079"/>
            <a:ext cx="1874620" cy="646331"/>
          </a:xfrm>
          <a:prstGeom prst="rect">
            <a:avLst/>
          </a:prstGeom>
          <a:noFill/>
        </p:spPr>
        <p:txBody>
          <a:bodyPr wrap="square" rtlCol="0">
            <a:spAutoFit/>
          </a:bodyPr>
          <a:lstStyle/>
          <a:p>
            <a:r>
              <a:rPr lang="en-US"/>
              <a:t>Who you are, what you do</a:t>
            </a:r>
          </a:p>
        </p:txBody>
      </p:sp>
      <p:sp>
        <p:nvSpPr>
          <p:cNvPr id="14" name="TextBox 13">
            <a:extLst>
              <a:ext uri="{FF2B5EF4-FFF2-40B4-BE49-F238E27FC236}">
                <a16:creationId xmlns:a16="http://schemas.microsoft.com/office/drawing/2014/main" id="{07CE461E-C447-0B7D-88F6-568A881FF64F}"/>
              </a:ext>
            </a:extLst>
          </p:cNvPr>
          <p:cNvSpPr txBox="1"/>
          <p:nvPr/>
        </p:nvSpPr>
        <p:spPr>
          <a:xfrm>
            <a:off x="9728991" y="2989096"/>
            <a:ext cx="1773245" cy="646331"/>
          </a:xfrm>
          <a:prstGeom prst="rect">
            <a:avLst/>
          </a:prstGeom>
          <a:noFill/>
        </p:spPr>
        <p:txBody>
          <a:bodyPr wrap="square" rtlCol="0">
            <a:spAutoFit/>
          </a:bodyPr>
          <a:lstStyle/>
          <a:p>
            <a:r>
              <a:rPr lang="en-US"/>
              <a:t>What you have access to</a:t>
            </a:r>
          </a:p>
        </p:txBody>
      </p:sp>
      <p:sp>
        <p:nvSpPr>
          <p:cNvPr id="11" name="Slide Number Placeholder 3">
            <a:extLst>
              <a:ext uri="{FF2B5EF4-FFF2-40B4-BE49-F238E27FC236}">
                <a16:creationId xmlns:a16="http://schemas.microsoft.com/office/drawing/2014/main" id="{4B154E58-FBED-840E-9B89-C8ED91317628}"/>
              </a:ext>
            </a:extLst>
          </p:cNvPr>
          <p:cNvSpPr>
            <a:spLocks noGrp="1"/>
          </p:cNvSpPr>
          <p:nvPr>
            <p:ph type="sldNum" sz="quarter" idx="12"/>
          </p:nvPr>
        </p:nvSpPr>
        <p:spPr>
          <a:xfrm>
            <a:off x="11639300" y="6342208"/>
            <a:ext cx="373912" cy="365125"/>
          </a:xfrm>
        </p:spPr>
        <p:txBody>
          <a:bodyPr/>
          <a:lstStyle/>
          <a:p>
            <a:fld id="{A369C6C0-0DC4-44C4-B8BB-8CC4BD6D1597}" type="slidenum">
              <a:rPr lang="en-US" smtClean="0"/>
              <a:pPr/>
              <a:t>20</a:t>
            </a:fld>
            <a:endParaRPr lang="en-US"/>
          </a:p>
        </p:txBody>
      </p:sp>
    </p:spTree>
    <p:extLst>
      <p:ext uri="{BB962C8B-B14F-4D97-AF65-F5344CB8AC3E}">
        <p14:creationId xmlns:p14="http://schemas.microsoft.com/office/powerpoint/2010/main" val="2469054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88AF5-351C-25D3-94CC-632667069B22}"/>
              </a:ext>
            </a:extLst>
          </p:cNvPr>
          <p:cNvSpPr>
            <a:spLocks noGrp="1"/>
          </p:cNvSpPr>
          <p:nvPr>
            <p:ph type="title"/>
          </p:nvPr>
        </p:nvSpPr>
        <p:spPr>
          <a:xfrm>
            <a:off x="1752600" y="365125"/>
            <a:ext cx="9601200" cy="1325563"/>
          </a:xfrm>
        </p:spPr>
        <p:txBody>
          <a:bodyPr/>
          <a:lstStyle/>
          <a:p>
            <a:pPr algn="l"/>
            <a:r>
              <a:rPr lang="en-US"/>
              <a:t>Some people are more sensitive to heat</a:t>
            </a:r>
          </a:p>
        </p:txBody>
      </p:sp>
      <p:sp>
        <p:nvSpPr>
          <p:cNvPr id="16" name="TextBox 15">
            <a:extLst>
              <a:ext uri="{FF2B5EF4-FFF2-40B4-BE49-F238E27FC236}">
                <a16:creationId xmlns:a16="http://schemas.microsoft.com/office/drawing/2014/main" id="{2EC92424-F6DA-FF4E-6888-1C09D46A69C6}"/>
              </a:ext>
            </a:extLst>
          </p:cNvPr>
          <p:cNvSpPr txBox="1"/>
          <p:nvPr/>
        </p:nvSpPr>
        <p:spPr>
          <a:xfrm>
            <a:off x="1254642" y="3244334"/>
            <a:ext cx="11313042" cy="369332"/>
          </a:xfrm>
          <a:prstGeom prst="rect">
            <a:avLst/>
          </a:prstGeom>
          <a:noFill/>
        </p:spPr>
        <p:txBody>
          <a:bodyPr wrap="square">
            <a:spAutoFit/>
          </a:bodyPr>
          <a:lstStyle/>
          <a:p>
            <a:r>
              <a:rPr lang="en-US" b="0">
                <a:effectLst/>
              </a:rPr>
              <a:t> </a:t>
            </a:r>
            <a:endParaRPr lang="en-US"/>
          </a:p>
        </p:txBody>
      </p:sp>
      <p:sp>
        <p:nvSpPr>
          <p:cNvPr id="20" name="TextBox 19">
            <a:extLst>
              <a:ext uri="{FF2B5EF4-FFF2-40B4-BE49-F238E27FC236}">
                <a16:creationId xmlns:a16="http://schemas.microsoft.com/office/drawing/2014/main" id="{415C1197-3C14-16DF-889D-EA82508322BF}"/>
              </a:ext>
            </a:extLst>
          </p:cNvPr>
          <p:cNvSpPr txBox="1"/>
          <p:nvPr/>
        </p:nvSpPr>
        <p:spPr>
          <a:xfrm>
            <a:off x="1254642" y="3244334"/>
            <a:ext cx="11313042" cy="369332"/>
          </a:xfrm>
          <a:prstGeom prst="rect">
            <a:avLst/>
          </a:prstGeom>
          <a:noFill/>
        </p:spPr>
        <p:txBody>
          <a:bodyPr wrap="square">
            <a:spAutoFit/>
          </a:bodyPr>
          <a:lstStyle/>
          <a:p>
            <a:r>
              <a:rPr lang="en-US"/>
              <a:t> </a:t>
            </a:r>
          </a:p>
        </p:txBody>
      </p:sp>
      <p:graphicFrame>
        <p:nvGraphicFramePr>
          <p:cNvPr id="23" name="Diagram 22">
            <a:extLst>
              <a:ext uri="{FF2B5EF4-FFF2-40B4-BE49-F238E27FC236}">
                <a16:creationId xmlns:a16="http://schemas.microsoft.com/office/drawing/2014/main" id="{84FDF883-2C67-FB50-1211-71009B8A0174}"/>
              </a:ext>
            </a:extLst>
          </p:cNvPr>
          <p:cNvGraphicFramePr/>
          <p:nvPr>
            <p:extLst>
              <p:ext uri="{D42A27DB-BD31-4B8C-83A1-F6EECF244321}">
                <p14:modId xmlns:p14="http://schemas.microsoft.com/office/powerpoint/2010/main" val="3283206775"/>
              </p:ext>
            </p:extLst>
          </p:nvPr>
        </p:nvGraphicFramePr>
        <p:xfrm>
          <a:off x="666750" y="1790700"/>
          <a:ext cx="7099300" cy="487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8" name="Diagram 27">
            <a:extLst>
              <a:ext uri="{FF2B5EF4-FFF2-40B4-BE49-F238E27FC236}">
                <a16:creationId xmlns:a16="http://schemas.microsoft.com/office/drawing/2014/main" id="{1AB12D9B-5199-8BF6-05C6-4EE8B9BFDE99}"/>
              </a:ext>
            </a:extLst>
          </p:cNvPr>
          <p:cNvGraphicFramePr/>
          <p:nvPr>
            <p:extLst>
              <p:ext uri="{D42A27DB-BD31-4B8C-83A1-F6EECF244321}">
                <p14:modId xmlns:p14="http://schemas.microsoft.com/office/powerpoint/2010/main" val="1236818528"/>
              </p:ext>
            </p:extLst>
          </p:nvPr>
        </p:nvGraphicFramePr>
        <p:xfrm>
          <a:off x="7388743" y="1618986"/>
          <a:ext cx="4219058" cy="515196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 name="Slide Number Placeholder 3">
            <a:extLst>
              <a:ext uri="{FF2B5EF4-FFF2-40B4-BE49-F238E27FC236}">
                <a16:creationId xmlns:a16="http://schemas.microsoft.com/office/drawing/2014/main" id="{3B39D061-AA9E-B36B-024C-B398E6A7779C}"/>
              </a:ext>
            </a:extLst>
          </p:cNvPr>
          <p:cNvSpPr>
            <a:spLocks noGrp="1"/>
          </p:cNvSpPr>
          <p:nvPr>
            <p:ph type="sldNum" sz="quarter" idx="12"/>
          </p:nvPr>
        </p:nvSpPr>
        <p:spPr>
          <a:xfrm>
            <a:off x="11639300" y="6342208"/>
            <a:ext cx="373912" cy="365125"/>
          </a:xfrm>
        </p:spPr>
        <p:txBody>
          <a:bodyPr/>
          <a:lstStyle/>
          <a:p>
            <a:fld id="{A369C6C0-0DC4-44C4-B8BB-8CC4BD6D1597}" type="slidenum">
              <a:rPr lang="en-US" smtClean="0"/>
              <a:pPr/>
              <a:t>21</a:t>
            </a:fld>
            <a:endParaRPr lang="en-US"/>
          </a:p>
        </p:txBody>
      </p:sp>
    </p:spTree>
    <p:extLst>
      <p:ext uri="{BB962C8B-B14F-4D97-AF65-F5344CB8AC3E}">
        <p14:creationId xmlns:p14="http://schemas.microsoft.com/office/powerpoint/2010/main" val="25091082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2FC80-704D-8B21-6119-84A939A0D66D}"/>
              </a:ext>
            </a:extLst>
          </p:cNvPr>
          <p:cNvSpPr>
            <a:spLocks noGrp="1"/>
          </p:cNvSpPr>
          <p:nvPr>
            <p:ph type="title"/>
          </p:nvPr>
        </p:nvSpPr>
        <p:spPr>
          <a:xfrm>
            <a:off x="1644650" y="360313"/>
            <a:ext cx="9608127" cy="1325563"/>
          </a:xfrm>
        </p:spPr>
        <p:txBody>
          <a:bodyPr/>
          <a:lstStyle/>
          <a:p>
            <a:pPr algn="l"/>
            <a:r>
              <a:rPr lang="en-US"/>
              <a:t>Some areas are more exposed to heat</a:t>
            </a:r>
          </a:p>
        </p:txBody>
      </p:sp>
      <p:pic>
        <p:nvPicPr>
          <p:cNvPr id="3074" name="Picture 2" descr="Image results">
            <a:extLst>
              <a:ext uri="{FF2B5EF4-FFF2-40B4-BE49-F238E27FC236}">
                <a16:creationId xmlns:a16="http://schemas.microsoft.com/office/drawing/2014/main" id="{3C04816F-9946-AFEC-4589-EA1615FF39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512"/>
          <a:stretch/>
        </p:blipFill>
        <p:spPr bwMode="auto">
          <a:xfrm>
            <a:off x="1403350" y="1390412"/>
            <a:ext cx="9144000" cy="5221764"/>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3">
            <a:extLst>
              <a:ext uri="{FF2B5EF4-FFF2-40B4-BE49-F238E27FC236}">
                <a16:creationId xmlns:a16="http://schemas.microsoft.com/office/drawing/2014/main" id="{6E04686A-DE96-46BA-B5C4-A5BF377E70F7}"/>
              </a:ext>
            </a:extLst>
          </p:cNvPr>
          <p:cNvSpPr>
            <a:spLocks noGrp="1"/>
          </p:cNvSpPr>
          <p:nvPr>
            <p:ph type="sldNum" sz="quarter" idx="12"/>
          </p:nvPr>
        </p:nvSpPr>
        <p:spPr>
          <a:xfrm>
            <a:off x="11639300" y="6342208"/>
            <a:ext cx="373912" cy="365125"/>
          </a:xfrm>
        </p:spPr>
        <p:txBody>
          <a:bodyPr/>
          <a:lstStyle/>
          <a:p>
            <a:fld id="{A369C6C0-0DC4-44C4-B8BB-8CC4BD6D1597}" type="slidenum">
              <a:rPr lang="en-US" smtClean="0"/>
              <a:pPr/>
              <a:t>22</a:t>
            </a:fld>
            <a:endParaRPr lang="en-US"/>
          </a:p>
        </p:txBody>
      </p:sp>
    </p:spTree>
    <p:extLst>
      <p:ext uri="{BB962C8B-B14F-4D97-AF65-F5344CB8AC3E}">
        <p14:creationId xmlns:p14="http://schemas.microsoft.com/office/powerpoint/2010/main" val="32726951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FD97391-728C-9967-6DE9-D7799DF0993A}"/>
              </a:ext>
            </a:extLst>
          </p:cNvPr>
          <p:cNvSpPr>
            <a:spLocks noGrp="1"/>
          </p:cNvSpPr>
          <p:nvPr>
            <p:ph type="title"/>
          </p:nvPr>
        </p:nvSpPr>
        <p:spPr/>
        <p:txBody>
          <a:bodyPr/>
          <a:lstStyle/>
          <a:p>
            <a:pPr marL="914400" algn="l"/>
            <a:r>
              <a:rPr lang="en-US"/>
              <a:t>Heat Exposure: the power of trees</a:t>
            </a:r>
          </a:p>
        </p:txBody>
      </p:sp>
      <p:sp>
        <p:nvSpPr>
          <p:cNvPr id="10" name="Slide Number Placeholder 3">
            <a:extLst>
              <a:ext uri="{FF2B5EF4-FFF2-40B4-BE49-F238E27FC236}">
                <a16:creationId xmlns:a16="http://schemas.microsoft.com/office/drawing/2014/main" id="{243B1F73-9D0C-15A6-61C7-875378507217}"/>
              </a:ext>
            </a:extLst>
          </p:cNvPr>
          <p:cNvSpPr>
            <a:spLocks noGrp="1"/>
          </p:cNvSpPr>
          <p:nvPr>
            <p:ph type="sldNum" sz="quarter" idx="12"/>
          </p:nvPr>
        </p:nvSpPr>
        <p:spPr>
          <a:xfrm>
            <a:off x="11639300" y="6342208"/>
            <a:ext cx="373912" cy="365125"/>
          </a:xfrm>
        </p:spPr>
        <p:txBody>
          <a:bodyPr/>
          <a:lstStyle/>
          <a:p>
            <a:fld id="{A369C6C0-0DC4-44C4-B8BB-8CC4BD6D1597}" type="slidenum">
              <a:rPr lang="en-US" smtClean="0"/>
              <a:pPr/>
              <a:t>23</a:t>
            </a:fld>
            <a:endParaRPr lang="en-US"/>
          </a:p>
        </p:txBody>
      </p:sp>
      <p:pic>
        <p:nvPicPr>
          <p:cNvPr id="11" name="Picture 10">
            <a:extLst>
              <a:ext uri="{FF2B5EF4-FFF2-40B4-BE49-F238E27FC236}">
                <a16:creationId xmlns:a16="http://schemas.microsoft.com/office/drawing/2014/main" id="{6FF8814D-1DF1-A6BB-B012-199A9B4CC63C}"/>
              </a:ext>
            </a:extLst>
          </p:cNvPr>
          <p:cNvPicPr>
            <a:picLocks noChangeAspect="1"/>
          </p:cNvPicPr>
          <p:nvPr/>
        </p:nvPicPr>
        <p:blipFill rotWithShape="1">
          <a:blip r:embed="rId3">
            <a:extLst>
              <a:ext uri="{28A0092B-C50C-407E-A947-70E740481C1C}">
                <a14:useLocalDpi xmlns:a14="http://schemas.microsoft.com/office/drawing/2010/main" val="0"/>
              </a:ext>
            </a:extLst>
          </a:blip>
          <a:srcRect l="1932" t="71002" r="79571"/>
          <a:stretch/>
        </p:blipFill>
        <p:spPr>
          <a:xfrm>
            <a:off x="9916942" y="1528577"/>
            <a:ext cx="2096270" cy="1846515"/>
          </a:xfrm>
          <a:prstGeom prst="rect">
            <a:avLst/>
          </a:prstGeom>
        </p:spPr>
      </p:pic>
      <p:pic>
        <p:nvPicPr>
          <p:cNvPr id="4" name="Picture 3">
            <a:extLst>
              <a:ext uri="{FF2B5EF4-FFF2-40B4-BE49-F238E27FC236}">
                <a16:creationId xmlns:a16="http://schemas.microsoft.com/office/drawing/2014/main" id="{B4E02C20-44E8-27CD-35B0-1B5EB86A1DF1}"/>
              </a:ext>
            </a:extLst>
          </p:cNvPr>
          <p:cNvPicPr>
            <a:picLocks noChangeAspect="1"/>
          </p:cNvPicPr>
          <p:nvPr/>
        </p:nvPicPr>
        <p:blipFill rotWithShape="1">
          <a:blip r:embed="rId3">
            <a:extLst>
              <a:ext uri="{28A0092B-C50C-407E-A947-70E740481C1C}">
                <a14:useLocalDpi xmlns:a14="http://schemas.microsoft.com/office/drawing/2010/main" val="0"/>
              </a:ext>
            </a:extLst>
          </a:blip>
          <a:srcRect l="7396" t="4020" r="6459" b="18029"/>
          <a:stretch/>
        </p:blipFill>
        <p:spPr>
          <a:xfrm rot="1728476">
            <a:off x="6135759" y="2645643"/>
            <a:ext cx="5332673" cy="2711301"/>
          </a:xfrm>
          <a:prstGeom prst="rect">
            <a:avLst/>
          </a:prstGeom>
        </p:spPr>
      </p:pic>
      <p:pic>
        <p:nvPicPr>
          <p:cNvPr id="5" name="Picture 4">
            <a:extLst>
              <a:ext uri="{FF2B5EF4-FFF2-40B4-BE49-F238E27FC236}">
                <a16:creationId xmlns:a16="http://schemas.microsoft.com/office/drawing/2014/main" id="{C0AAA40B-85C6-7A96-3D1A-3563FFA54D05}"/>
              </a:ext>
            </a:extLst>
          </p:cNvPr>
          <p:cNvPicPr>
            <a:picLocks noChangeAspect="1"/>
          </p:cNvPicPr>
          <p:nvPr/>
        </p:nvPicPr>
        <p:blipFill>
          <a:blip r:embed="rId4"/>
          <a:stretch>
            <a:fillRect/>
          </a:stretch>
        </p:blipFill>
        <p:spPr>
          <a:xfrm>
            <a:off x="-1" y="1735029"/>
            <a:ext cx="6446521" cy="4262064"/>
          </a:xfrm>
          <a:prstGeom prst="rect">
            <a:avLst/>
          </a:prstGeom>
        </p:spPr>
      </p:pic>
      <p:sp>
        <p:nvSpPr>
          <p:cNvPr id="12" name="Isosceles Triangle 11">
            <a:extLst>
              <a:ext uri="{FF2B5EF4-FFF2-40B4-BE49-F238E27FC236}">
                <a16:creationId xmlns:a16="http://schemas.microsoft.com/office/drawing/2014/main" id="{97839146-B0D9-03E6-62B0-483201DBFA2C}"/>
              </a:ext>
            </a:extLst>
          </p:cNvPr>
          <p:cNvSpPr/>
          <p:nvPr/>
        </p:nvSpPr>
        <p:spPr>
          <a:xfrm rot="5400000">
            <a:off x="93631" y="619783"/>
            <a:ext cx="1325564" cy="816248"/>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3" name="Isosceles Triangle 12">
            <a:extLst>
              <a:ext uri="{FF2B5EF4-FFF2-40B4-BE49-F238E27FC236}">
                <a16:creationId xmlns:a16="http://schemas.microsoft.com/office/drawing/2014/main" id="{2340C323-F96E-988C-9FDF-7E3A50F1C4F6}"/>
              </a:ext>
            </a:extLst>
          </p:cNvPr>
          <p:cNvSpPr/>
          <p:nvPr/>
        </p:nvSpPr>
        <p:spPr>
          <a:xfrm rot="5400000">
            <a:off x="868428" y="716974"/>
            <a:ext cx="1009890" cy="621864"/>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25824019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BECA60C-9567-2B9D-D7B5-4F9C55F1A42C}"/>
              </a:ext>
            </a:extLst>
          </p:cNvPr>
          <p:cNvPicPr>
            <a:picLocks noChangeAspect="1"/>
          </p:cNvPicPr>
          <p:nvPr/>
        </p:nvPicPr>
        <p:blipFill>
          <a:blip r:embed="rId4"/>
          <a:stretch>
            <a:fillRect/>
          </a:stretch>
        </p:blipFill>
        <p:spPr>
          <a:xfrm>
            <a:off x="289294" y="533400"/>
            <a:ext cx="5607135" cy="5873474"/>
          </a:xfrm>
          <a:prstGeom prst="rect">
            <a:avLst/>
          </a:prstGeom>
        </p:spPr>
      </p:pic>
      <p:pic>
        <p:nvPicPr>
          <p:cNvPr id="8" name="Picture 7">
            <a:extLst>
              <a:ext uri="{FF2B5EF4-FFF2-40B4-BE49-F238E27FC236}">
                <a16:creationId xmlns:a16="http://schemas.microsoft.com/office/drawing/2014/main" id="{4464DAC2-EE95-5A09-FA15-C42FC07BFD8E}"/>
              </a:ext>
            </a:extLst>
          </p:cNvPr>
          <p:cNvPicPr>
            <a:picLocks noChangeAspect="1"/>
          </p:cNvPicPr>
          <p:nvPr/>
        </p:nvPicPr>
        <p:blipFill>
          <a:blip r:embed="rId5"/>
          <a:stretch>
            <a:fillRect/>
          </a:stretch>
        </p:blipFill>
        <p:spPr>
          <a:xfrm>
            <a:off x="6295571" y="533400"/>
            <a:ext cx="5607135" cy="5873474"/>
          </a:xfrm>
          <a:prstGeom prst="rect">
            <a:avLst/>
          </a:prstGeom>
        </p:spPr>
      </p:pic>
      <p:pic>
        <p:nvPicPr>
          <p:cNvPr id="15" name="Picture 14">
            <a:extLst>
              <a:ext uri="{FF2B5EF4-FFF2-40B4-BE49-F238E27FC236}">
                <a16:creationId xmlns:a16="http://schemas.microsoft.com/office/drawing/2014/main" id="{00903A18-7E99-A641-CEEB-60AA98CE401A}"/>
              </a:ext>
            </a:extLst>
          </p:cNvPr>
          <p:cNvPicPr>
            <a:picLocks noChangeAspect="1"/>
          </p:cNvPicPr>
          <p:nvPr/>
        </p:nvPicPr>
        <p:blipFill rotWithShape="1">
          <a:blip r:embed="rId4"/>
          <a:srcRect b="8269"/>
          <a:stretch/>
        </p:blipFill>
        <p:spPr>
          <a:xfrm>
            <a:off x="289294" y="517663"/>
            <a:ext cx="5607135" cy="5387837"/>
          </a:xfrm>
          <a:prstGeom prst="rect">
            <a:avLst/>
          </a:prstGeom>
        </p:spPr>
      </p:pic>
      <p:pic>
        <p:nvPicPr>
          <p:cNvPr id="16" name="Picture 15">
            <a:extLst>
              <a:ext uri="{FF2B5EF4-FFF2-40B4-BE49-F238E27FC236}">
                <a16:creationId xmlns:a16="http://schemas.microsoft.com/office/drawing/2014/main" id="{9C10C208-9604-C67B-3245-373CC8DA8715}"/>
              </a:ext>
            </a:extLst>
          </p:cNvPr>
          <p:cNvPicPr>
            <a:picLocks noChangeAspect="1"/>
          </p:cNvPicPr>
          <p:nvPr/>
        </p:nvPicPr>
        <p:blipFill rotWithShape="1">
          <a:blip r:embed="rId5"/>
          <a:srcRect b="8269"/>
          <a:stretch/>
        </p:blipFill>
        <p:spPr>
          <a:xfrm>
            <a:off x="6295571" y="517663"/>
            <a:ext cx="5607135" cy="5387837"/>
          </a:xfrm>
          <a:prstGeom prst="rect">
            <a:avLst/>
          </a:prstGeom>
        </p:spPr>
      </p:pic>
      <p:sp>
        <p:nvSpPr>
          <p:cNvPr id="2" name="Slide Number Placeholder 3">
            <a:extLst>
              <a:ext uri="{FF2B5EF4-FFF2-40B4-BE49-F238E27FC236}">
                <a16:creationId xmlns:a16="http://schemas.microsoft.com/office/drawing/2014/main" id="{AB612BFC-FD6D-00A3-C013-81015B9BEED6}"/>
              </a:ext>
            </a:extLst>
          </p:cNvPr>
          <p:cNvSpPr>
            <a:spLocks noGrp="1"/>
          </p:cNvSpPr>
          <p:nvPr>
            <p:ph type="sldNum" sz="quarter" idx="12"/>
          </p:nvPr>
        </p:nvSpPr>
        <p:spPr>
          <a:xfrm>
            <a:off x="11639300" y="6342208"/>
            <a:ext cx="373912" cy="365125"/>
          </a:xfrm>
        </p:spPr>
        <p:txBody>
          <a:bodyPr/>
          <a:lstStyle/>
          <a:p>
            <a:fld id="{A369C6C0-0DC4-44C4-B8BB-8CC4BD6D1597}" type="slidenum">
              <a:rPr lang="en-US" smtClean="0"/>
              <a:pPr/>
              <a:t>24</a:t>
            </a:fld>
            <a:endParaRPr lang="en-US"/>
          </a:p>
        </p:txBody>
      </p:sp>
    </p:spTree>
    <p:extLst>
      <p:ext uri="{BB962C8B-B14F-4D97-AF65-F5344CB8AC3E}">
        <p14:creationId xmlns:p14="http://schemas.microsoft.com/office/powerpoint/2010/main" val="501030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928CDE7-39C4-F5CD-E4CB-57A7BF6623E8}"/>
              </a:ext>
            </a:extLst>
          </p:cNvPr>
          <p:cNvSpPr>
            <a:spLocks noGrp="1"/>
          </p:cNvSpPr>
          <p:nvPr>
            <p:ph type="title"/>
          </p:nvPr>
        </p:nvSpPr>
        <p:spPr/>
        <p:txBody>
          <a:bodyPr/>
          <a:lstStyle/>
          <a:p>
            <a:pPr marL="914400" algn="l"/>
            <a:r>
              <a:rPr lang="en-US"/>
              <a:t>Dos &amp; Don’ts of Extreme Heat </a:t>
            </a:r>
          </a:p>
        </p:txBody>
      </p:sp>
      <p:sp>
        <p:nvSpPr>
          <p:cNvPr id="6" name="Content Placeholder 5">
            <a:extLst>
              <a:ext uri="{FF2B5EF4-FFF2-40B4-BE49-F238E27FC236}">
                <a16:creationId xmlns:a16="http://schemas.microsoft.com/office/drawing/2014/main" id="{D5181A4C-DA60-89D3-240D-A591716324F7}"/>
              </a:ext>
            </a:extLst>
          </p:cNvPr>
          <p:cNvSpPr>
            <a:spLocks noGrp="1"/>
          </p:cNvSpPr>
          <p:nvPr>
            <p:ph idx="1"/>
          </p:nvPr>
        </p:nvSpPr>
        <p:spPr>
          <a:xfrm>
            <a:off x="838200" y="1825625"/>
            <a:ext cx="6013862" cy="4351338"/>
          </a:xfrm>
        </p:spPr>
        <p:txBody>
          <a:bodyPr>
            <a:noAutofit/>
          </a:bodyPr>
          <a:lstStyle/>
          <a:p>
            <a:pPr marL="0" indent="0">
              <a:lnSpc>
                <a:spcPct val="110000"/>
              </a:lnSpc>
              <a:spcBef>
                <a:spcPts val="1200"/>
              </a:spcBef>
              <a:buNone/>
            </a:pPr>
            <a:r>
              <a:rPr lang="en-US"/>
              <a:t>Each group will receive an envelope, inside are the dos and don’ts of coping with extreme heat – but they’re all mixed up! </a:t>
            </a:r>
          </a:p>
          <a:p>
            <a:pPr marL="0" indent="0">
              <a:lnSpc>
                <a:spcPct val="110000"/>
              </a:lnSpc>
              <a:spcBef>
                <a:spcPts val="1200"/>
              </a:spcBef>
              <a:buNone/>
            </a:pPr>
            <a:r>
              <a:rPr lang="en-US"/>
              <a:t>Read each action and ask: </a:t>
            </a:r>
          </a:p>
          <a:p>
            <a:pPr marL="0" indent="0">
              <a:lnSpc>
                <a:spcPct val="110000"/>
              </a:lnSpc>
              <a:spcBef>
                <a:spcPts val="1200"/>
              </a:spcBef>
              <a:buNone/>
            </a:pPr>
            <a:r>
              <a:rPr lang="en-US" i="1"/>
              <a:t>When its hot outside, is this something    </a:t>
            </a:r>
            <a:r>
              <a:rPr lang="en-US" b="1" i="1">
                <a:solidFill>
                  <a:schemeClr val="accent6">
                    <a:lumMod val="75000"/>
                  </a:schemeClr>
                </a:solidFill>
              </a:rPr>
              <a:t>to do </a:t>
            </a:r>
            <a:r>
              <a:rPr lang="en-US" i="1"/>
              <a:t>or</a:t>
            </a:r>
            <a:r>
              <a:rPr lang="en-US" b="1" i="1">
                <a:solidFill>
                  <a:schemeClr val="accent2"/>
                </a:solidFill>
              </a:rPr>
              <a:t> to avoid</a:t>
            </a:r>
            <a:r>
              <a:rPr lang="en-US" i="1">
                <a:solidFill>
                  <a:schemeClr val="accent2"/>
                </a:solidFill>
              </a:rPr>
              <a:t>?</a:t>
            </a:r>
          </a:p>
          <a:p>
            <a:pPr marL="0" indent="0">
              <a:lnSpc>
                <a:spcPct val="110000"/>
              </a:lnSpc>
              <a:spcBef>
                <a:spcPts val="1200"/>
              </a:spcBef>
              <a:buNone/>
            </a:pPr>
            <a:r>
              <a:rPr lang="en-US"/>
              <a:t>The first to sort all actions correctly wins!</a:t>
            </a:r>
          </a:p>
        </p:txBody>
      </p:sp>
      <p:sp>
        <p:nvSpPr>
          <p:cNvPr id="4" name="Slide Number Placeholder 3">
            <a:extLst>
              <a:ext uri="{FF2B5EF4-FFF2-40B4-BE49-F238E27FC236}">
                <a16:creationId xmlns:a16="http://schemas.microsoft.com/office/drawing/2014/main" id="{351B1DF1-D991-BFB8-9BAD-58E2389DC6B2}"/>
              </a:ext>
            </a:extLst>
          </p:cNvPr>
          <p:cNvSpPr>
            <a:spLocks noGrp="1"/>
          </p:cNvSpPr>
          <p:nvPr>
            <p:ph type="sldNum" sz="quarter" idx="12"/>
          </p:nvPr>
        </p:nvSpPr>
        <p:spPr/>
        <p:txBody>
          <a:bodyPr/>
          <a:lstStyle/>
          <a:p>
            <a:fld id="{A369C6C0-0DC4-44C4-B8BB-8CC4BD6D1597}" type="slidenum">
              <a:rPr lang="en-US" smtClean="0"/>
              <a:pPr/>
              <a:t>25</a:t>
            </a:fld>
            <a:endParaRPr lang="en-US"/>
          </a:p>
        </p:txBody>
      </p:sp>
      <p:pic>
        <p:nvPicPr>
          <p:cNvPr id="1026" name="Picture 2" descr="The Dos &amp; Don'ts of DiSC">
            <a:extLst>
              <a:ext uri="{FF2B5EF4-FFF2-40B4-BE49-F238E27FC236}">
                <a16:creationId xmlns:a16="http://schemas.microsoft.com/office/drawing/2014/main" id="{6C60CC84-56C1-6F75-9F76-035F2D0A3E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2423" y="2514394"/>
            <a:ext cx="4926877" cy="3233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8472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48BDB47-0390-FA31-7EC4-78B5A99ECB83}"/>
              </a:ext>
            </a:extLst>
          </p:cNvPr>
          <p:cNvSpPr/>
          <p:nvPr/>
        </p:nvSpPr>
        <p:spPr>
          <a:xfrm>
            <a:off x="561754" y="681037"/>
            <a:ext cx="6863349" cy="54959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795D09D4-75B4-A317-0BD1-3906AA63B094}"/>
              </a:ext>
            </a:extLst>
          </p:cNvPr>
          <p:cNvSpPr txBox="1">
            <a:spLocks/>
          </p:cNvSpPr>
          <p:nvPr/>
        </p:nvSpPr>
        <p:spPr>
          <a:xfrm>
            <a:off x="581025" y="-8956"/>
            <a:ext cx="11268075"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5000" b="1">
              <a:solidFill>
                <a:schemeClr val="bg1"/>
              </a:solidFill>
              <a:latin typeface="Tw Cen MT" panose="020B0602020104020603" pitchFamily="34" charset="0"/>
            </a:endParaRPr>
          </a:p>
        </p:txBody>
      </p:sp>
      <p:sp>
        <p:nvSpPr>
          <p:cNvPr id="6" name="Content Placeholder 2">
            <a:extLst>
              <a:ext uri="{FF2B5EF4-FFF2-40B4-BE49-F238E27FC236}">
                <a16:creationId xmlns:a16="http://schemas.microsoft.com/office/drawing/2014/main" id="{E5354FE1-30C8-01B1-8043-96E5982F048A}"/>
              </a:ext>
            </a:extLst>
          </p:cNvPr>
          <p:cNvSpPr>
            <a:spLocks noGrp="1"/>
          </p:cNvSpPr>
          <p:nvPr>
            <p:ph sz="half" idx="1"/>
          </p:nvPr>
        </p:nvSpPr>
        <p:spPr>
          <a:xfrm>
            <a:off x="561754" y="681037"/>
            <a:ext cx="6863349" cy="5495926"/>
          </a:xfrm>
        </p:spPr>
        <p:txBody>
          <a:bodyPr vert="horz" lIns="91440" tIns="45720" rIns="91440" bIns="45720" rtlCol="0" anchor="ctr">
            <a:normAutofit/>
          </a:bodyPr>
          <a:lstStyle/>
          <a:p>
            <a:pPr marL="0" lvl="1" indent="0" algn="ctr" fontAlgn="base">
              <a:buNone/>
            </a:pPr>
            <a:r>
              <a:rPr lang="en-US" sz="4000">
                <a:solidFill>
                  <a:srgbClr val="000000"/>
                </a:solidFill>
                <a:latin typeface="Tw Cen MT" panose="020B0602020104020603" pitchFamily="34" charset="0"/>
                <a:cs typeface="Calibri"/>
              </a:rPr>
              <a:t>What do </a:t>
            </a:r>
            <a:r>
              <a:rPr lang="en-US" sz="4000" b="1" i="1">
                <a:solidFill>
                  <a:srgbClr val="000000"/>
                </a:solidFill>
                <a:latin typeface="Tw Cen MT" panose="020B0602020104020603" pitchFamily="34" charset="0"/>
                <a:cs typeface="Calibri"/>
              </a:rPr>
              <a:t>you</a:t>
            </a:r>
            <a:r>
              <a:rPr lang="en-US" sz="4000">
                <a:solidFill>
                  <a:srgbClr val="000000"/>
                </a:solidFill>
                <a:latin typeface="Tw Cen MT" panose="020B0602020104020603" pitchFamily="34" charset="0"/>
                <a:cs typeface="Calibri"/>
              </a:rPr>
              <a:t> do to stay cool?</a:t>
            </a:r>
            <a:endParaRPr lang="en-US" sz="3600" i="1">
              <a:solidFill>
                <a:schemeClr val="tx1"/>
              </a:solidFill>
              <a:latin typeface="Tw Cen MT" panose="020B0602020104020603" pitchFamily="34" charset="0"/>
              <a:cs typeface="Calibri"/>
            </a:endParaRPr>
          </a:p>
        </p:txBody>
      </p:sp>
      <p:sp>
        <p:nvSpPr>
          <p:cNvPr id="2" name="Slide Number Placeholder 1">
            <a:extLst>
              <a:ext uri="{FF2B5EF4-FFF2-40B4-BE49-F238E27FC236}">
                <a16:creationId xmlns:a16="http://schemas.microsoft.com/office/drawing/2014/main" id="{5045AEFD-42F3-945C-FADD-AB0B0CC09427}"/>
              </a:ext>
            </a:extLst>
          </p:cNvPr>
          <p:cNvSpPr>
            <a:spLocks noGrp="1"/>
          </p:cNvSpPr>
          <p:nvPr>
            <p:ph type="sldNum" sz="quarter" idx="12"/>
          </p:nvPr>
        </p:nvSpPr>
        <p:spPr/>
        <p:txBody>
          <a:bodyPr/>
          <a:lstStyle/>
          <a:p>
            <a:fld id="{A369C6C0-0DC4-44C4-B8BB-8CC4BD6D1597}" type="slidenum">
              <a:rPr lang="en-US" smtClean="0"/>
              <a:t>26</a:t>
            </a:fld>
            <a:endParaRPr lang="en-US"/>
          </a:p>
        </p:txBody>
      </p:sp>
      <p:pic>
        <p:nvPicPr>
          <p:cNvPr id="3" name="Picture 2">
            <a:extLst>
              <a:ext uri="{FF2B5EF4-FFF2-40B4-BE49-F238E27FC236}">
                <a16:creationId xmlns:a16="http://schemas.microsoft.com/office/drawing/2014/main" id="{8202EC12-230E-D302-DA69-457DACE16600}"/>
              </a:ext>
            </a:extLst>
          </p:cNvPr>
          <p:cNvPicPr>
            <a:picLocks noChangeAspect="1"/>
          </p:cNvPicPr>
          <p:nvPr/>
        </p:nvPicPr>
        <p:blipFill>
          <a:blip r:embed="rId2"/>
          <a:stretch>
            <a:fillRect/>
          </a:stretch>
        </p:blipFill>
        <p:spPr>
          <a:xfrm>
            <a:off x="8227104" y="2386133"/>
            <a:ext cx="3876675" cy="3095625"/>
          </a:xfrm>
          <a:prstGeom prst="rect">
            <a:avLst/>
          </a:prstGeom>
        </p:spPr>
      </p:pic>
      <p:sp>
        <p:nvSpPr>
          <p:cNvPr id="10" name="Isosceles Triangle 9">
            <a:extLst>
              <a:ext uri="{FF2B5EF4-FFF2-40B4-BE49-F238E27FC236}">
                <a16:creationId xmlns:a16="http://schemas.microsoft.com/office/drawing/2014/main" id="{E0513B22-6227-E6A6-9783-B4430C20EC4F}"/>
              </a:ext>
            </a:extLst>
          </p:cNvPr>
          <p:cNvSpPr/>
          <p:nvPr/>
        </p:nvSpPr>
        <p:spPr>
          <a:xfrm rot="16200000">
            <a:off x="7410877" y="1473063"/>
            <a:ext cx="1325564" cy="816248"/>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a:extLst>
              <a:ext uri="{FF2B5EF4-FFF2-40B4-BE49-F238E27FC236}">
                <a16:creationId xmlns:a16="http://schemas.microsoft.com/office/drawing/2014/main" id="{B54F9DE1-616B-368E-F757-39828009E145}"/>
              </a:ext>
            </a:extLst>
          </p:cNvPr>
          <p:cNvSpPr/>
          <p:nvPr/>
        </p:nvSpPr>
        <p:spPr>
          <a:xfrm rot="16200000">
            <a:off x="8287770" y="1570255"/>
            <a:ext cx="1009890" cy="621864"/>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ubtitle 2">
            <a:extLst>
              <a:ext uri="{FF2B5EF4-FFF2-40B4-BE49-F238E27FC236}">
                <a16:creationId xmlns:a16="http://schemas.microsoft.com/office/drawing/2014/main" id="{4B7CA927-C0BA-CD4B-2E0E-7DB896703E5A}"/>
              </a:ext>
            </a:extLst>
          </p:cNvPr>
          <p:cNvSpPr txBox="1">
            <a:spLocks/>
          </p:cNvSpPr>
          <p:nvPr/>
        </p:nvSpPr>
        <p:spPr>
          <a:xfrm rot="16200000">
            <a:off x="6573591" y="4758112"/>
            <a:ext cx="2937790" cy="6485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cap="all"/>
              <a:t>Pair &amp; Share</a:t>
            </a:r>
          </a:p>
        </p:txBody>
      </p:sp>
    </p:spTree>
    <p:extLst>
      <p:ext uri="{BB962C8B-B14F-4D97-AF65-F5344CB8AC3E}">
        <p14:creationId xmlns:p14="http://schemas.microsoft.com/office/powerpoint/2010/main" val="39091321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FBEE2-5203-45D3-D63B-8794DE16BB36}"/>
              </a:ext>
            </a:extLst>
          </p:cNvPr>
          <p:cNvSpPr>
            <a:spLocks noGrp="1"/>
          </p:cNvSpPr>
          <p:nvPr>
            <p:ph type="title"/>
          </p:nvPr>
        </p:nvSpPr>
        <p:spPr/>
        <p:txBody>
          <a:bodyPr/>
          <a:lstStyle/>
          <a:p>
            <a:pPr marL="914400" algn="l"/>
            <a:r>
              <a:rPr lang="en-US"/>
              <a:t>Agenda</a:t>
            </a:r>
          </a:p>
        </p:txBody>
      </p:sp>
      <p:sp>
        <p:nvSpPr>
          <p:cNvPr id="4" name="Slide Number Placeholder 3">
            <a:extLst>
              <a:ext uri="{FF2B5EF4-FFF2-40B4-BE49-F238E27FC236}">
                <a16:creationId xmlns:a16="http://schemas.microsoft.com/office/drawing/2014/main" id="{381A881F-760E-AD06-27EE-CF1782D384E1}"/>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369C6C0-0DC4-44C4-B8BB-8CC4BD6D1597}" type="slidenum">
              <a:rPr kumimoji="0" lang="en-US" sz="1200" b="0" i="0" u="none" strike="noStrike" kern="1200" cap="none" spc="0" normalizeH="0" baseline="0" noProof="0" smtClean="0">
                <a:ln>
                  <a:noFill/>
                </a:ln>
                <a:solidFill>
                  <a:sysClr val="windowText" lastClr="000000"/>
                </a:solidFill>
                <a:effectLst/>
                <a:uLnTx/>
                <a:uFillTx/>
                <a:latin typeface="Tw Cen MT" panose="020B0602020104020603"/>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sysClr val="windowText" lastClr="000000"/>
              </a:solidFill>
              <a:effectLst/>
              <a:uLnTx/>
              <a:uFillTx/>
              <a:latin typeface="Tw Cen MT" panose="020B0602020104020603"/>
              <a:ea typeface="+mn-ea"/>
              <a:cs typeface="+mn-cs"/>
            </a:endParaRPr>
          </a:p>
        </p:txBody>
      </p:sp>
      <p:sp>
        <p:nvSpPr>
          <p:cNvPr id="5" name="Rectangle 4">
            <a:extLst>
              <a:ext uri="{FF2B5EF4-FFF2-40B4-BE49-F238E27FC236}">
                <a16:creationId xmlns:a16="http://schemas.microsoft.com/office/drawing/2014/main" id="{36F6CC51-377F-FE7C-B5F2-5CD9A58885B8}"/>
              </a:ext>
            </a:extLst>
          </p:cNvPr>
          <p:cNvSpPr/>
          <p:nvPr/>
        </p:nvSpPr>
        <p:spPr>
          <a:xfrm>
            <a:off x="838200" y="3245929"/>
            <a:ext cx="9785076" cy="67324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 name="Isosceles Triangle 5">
            <a:extLst>
              <a:ext uri="{FF2B5EF4-FFF2-40B4-BE49-F238E27FC236}">
                <a16:creationId xmlns:a16="http://schemas.microsoft.com/office/drawing/2014/main" id="{9D175B5B-652E-02B4-1DE1-FED17D9B8D19}"/>
              </a:ext>
            </a:extLst>
          </p:cNvPr>
          <p:cNvSpPr/>
          <p:nvPr/>
        </p:nvSpPr>
        <p:spPr>
          <a:xfrm rot="5400000">
            <a:off x="10368618" y="3174429"/>
            <a:ext cx="1325564" cy="816248"/>
          </a:xfrm>
          <a:prstGeom prst="triangl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3" name="Content Placeholder 2">
            <a:extLst>
              <a:ext uri="{FF2B5EF4-FFF2-40B4-BE49-F238E27FC236}">
                <a16:creationId xmlns:a16="http://schemas.microsoft.com/office/drawing/2014/main" id="{9718B154-1E2A-958C-3BC2-242200435573}"/>
              </a:ext>
            </a:extLst>
          </p:cNvPr>
          <p:cNvSpPr>
            <a:spLocks noGrp="1"/>
          </p:cNvSpPr>
          <p:nvPr>
            <p:ph idx="1"/>
          </p:nvPr>
        </p:nvSpPr>
        <p:spPr/>
        <p:txBody>
          <a:bodyPr/>
          <a:lstStyle/>
          <a:p>
            <a:r>
              <a:rPr lang="en-US"/>
              <a:t>Climate Justice Pair &amp; Share</a:t>
            </a:r>
          </a:p>
          <a:p>
            <a:r>
              <a:rPr lang="en-US"/>
              <a:t>Climate Change &amp; Justice Recap</a:t>
            </a:r>
          </a:p>
          <a:p>
            <a:r>
              <a:rPr lang="en-US"/>
              <a:t>Extreme Heat 101</a:t>
            </a:r>
          </a:p>
          <a:p>
            <a:r>
              <a:rPr lang="en-US"/>
              <a:t>Break!</a:t>
            </a:r>
          </a:p>
          <a:p>
            <a:r>
              <a:rPr lang="en-US"/>
              <a:t>Heat Illnesses &amp; Interventions</a:t>
            </a:r>
          </a:p>
          <a:p>
            <a:r>
              <a:rPr lang="en-US"/>
              <a:t>Debrief &amp; Closing</a:t>
            </a:r>
          </a:p>
          <a:p>
            <a:endParaRPr lang="en-US"/>
          </a:p>
        </p:txBody>
      </p:sp>
    </p:spTree>
    <p:extLst>
      <p:ext uri="{BB962C8B-B14F-4D97-AF65-F5344CB8AC3E}">
        <p14:creationId xmlns:p14="http://schemas.microsoft.com/office/powerpoint/2010/main" val="15073308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FBEE2-5203-45D3-D63B-8794DE16BB36}"/>
              </a:ext>
            </a:extLst>
          </p:cNvPr>
          <p:cNvSpPr>
            <a:spLocks noGrp="1"/>
          </p:cNvSpPr>
          <p:nvPr>
            <p:ph type="title"/>
          </p:nvPr>
        </p:nvSpPr>
        <p:spPr/>
        <p:txBody>
          <a:bodyPr/>
          <a:lstStyle/>
          <a:p>
            <a:pPr marL="914400" algn="l"/>
            <a:r>
              <a:rPr lang="en-US"/>
              <a:t>Agenda</a:t>
            </a:r>
          </a:p>
        </p:txBody>
      </p:sp>
      <p:sp>
        <p:nvSpPr>
          <p:cNvPr id="4" name="Slide Number Placeholder 3">
            <a:extLst>
              <a:ext uri="{FF2B5EF4-FFF2-40B4-BE49-F238E27FC236}">
                <a16:creationId xmlns:a16="http://schemas.microsoft.com/office/drawing/2014/main" id="{381A881F-760E-AD06-27EE-CF1782D384E1}"/>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369C6C0-0DC4-44C4-B8BB-8CC4BD6D1597}" type="slidenum">
              <a:rPr kumimoji="0" lang="en-US" sz="1200" b="0" i="0" u="none" strike="noStrike" kern="1200" cap="none" spc="0" normalizeH="0" baseline="0" noProof="0" smtClean="0">
                <a:ln>
                  <a:noFill/>
                </a:ln>
                <a:solidFill>
                  <a:sysClr val="windowText" lastClr="000000"/>
                </a:solidFill>
                <a:effectLst/>
                <a:uLnTx/>
                <a:uFillTx/>
                <a:latin typeface="Tw Cen MT" panose="020B0602020104020603"/>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sysClr val="windowText" lastClr="000000"/>
              </a:solidFill>
              <a:effectLst/>
              <a:uLnTx/>
              <a:uFillTx/>
              <a:latin typeface="Tw Cen MT" panose="020B0602020104020603"/>
              <a:ea typeface="+mn-ea"/>
              <a:cs typeface="+mn-cs"/>
            </a:endParaRPr>
          </a:p>
        </p:txBody>
      </p:sp>
      <p:grpSp>
        <p:nvGrpSpPr>
          <p:cNvPr id="7" name="Group 6">
            <a:extLst>
              <a:ext uri="{FF2B5EF4-FFF2-40B4-BE49-F238E27FC236}">
                <a16:creationId xmlns:a16="http://schemas.microsoft.com/office/drawing/2014/main" id="{D3DDAB0E-06E2-C6EE-F78B-5F0E1B8F84ED}"/>
              </a:ext>
            </a:extLst>
          </p:cNvPr>
          <p:cNvGrpSpPr/>
          <p:nvPr/>
        </p:nvGrpSpPr>
        <p:grpSpPr>
          <a:xfrm>
            <a:off x="838200" y="3427771"/>
            <a:ext cx="10601324" cy="1325564"/>
            <a:chOff x="838200" y="2919771"/>
            <a:chExt cx="10601324" cy="1325564"/>
          </a:xfrm>
        </p:grpSpPr>
        <p:sp>
          <p:nvSpPr>
            <p:cNvPr id="5" name="Rectangle 4">
              <a:extLst>
                <a:ext uri="{FF2B5EF4-FFF2-40B4-BE49-F238E27FC236}">
                  <a16:creationId xmlns:a16="http://schemas.microsoft.com/office/drawing/2014/main" id="{36F6CC51-377F-FE7C-B5F2-5CD9A58885B8}"/>
                </a:ext>
              </a:extLst>
            </p:cNvPr>
            <p:cNvSpPr/>
            <p:nvPr/>
          </p:nvSpPr>
          <p:spPr>
            <a:xfrm>
              <a:off x="838200" y="3245929"/>
              <a:ext cx="9785076" cy="67324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 name="Isosceles Triangle 5">
              <a:extLst>
                <a:ext uri="{FF2B5EF4-FFF2-40B4-BE49-F238E27FC236}">
                  <a16:creationId xmlns:a16="http://schemas.microsoft.com/office/drawing/2014/main" id="{9D175B5B-652E-02B4-1DE1-FED17D9B8D19}"/>
                </a:ext>
              </a:extLst>
            </p:cNvPr>
            <p:cNvSpPr/>
            <p:nvPr/>
          </p:nvSpPr>
          <p:spPr>
            <a:xfrm rot="5400000">
              <a:off x="10368618" y="3174429"/>
              <a:ext cx="1325564" cy="816248"/>
            </a:xfrm>
            <a:prstGeom prst="triangl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3" name="Content Placeholder 2">
            <a:extLst>
              <a:ext uri="{FF2B5EF4-FFF2-40B4-BE49-F238E27FC236}">
                <a16:creationId xmlns:a16="http://schemas.microsoft.com/office/drawing/2014/main" id="{9718B154-1E2A-958C-3BC2-242200435573}"/>
              </a:ext>
            </a:extLst>
          </p:cNvPr>
          <p:cNvSpPr>
            <a:spLocks noGrp="1"/>
          </p:cNvSpPr>
          <p:nvPr>
            <p:ph idx="1"/>
          </p:nvPr>
        </p:nvSpPr>
        <p:spPr/>
        <p:txBody>
          <a:bodyPr/>
          <a:lstStyle/>
          <a:p>
            <a:r>
              <a:rPr lang="en-US"/>
              <a:t>Climate Justice Pair &amp; Share</a:t>
            </a:r>
          </a:p>
          <a:p>
            <a:r>
              <a:rPr lang="en-US"/>
              <a:t>Climate Change &amp; Justice Recap</a:t>
            </a:r>
          </a:p>
          <a:p>
            <a:r>
              <a:rPr lang="en-US"/>
              <a:t>Extreme Heat 101</a:t>
            </a:r>
          </a:p>
          <a:p>
            <a:r>
              <a:rPr lang="en-US"/>
              <a:t>Break!</a:t>
            </a:r>
          </a:p>
          <a:p>
            <a:r>
              <a:rPr lang="en-US"/>
              <a:t>Heat Illnesses &amp; Interventions</a:t>
            </a:r>
          </a:p>
          <a:p>
            <a:r>
              <a:rPr lang="en-US"/>
              <a:t>Debrief &amp; Closing</a:t>
            </a:r>
          </a:p>
          <a:p>
            <a:endParaRPr lang="en-US"/>
          </a:p>
        </p:txBody>
      </p:sp>
    </p:spTree>
    <p:extLst>
      <p:ext uri="{BB962C8B-B14F-4D97-AF65-F5344CB8AC3E}">
        <p14:creationId xmlns:p14="http://schemas.microsoft.com/office/powerpoint/2010/main" val="5322716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9D2DA-8268-0AED-94CC-989C24307FFC}"/>
              </a:ext>
            </a:extLst>
          </p:cNvPr>
          <p:cNvSpPr>
            <a:spLocks noGrp="1"/>
          </p:cNvSpPr>
          <p:nvPr>
            <p:ph type="title"/>
          </p:nvPr>
        </p:nvSpPr>
        <p:spPr/>
        <p:txBody>
          <a:bodyPr/>
          <a:lstStyle/>
          <a:p>
            <a:pPr marL="914400" algn="l"/>
            <a:r>
              <a:rPr lang="en-US"/>
              <a:t>Heat Illnesses</a:t>
            </a:r>
          </a:p>
        </p:txBody>
      </p:sp>
      <p:graphicFrame>
        <p:nvGraphicFramePr>
          <p:cNvPr id="12" name="Table 12">
            <a:extLst>
              <a:ext uri="{FF2B5EF4-FFF2-40B4-BE49-F238E27FC236}">
                <a16:creationId xmlns:a16="http://schemas.microsoft.com/office/drawing/2014/main" id="{7704DC02-09ED-2301-0FBC-EC49C7D19B67}"/>
              </a:ext>
            </a:extLst>
          </p:cNvPr>
          <p:cNvGraphicFramePr>
            <a:graphicFrameLocks noGrp="1"/>
          </p:cNvGraphicFramePr>
          <p:nvPr>
            <p:extLst>
              <p:ext uri="{D42A27DB-BD31-4B8C-83A1-F6EECF244321}">
                <p14:modId xmlns:p14="http://schemas.microsoft.com/office/powerpoint/2010/main" val="1949834645"/>
              </p:ext>
            </p:extLst>
          </p:nvPr>
        </p:nvGraphicFramePr>
        <p:xfrm>
          <a:off x="838200" y="1512915"/>
          <a:ext cx="5249684" cy="1436904"/>
        </p:xfrm>
        <a:graphic>
          <a:graphicData uri="http://schemas.openxmlformats.org/drawingml/2006/table">
            <a:tbl>
              <a:tblPr firstRow="1" bandRow="1">
                <a:tableStyleId>{21E4AEA4-8DFA-4A89-87EB-49C32662AFE0}</a:tableStyleId>
              </a:tblPr>
              <a:tblGrid>
                <a:gridCol w="1483083">
                  <a:extLst>
                    <a:ext uri="{9D8B030D-6E8A-4147-A177-3AD203B41FA5}">
                      <a16:colId xmlns:a16="http://schemas.microsoft.com/office/drawing/2014/main" val="1252838804"/>
                    </a:ext>
                  </a:extLst>
                </a:gridCol>
                <a:gridCol w="3766601">
                  <a:extLst>
                    <a:ext uri="{9D8B030D-6E8A-4147-A177-3AD203B41FA5}">
                      <a16:colId xmlns:a16="http://schemas.microsoft.com/office/drawing/2014/main" val="2358626246"/>
                    </a:ext>
                  </a:extLst>
                </a:gridCol>
              </a:tblGrid>
              <a:tr h="519731">
                <a:tc>
                  <a:txBody>
                    <a:bodyPr/>
                    <a:lstStyle/>
                    <a:p>
                      <a:pPr algn="ctr"/>
                      <a:endParaRPr lang="en-US" sz="2800" b="1">
                        <a:solidFill>
                          <a:srgbClr val="C00000"/>
                        </a:solidFill>
                      </a:endParaRPr>
                    </a:p>
                  </a:txBody>
                  <a:tcPr>
                    <a:noFill/>
                  </a:tcPr>
                </a:tc>
                <a:tc>
                  <a:txBody>
                    <a:bodyPr/>
                    <a:lstStyle/>
                    <a:p>
                      <a:pPr algn="ctr"/>
                      <a:r>
                        <a:rPr lang="en-US" sz="2800" b="1">
                          <a:solidFill>
                            <a:srgbClr val="C00000"/>
                          </a:solidFill>
                        </a:rPr>
                        <a:t>SIGNS</a:t>
                      </a:r>
                    </a:p>
                  </a:txBody>
                  <a:tcPr anchor="b">
                    <a:noFill/>
                  </a:tcPr>
                </a:tc>
                <a:extLst>
                  <a:ext uri="{0D108BD9-81ED-4DB2-BD59-A6C34878D82A}">
                    <a16:rowId xmlns:a16="http://schemas.microsoft.com/office/drawing/2014/main" val="3545931756"/>
                  </a:ext>
                </a:extLst>
              </a:tr>
              <a:tr h="917173">
                <a:tc>
                  <a:txBody>
                    <a:bodyPr/>
                    <a:lstStyle/>
                    <a:p>
                      <a:pPr algn="ctr"/>
                      <a:r>
                        <a:rPr lang="en-US" sz="2000" b="1">
                          <a:solidFill>
                            <a:schemeClr val="bg1"/>
                          </a:solidFill>
                        </a:rPr>
                        <a:t>Heat Rash</a:t>
                      </a:r>
                    </a:p>
                  </a:txBody>
                  <a:tcPr anchor="ctr">
                    <a:solidFill>
                      <a:srgbClr val="C00000"/>
                    </a:solidFill>
                  </a:tcPr>
                </a:tc>
                <a:tc>
                  <a:txBody>
                    <a:bodyPr/>
                    <a:lstStyle/>
                    <a:p>
                      <a:pPr algn="ctr"/>
                      <a:r>
                        <a:rPr lang="en-US"/>
                        <a:t>Red, itchy skin; small bumps or blisters</a:t>
                      </a:r>
                    </a:p>
                  </a:txBody>
                  <a:tcPr anchor="ctr"/>
                </a:tc>
                <a:extLst>
                  <a:ext uri="{0D108BD9-81ED-4DB2-BD59-A6C34878D82A}">
                    <a16:rowId xmlns:a16="http://schemas.microsoft.com/office/drawing/2014/main" val="1685959709"/>
                  </a:ext>
                </a:extLst>
              </a:tr>
            </a:tbl>
          </a:graphicData>
        </a:graphic>
      </p:graphicFrame>
      <p:pic>
        <p:nvPicPr>
          <p:cNvPr id="4" name="Picture 3">
            <a:extLst>
              <a:ext uri="{FF2B5EF4-FFF2-40B4-BE49-F238E27FC236}">
                <a16:creationId xmlns:a16="http://schemas.microsoft.com/office/drawing/2014/main" id="{A3463B87-1F0A-F6A1-282F-98CD486AD7A2}"/>
              </a:ext>
            </a:extLst>
          </p:cNvPr>
          <p:cNvPicPr>
            <a:picLocks noChangeAspect="1"/>
          </p:cNvPicPr>
          <p:nvPr/>
        </p:nvPicPr>
        <p:blipFill>
          <a:blip r:embed="rId3"/>
          <a:stretch>
            <a:fillRect/>
          </a:stretch>
        </p:blipFill>
        <p:spPr>
          <a:xfrm>
            <a:off x="6159842" y="1681207"/>
            <a:ext cx="1464383" cy="1464383"/>
          </a:xfrm>
          <a:prstGeom prst="rect">
            <a:avLst/>
          </a:prstGeom>
        </p:spPr>
      </p:pic>
      <p:pic>
        <p:nvPicPr>
          <p:cNvPr id="6" name="Picture 5">
            <a:extLst>
              <a:ext uri="{FF2B5EF4-FFF2-40B4-BE49-F238E27FC236}">
                <a16:creationId xmlns:a16="http://schemas.microsoft.com/office/drawing/2014/main" id="{1A0C6C23-00D5-1CB9-2478-6FCAAEF6FDCC}"/>
              </a:ext>
            </a:extLst>
          </p:cNvPr>
          <p:cNvPicPr>
            <a:picLocks noChangeAspect="1"/>
          </p:cNvPicPr>
          <p:nvPr/>
        </p:nvPicPr>
        <p:blipFill>
          <a:blip r:embed="rId4"/>
          <a:stretch>
            <a:fillRect/>
          </a:stretch>
        </p:blipFill>
        <p:spPr>
          <a:xfrm>
            <a:off x="6275828" y="2958332"/>
            <a:ext cx="1133448" cy="1133448"/>
          </a:xfrm>
          <a:prstGeom prst="rect">
            <a:avLst/>
          </a:prstGeom>
        </p:spPr>
      </p:pic>
      <p:pic>
        <p:nvPicPr>
          <p:cNvPr id="8" name="Picture 7">
            <a:extLst>
              <a:ext uri="{FF2B5EF4-FFF2-40B4-BE49-F238E27FC236}">
                <a16:creationId xmlns:a16="http://schemas.microsoft.com/office/drawing/2014/main" id="{CBD2A1F5-C667-8FD8-3607-14DF4112BE4E}"/>
              </a:ext>
            </a:extLst>
          </p:cNvPr>
          <p:cNvPicPr>
            <a:picLocks noChangeAspect="1"/>
          </p:cNvPicPr>
          <p:nvPr/>
        </p:nvPicPr>
        <p:blipFill>
          <a:blip r:embed="rId5"/>
          <a:stretch>
            <a:fillRect/>
          </a:stretch>
        </p:blipFill>
        <p:spPr>
          <a:xfrm>
            <a:off x="6275828" y="5537200"/>
            <a:ext cx="1133448" cy="1133448"/>
          </a:xfrm>
          <a:prstGeom prst="rect">
            <a:avLst/>
          </a:prstGeom>
        </p:spPr>
      </p:pic>
      <p:pic>
        <p:nvPicPr>
          <p:cNvPr id="10" name="Picture 9">
            <a:extLst>
              <a:ext uri="{FF2B5EF4-FFF2-40B4-BE49-F238E27FC236}">
                <a16:creationId xmlns:a16="http://schemas.microsoft.com/office/drawing/2014/main" id="{3CFAA626-0844-8FC1-2891-EC14756FCF9B}"/>
              </a:ext>
            </a:extLst>
          </p:cNvPr>
          <p:cNvPicPr>
            <a:picLocks noChangeAspect="1"/>
          </p:cNvPicPr>
          <p:nvPr/>
        </p:nvPicPr>
        <p:blipFill rotWithShape="1">
          <a:blip r:embed="rId6"/>
          <a:srcRect l="21324" t="31918" r="38618"/>
          <a:stretch/>
        </p:blipFill>
        <p:spPr>
          <a:xfrm>
            <a:off x="6519668" y="4181613"/>
            <a:ext cx="744732" cy="1265754"/>
          </a:xfrm>
          <a:prstGeom prst="rect">
            <a:avLst/>
          </a:prstGeom>
        </p:spPr>
      </p:pic>
      <p:graphicFrame>
        <p:nvGraphicFramePr>
          <p:cNvPr id="11" name="Table 12">
            <a:extLst>
              <a:ext uri="{FF2B5EF4-FFF2-40B4-BE49-F238E27FC236}">
                <a16:creationId xmlns:a16="http://schemas.microsoft.com/office/drawing/2014/main" id="{665ADCF7-AE6F-8C7D-C4A9-9E32EC38D189}"/>
              </a:ext>
            </a:extLst>
          </p:cNvPr>
          <p:cNvGraphicFramePr>
            <a:graphicFrameLocks noGrp="1"/>
          </p:cNvGraphicFramePr>
          <p:nvPr>
            <p:extLst>
              <p:ext uri="{D42A27DB-BD31-4B8C-83A1-F6EECF244321}">
                <p14:modId xmlns:p14="http://schemas.microsoft.com/office/powerpoint/2010/main" val="1130430239"/>
              </p:ext>
            </p:extLst>
          </p:nvPr>
        </p:nvGraphicFramePr>
        <p:xfrm>
          <a:off x="838200" y="1512915"/>
          <a:ext cx="5249684" cy="5289031"/>
        </p:xfrm>
        <a:graphic>
          <a:graphicData uri="http://schemas.openxmlformats.org/drawingml/2006/table">
            <a:tbl>
              <a:tblPr firstRow="1" bandRow="1">
                <a:tableStyleId>{21E4AEA4-8DFA-4A89-87EB-49C32662AFE0}</a:tableStyleId>
              </a:tblPr>
              <a:tblGrid>
                <a:gridCol w="1483083">
                  <a:extLst>
                    <a:ext uri="{9D8B030D-6E8A-4147-A177-3AD203B41FA5}">
                      <a16:colId xmlns:a16="http://schemas.microsoft.com/office/drawing/2014/main" val="1252838804"/>
                    </a:ext>
                  </a:extLst>
                </a:gridCol>
                <a:gridCol w="3766601">
                  <a:extLst>
                    <a:ext uri="{9D8B030D-6E8A-4147-A177-3AD203B41FA5}">
                      <a16:colId xmlns:a16="http://schemas.microsoft.com/office/drawing/2014/main" val="2358626246"/>
                    </a:ext>
                  </a:extLst>
                </a:gridCol>
              </a:tblGrid>
              <a:tr h="519731">
                <a:tc>
                  <a:txBody>
                    <a:bodyPr/>
                    <a:lstStyle/>
                    <a:p>
                      <a:pPr algn="ctr"/>
                      <a:endParaRPr lang="en-US" sz="2800" b="1">
                        <a:solidFill>
                          <a:srgbClr val="C00000"/>
                        </a:solidFill>
                      </a:endParaRPr>
                    </a:p>
                  </a:txBody>
                  <a:tcPr>
                    <a:noFill/>
                  </a:tcPr>
                </a:tc>
                <a:tc>
                  <a:txBody>
                    <a:bodyPr/>
                    <a:lstStyle/>
                    <a:p>
                      <a:pPr algn="ctr"/>
                      <a:r>
                        <a:rPr lang="en-US" sz="2800" b="1">
                          <a:solidFill>
                            <a:srgbClr val="C00000"/>
                          </a:solidFill>
                        </a:rPr>
                        <a:t>SIGNS</a:t>
                      </a:r>
                    </a:p>
                  </a:txBody>
                  <a:tcPr anchor="b">
                    <a:noFill/>
                  </a:tcPr>
                </a:tc>
                <a:extLst>
                  <a:ext uri="{0D108BD9-81ED-4DB2-BD59-A6C34878D82A}">
                    <a16:rowId xmlns:a16="http://schemas.microsoft.com/office/drawing/2014/main" val="3545931756"/>
                  </a:ext>
                </a:extLst>
              </a:tr>
              <a:tr h="917173">
                <a:tc>
                  <a:txBody>
                    <a:bodyPr/>
                    <a:lstStyle/>
                    <a:p>
                      <a:pPr algn="ctr"/>
                      <a:r>
                        <a:rPr lang="en-US" sz="2000" b="1">
                          <a:solidFill>
                            <a:schemeClr val="bg1"/>
                          </a:solidFill>
                        </a:rPr>
                        <a:t>Heat Rash</a:t>
                      </a:r>
                    </a:p>
                  </a:txBody>
                  <a:tcPr anchor="ctr">
                    <a:solidFill>
                      <a:srgbClr val="C00000"/>
                    </a:solidFill>
                  </a:tcPr>
                </a:tc>
                <a:tc>
                  <a:txBody>
                    <a:bodyPr/>
                    <a:lstStyle/>
                    <a:p>
                      <a:pPr algn="ctr"/>
                      <a:r>
                        <a:rPr lang="en-US"/>
                        <a:t>Red, itchy skin; small bumps or blisters</a:t>
                      </a:r>
                    </a:p>
                  </a:txBody>
                  <a:tcPr anchor="ctr"/>
                </a:tc>
                <a:extLst>
                  <a:ext uri="{0D108BD9-81ED-4DB2-BD59-A6C34878D82A}">
                    <a16:rowId xmlns:a16="http://schemas.microsoft.com/office/drawing/2014/main" val="1685959709"/>
                  </a:ext>
                </a:extLst>
              </a:tr>
              <a:tr h="1192325">
                <a:tc>
                  <a:txBody>
                    <a:bodyPr/>
                    <a:lstStyle/>
                    <a:p>
                      <a:pPr algn="ctr"/>
                      <a:r>
                        <a:rPr lang="en-US" sz="2000" b="1">
                          <a:solidFill>
                            <a:schemeClr val="bg1"/>
                          </a:solidFill>
                        </a:rPr>
                        <a:t>Heat Cramp</a:t>
                      </a:r>
                    </a:p>
                  </a:txBody>
                  <a:tcPr anchor="ctr">
                    <a:solidFill>
                      <a:srgbClr val="C00000"/>
                    </a:solidFill>
                  </a:tcPr>
                </a:tc>
                <a:tc>
                  <a:txBody>
                    <a:bodyPr/>
                    <a:lstStyle/>
                    <a:p>
                      <a:pPr algn="ctr"/>
                      <a:r>
                        <a:rPr lang="en-US"/>
                        <a:t>Muscle pains or spasms in stomach, arms, or legs</a:t>
                      </a:r>
                    </a:p>
                  </a:txBody>
                  <a:tcPr anchor="ctr"/>
                </a:tc>
                <a:extLst>
                  <a:ext uri="{0D108BD9-81ED-4DB2-BD59-A6C34878D82A}">
                    <a16:rowId xmlns:a16="http://schemas.microsoft.com/office/drawing/2014/main" val="2154358963"/>
                  </a:ext>
                </a:extLst>
              </a:tr>
              <a:tr h="1192325">
                <a:tc>
                  <a:txBody>
                    <a:bodyPr/>
                    <a:lstStyle/>
                    <a:p>
                      <a:pPr algn="ctr"/>
                      <a:r>
                        <a:rPr lang="en-US" sz="2000" b="1">
                          <a:solidFill>
                            <a:schemeClr val="bg1"/>
                          </a:solidFill>
                        </a:rPr>
                        <a:t>Heat Exhaustion</a:t>
                      </a:r>
                    </a:p>
                  </a:txBody>
                  <a:tcPr anchor="ctr">
                    <a:solidFill>
                      <a:srgbClr val="C00000"/>
                    </a:solidFill>
                  </a:tcPr>
                </a:tc>
                <a:tc>
                  <a:txBody>
                    <a:bodyPr/>
                    <a:lstStyle/>
                    <a:p>
                      <a:pPr algn="ctr"/>
                      <a:r>
                        <a:rPr lang="en-US"/>
                        <a:t>Heavy sweating, paleness, muscle cramps, weakness, headache, nausea, vomiting, fainting, weak pulse</a:t>
                      </a:r>
                    </a:p>
                  </a:txBody>
                  <a:tcPr/>
                </a:tc>
                <a:extLst>
                  <a:ext uri="{0D108BD9-81ED-4DB2-BD59-A6C34878D82A}">
                    <a16:rowId xmlns:a16="http://schemas.microsoft.com/office/drawing/2014/main" val="4259604891"/>
                  </a:ext>
                </a:extLst>
              </a:tr>
              <a:tr h="1467477">
                <a:tc>
                  <a:txBody>
                    <a:bodyPr/>
                    <a:lstStyle/>
                    <a:p>
                      <a:pPr algn="ctr"/>
                      <a:r>
                        <a:rPr lang="en-US" sz="2000" b="1">
                          <a:solidFill>
                            <a:schemeClr val="bg1"/>
                          </a:solidFill>
                        </a:rPr>
                        <a:t>Heat Stroke</a:t>
                      </a:r>
                    </a:p>
                  </a:txBody>
                  <a:tcPr anchor="ctr">
                    <a:solidFill>
                      <a:srgbClr val="C00000"/>
                    </a:solidFill>
                  </a:tcPr>
                </a:tc>
                <a:tc>
                  <a:txBody>
                    <a:bodyPr/>
                    <a:lstStyle/>
                    <a:p>
                      <a:pPr algn="ctr"/>
                      <a:r>
                        <a:rPr lang="en-US"/>
                        <a:t>Extremely high body temperature (&lt;104), hot skin with or without sweat, strong rapid pulse, dizziness, confusion, unconsciousness</a:t>
                      </a:r>
                    </a:p>
                  </a:txBody>
                  <a:tcPr/>
                </a:tc>
                <a:extLst>
                  <a:ext uri="{0D108BD9-81ED-4DB2-BD59-A6C34878D82A}">
                    <a16:rowId xmlns:a16="http://schemas.microsoft.com/office/drawing/2014/main" val="4145288321"/>
                  </a:ext>
                </a:extLst>
              </a:tr>
            </a:tbl>
          </a:graphicData>
        </a:graphic>
      </p:graphicFrame>
    </p:spTree>
    <p:extLst>
      <p:ext uri="{BB962C8B-B14F-4D97-AF65-F5344CB8AC3E}">
        <p14:creationId xmlns:p14="http://schemas.microsoft.com/office/powerpoint/2010/main" val="425967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FBEE2-5203-45D3-D63B-8794DE16BB36}"/>
              </a:ext>
            </a:extLst>
          </p:cNvPr>
          <p:cNvSpPr>
            <a:spLocks noGrp="1"/>
          </p:cNvSpPr>
          <p:nvPr>
            <p:ph type="title"/>
          </p:nvPr>
        </p:nvSpPr>
        <p:spPr/>
        <p:txBody>
          <a:bodyPr/>
          <a:lstStyle/>
          <a:p>
            <a:pPr marL="914400" algn="l"/>
            <a:r>
              <a:rPr lang="en-US"/>
              <a:t>Agenda</a:t>
            </a:r>
          </a:p>
        </p:txBody>
      </p:sp>
      <p:sp>
        <p:nvSpPr>
          <p:cNvPr id="4" name="Slide Number Placeholder 3">
            <a:extLst>
              <a:ext uri="{FF2B5EF4-FFF2-40B4-BE49-F238E27FC236}">
                <a16:creationId xmlns:a16="http://schemas.microsoft.com/office/drawing/2014/main" id="{381A881F-760E-AD06-27EE-CF1782D384E1}"/>
              </a:ext>
            </a:extLst>
          </p:cNvPr>
          <p:cNvSpPr>
            <a:spLocks noGrp="1"/>
          </p:cNvSpPr>
          <p:nvPr>
            <p:ph type="sldNum" sz="quarter" idx="12"/>
          </p:nvPr>
        </p:nvSpPr>
        <p:spPr/>
        <p:txBody>
          <a:bodyPr/>
          <a:lstStyle/>
          <a:p>
            <a:fld id="{A369C6C0-0DC4-44C4-B8BB-8CC4BD6D1597}" type="slidenum">
              <a:rPr lang="en-US" smtClean="0"/>
              <a:pPr/>
              <a:t>3</a:t>
            </a:fld>
            <a:endParaRPr lang="en-US"/>
          </a:p>
        </p:txBody>
      </p:sp>
      <p:grpSp>
        <p:nvGrpSpPr>
          <p:cNvPr id="7" name="Group 6">
            <a:extLst>
              <a:ext uri="{FF2B5EF4-FFF2-40B4-BE49-F238E27FC236}">
                <a16:creationId xmlns:a16="http://schemas.microsoft.com/office/drawing/2014/main" id="{BA8854CD-2CC5-E329-BE92-D3DBF9B64025}"/>
              </a:ext>
            </a:extLst>
          </p:cNvPr>
          <p:cNvGrpSpPr/>
          <p:nvPr/>
        </p:nvGrpSpPr>
        <p:grpSpPr>
          <a:xfrm>
            <a:off x="838200" y="1362292"/>
            <a:ext cx="10601324" cy="1325564"/>
            <a:chOff x="838200" y="1907237"/>
            <a:chExt cx="10601324" cy="1325564"/>
          </a:xfrm>
        </p:grpSpPr>
        <p:sp>
          <p:nvSpPr>
            <p:cNvPr id="5" name="Rectangle 4">
              <a:extLst>
                <a:ext uri="{FF2B5EF4-FFF2-40B4-BE49-F238E27FC236}">
                  <a16:creationId xmlns:a16="http://schemas.microsoft.com/office/drawing/2014/main" id="{36F6CC51-377F-FE7C-B5F2-5CD9A58885B8}"/>
                </a:ext>
              </a:extLst>
            </p:cNvPr>
            <p:cNvSpPr/>
            <p:nvPr/>
          </p:nvSpPr>
          <p:spPr>
            <a:xfrm>
              <a:off x="838200" y="2233395"/>
              <a:ext cx="9785076" cy="67324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Isosceles Triangle 5">
              <a:extLst>
                <a:ext uri="{FF2B5EF4-FFF2-40B4-BE49-F238E27FC236}">
                  <a16:creationId xmlns:a16="http://schemas.microsoft.com/office/drawing/2014/main" id="{9D175B5B-652E-02B4-1DE1-FED17D9B8D19}"/>
                </a:ext>
              </a:extLst>
            </p:cNvPr>
            <p:cNvSpPr/>
            <p:nvPr/>
          </p:nvSpPr>
          <p:spPr>
            <a:xfrm rot="5400000">
              <a:off x="10368618" y="2161895"/>
              <a:ext cx="1325564" cy="816248"/>
            </a:xfrm>
            <a:prstGeom prst="triangl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3" name="Content Placeholder 2">
            <a:extLst>
              <a:ext uri="{FF2B5EF4-FFF2-40B4-BE49-F238E27FC236}">
                <a16:creationId xmlns:a16="http://schemas.microsoft.com/office/drawing/2014/main" id="{9718B154-1E2A-958C-3BC2-242200435573}"/>
              </a:ext>
            </a:extLst>
          </p:cNvPr>
          <p:cNvSpPr>
            <a:spLocks noGrp="1"/>
          </p:cNvSpPr>
          <p:nvPr>
            <p:ph idx="1"/>
          </p:nvPr>
        </p:nvSpPr>
        <p:spPr/>
        <p:txBody>
          <a:bodyPr vert="horz" lIns="91440" tIns="45720" rIns="91440" bIns="45720" rtlCol="0" anchor="t">
            <a:normAutofit/>
          </a:bodyPr>
          <a:lstStyle/>
          <a:p>
            <a:r>
              <a:rPr lang="en-US"/>
              <a:t>Climate Justice Pair &amp; Share</a:t>
            </a:r>
          </a:p>
          <a:p>
            <a:r>
              <a:rPr lang="en-US"/>
              <a:t>Climate Change &amp; Justice Recap</a:t>
            </a:r>
          </a:p>
          <a:p>
            <a:r>
              <a:rPr lang="en-US"/>
              <a:t>Extreme Heat 101</a:t>
            </a:r>
          </a:p>
          <a:p>
            <a:r>
              <a:rPr lang="en-US"/>
              <a:t>Break!</a:t>
            </a:r>
          </a:p>
          <a:p>
            <a:r>
              <a:rPr lang="en-US"/>
              <a:t>Heat Illnesses &amp; Interventions</a:t>
            </a:r>
          </a:p>
          <a:p>
            <a:r>
              <a:rPr lang="en-US"/>
              <a:t>Debrief &amp; Closing</a:t>
            </a:r>
          </a:p>
          <a:p>
            <a:endParaRPr lang="en-US"/>
          </a:p>
        </p:txBody>
      </p:sp>
    </p:spTree>
    <p:extLst>
      <p:ext uri="{BB962C8B-B14F-4D97-AF65-F5344CB8AC3E}">
        <p14:creationId xmlns:p14="http://schemas.microsoft.com/office/powerpoint/2010/main" val="33062073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9D2DA-8268-0AED-94CC-989C24307FFC}"/>
              </a:ext>
            </a:extLst>
          </p:cNvPr>
          <p:cNvSpPr>
            <a:spLocks noGrp="1"/>
          </p:cNvSpPr>
          <p:nvPr>
            <p:ph type="title"/>
          </p:nvPr>
        </p:nvSpPr>
        <p:spPr/>
        <p:txBody>
          <a:bodyPr/>
          <a:lstStyle/>
          <a:p>
            <a:pPr marL="914400" algn="l"/>
            <a:r>
              <a:rPr lang="en-US"/>
              <a:t>Heat Illnesses</a:t>
            </a:r>
          </a:p>
        </p:txBody>
      </p:sp>
      <p:graphicFrame>
        <p:nvGraphicFramePr>
          <p:cNvPr id="12" name="Table 12">
            <a:extLst>
              <a:ext uri="{FF2B5EF4-FFF2-40B4-BE49-F238E27FC236}">
                <a16:creationId xmlns:a16="http://schemas.microsoft.com/office/drawing/2014/main" id="{7704DC02-09ED-2301-0FBC-EC49C7D19B67}"/>
              </a:ext>
            </a:extLst>
          </p:cNvPr>
          <p:cNvGraphicFramePr>
            <a:graphicFrameLocks noGrp="1"/>
          </p:cNvGraphicFramePr>
          <p:nvPr/>
        </p:nvGraphicFramePr>
        <p:xfrm>
          <a:off x="838200" y="1512915"/>
          <a:ext cx="11231880" cy="5289031"/>
        </p:xfrm>
        <a:graphic>
          <a:graphicData uri="http://schemas.openxmlformats.org/drawingml/2006/table">
            <a:tbl>
              <a:tblPr firstRow="1" bandRow="1">
                <a:tableStyleId>{21E4AEA4-8DFA-4A89-87EB-49C32662AFE0}</a:tableStyleId>
              </a:tblPr>
              <a:tblGrid>
                <a:gridCol w="1483083">
                  <a:extLst>
                    <a:ext uri="{9D8B030D-6E8A-4147-A177-3AD203B41FA5}">
                      <a16:colId xmlns:a16="http://schemas.microsoft.com/office/drawing/2014/main" val="1252838804"/>
                    </a:ext>
                  </a:extLst>
                </a:gridCol>
                <a:gridCol w="3766601">
                  <a:extLst>
                    <a:ext uri="{9D8B030D-6E8A-4147-A177-3AD203B41FA5}">
                      <a16:colId xmlns:a16="http://schemas.microsoft.com/office/drawing/2014/main" val="2358626246"/>
                    </a:ext>
                  </a:extLst>
                </a:gridCol>
                <a:gridCol w="5982196">
                  <a:extLst>
                    <a:ext uri="{9D8B030D-6E8A-4147-A177-3AD203B41FA5}">
                      <a16:colId xmlns:a16="http://schemas.microsoft.com/office/drawing/2014/main" val="4210557429"/>
                    </a:ext>
                  </a:extLst>
                </a:gridCol>
              </a:tblGrid>
              <a:tr h="519731">
                <a:tc>
                  <a:txBody>
                    <a:bodyPr/>
                    <a:lstStyle/>
                    <a:p>
                      <a:pPr algn="ctr"/>
                      <a:endParaRPr lang="en-US" sz="2800" b="1">
                        <a:solidFill>
                          <a:srgbClr val="C00000"/>
                        </a:solidFill>
                      </a:endParaRPr>
                    </a:p>
                  </a:txBody>
                  <a:tcPr>
                    <a:noFill/>
                  </a:tcPr>
                </a:tc>
                <a:tc>
                  <a:txBody>
                    <a:bodyPr/>
                    <a:lstStyle/>
                    <a:p>
                      <a:pPr algn="ctr"/>
                      <a:r>
                        <a:rPr lang="en-US" sz="2800" b="1">
                          <a:solidFill>
                            <a:srgbClr val="C00000"/>
                          </a:solidFill>
                        </a:rPr>
                        <a:t>SIGNS</a:t>
                      </a:r>
                    </a:p>
                  </a:txBody>
                  <a:tcPr anchor="b">
                    <a:noFill/>
                  </a:tcPr>
                </a:tc>
                <a:tc>
                  <a:txBody>
                    <a:bodyPr/>
                    <a:lstStyle/>
                    <a:p>
                      <a:pPr algn="ctr"/>
                      <a:r>
                        <a:rPr lang="en-US" sz="2800" b="1">
                          <a:solidFill>
                            <a:srgbClr val="C00000"/>
                          </a:solidFill>
                        </a:rPr>
                        <a:t>WHAT TO DO</a:t>
                      </a:r>
                    </a:p>
                  </a:txBody>
                  <a:tcPr anchor="b">
                    <a:noFill/>
                  </a:tcPr>
                </a:tc>
                <a:extLst>
                  <a:ext uri="{0D108BD9-81ED-4DB2-BD59-A6C34878D82A}">
                    <a16:rowId xmlns:a16="http://schemas.microsoft.com/office/drawing/2014/main" val="3545931756"/>
                  </a:ext>
                </a:extLst>
              </a:tr>
              <a:tr h="917173">
                <a:tc>
                  <a:txBody>
                    <a:bodyPr/>
                    <a:lstStyle/>
                    <a:p>
                      <a:pPr algn="ctr"/>
                      <a:r>
                        <a:rPr lang="en-US" sz="2000" b="1">
                          <a:solidFill>
                            <a:schemeClr val="bg1"/>
                          </a:solidFill>
                        </a:rPr>
                        <a:t>Heat Rash</a:t>
                      </a:r>
                    </a:p>
                  </a:txBody>
                  <a:tcPr anchor="ctr">
                    <a:solidFill>
                      <a:srgbClr val="C00000"/>
                    </a:solidFill>
                  </a:tcPr>
                </a:tc>
                <a:tc>
                  <a:txBody>
                    <a:bodyPr/>
                    <a:lstStyle/>
                    <a:p>
                      <a:pPr algn="ctr"/>
                      <a:r>
                        <a:rPr lang="en-US"/>
                        <a:t>Red, itchy skin; small bumps or blisters</a:t>
                      </a:r>
                    </a:p>
                  </a:txBody>
                  <a:tcPr anchor="ctr"/>
                </a:tc>
                <a:tc>
                  <a:txBody>
                    <a:bodyPr/>
                    <a:lstStyle/>
                    <a:p>
                      <a:pPr marL="285750" indent="-285750" algn="l">
                        <a:buFont typeface="Arial" panose="020B0604020202020204" pitchFamily="34" charset="0"/>
                        <a:buChar char="•"/>
                      </a:pPr>
                      <a:r>
                        <a:rPr lang="en-US"/>
                        <a:t>Gently dry off skin</a:t>
                      </a:r>
                    </a:p>
                    <a:p>
                      <a:pPr marL="285750" indent="-285750" algn="l">
                        <a:buFont typeface="Arial" panose="020B0604020202020204" pitchFamily="34" charset="0"/>
                        <a:buChar char="•"/>
                      </a:pPr>
                      <a:r>
                        <a:rPr lang="en-US"/>
                        <a:t>Put cold compress on skin</a:t>
                      </a:r>
                    </a:p>
                    <a:p>
                      <a:pPr marL="285750" indent="-285750" algn="l">
                        <a:buFont typeface="Arial" panose="020B0604020202020204" pitchFamily="34" charset="0"/>
                        <a:buChar char="•"/>
                      </a:pPr>
                      <a:r>
                        <a:rPr lang="en-US"/>
                        <a:t>Seek medical help if symptoms don’t improve</a:t>
                      </a:r>
                    </a:p>
                  </a:txBody>
                  <a:tcPr/>
                </a:tc>
                <a:extLst>
                  <a:ext uri="{0D108BD9-81ED-4DB2-BD59-A6C34878D82A}">
                    <a16:rowId xmlns:a16="http://schemas.microsoft.com/office/drawing/2014/main" val="1685959709"/>
                  </a:ext>
                </a:extLst>
              </a:tr>
              <a:tr h="1192325">
                <a:tc>
                  <a:txBody>
                    <a:bodyPr/>
                    <a:lstStyle/>
                    <a:p>
                      <a:pPr algn="ctr"/>
                      <a:r>
                        <a:rPr lang="en-US" sz="2000" b="1">
                          <a:solidFill>
                            <a:schemeClr val="bg1"/>
                          </a:solidFill>
                        </a:rPr>
                        <a:t>Heat Cramp</a:t>
                      </a:r>
                    </a:p>
                  </a:txBody>
                  <a:tcPr anchor="ctr">
                    <a:solidFill>
                      <a:srgbClr val="C00000"/>
                    </a:solidFill>
                  </a:tcPr>
                </a:tc>
                <a:tc>
                  <a:txBody>
                    <a:bodyPr/>
                    <a:lstStyle/>
                    <a:p>
                      <a:pPr algn="ctr"/>
                      <a:r>
                        <a:rPr lang="en-US"/>
                        <a:t>Muscle pains or spasms in stomach, arms, or legs</a:t>
                      </a:r>
                    </a:p>
                  </a:txBody>
                  <a:tcPr anchor="ctr"/>
                </a:tc>
                <a:tc>
                  <a:txBody>
                    <a:bodyPr/>
                    <a:lstStyle/>
                    <a:p>
                      <a:pPr marL="285750" indent="-285750" algn="l">
                        <a:buFont typeface="Arial" panose="020B0604020202020204" pitchFamily="34" charset="0"/>
                        <a:buChar char="•"/>
                      </a:pPr>
                      <a:r>
                        <a:rPr lang="en-US"/>
                        <a:t>Stop physical activity and move to a cooler air-conditioned place</a:t>
                      </a:r>
                    </a:p>
                    <a:p>
                      <a:pPr marL="285750" indent="-285750" algn="l">
                        <a:buFont typeface="Arial" panose="020B0604020202020204" pitchFamily="34" charset="0"/>
                        <a:buChar char="•"/>
                      </a:pPr>
                      <a:r>
                        <a:rPr lang="en-US"/>
                        <a:t>Drink water</a:t>
                      </a:r>
                    </a:p>
                    <a:p>
                      <a:pPr marL="285750" indent="-285750" algn="l">
                        <a:buFont typeface="Arial" panose="020B0604020202020204" pitchFamily="34" charset="0"/>
                        <a:buChar char="•"/>
                      </a:pPr>
                      <a:r>
                        <a:rPr lang="en-US"/>
                        <a:t>Seek medical attention if cramps last longer than 1 hour</a:t>
                      </a:r>
                    </a:p>
                  </a:txBody>
                  <a:tcPr/>
                </a:tc>
                <a:extLst>
                  <a:ext uri="{0D108BD9-81ED-4DB2-BD59-A6C34878D82A}">
                    <a16:rowId xmlns:a16="http://schemas.microsoft.com/office/drawing/2014/main" val="2154358963"/>
                  </a:ext>
                </a:extLst>
              </a:tr>
              <a:tr h="1192325">
                <a:tc>
                  <a:txBody>
                    <a:bodyPr/>
                    <a:lstStyle/>
                    <a:p>
                      <a:pPr algn="ctr"/>
                      <a:r>
                        <a:rPr lang="en-US" sz="2000" b="1">
                          <a:solidFill>
                            <a:schemeClr val="bg1"/>
                          </a:solidFill>
                        </a:rPr>
                        <a:t>Heat Exhaustion</a:t>
                      </a:r>
                    </a:p>
                  </a:txBody>
                  <a:tcPr anchor="ctr">
                    <a:solidFill>
                      <a:srgbClr val="C00000"/>
                    </a:solidFill>
                  </a:tcPr>
                </a:tc>
                <a:tc>
                  <a:txBody>
                    <a:bodyPr/>
                    <a:lstStyle/>
                    <a:p>
                      <a:pPr algn="ctr"/>
                      <a:r>
                        <a:rPr lang="en-US"/>
                        <a:t>Heavy sweating, paleness, muscle cramps, weakness, headache, nausea, vomiting, fainting, weak pulse</a:t>
                      </a:r>
                    </a:p>
                  </a:txBody>
                  <a:tcPr/>
                </a:tc>
                <a:tc>
                  <a:txBody>
                    <a:bodyPr/>
                    <a:lstStyle/>
                    <a:p>
                      <a:pPr marL="285750" indent="-285750" algn="l">
                        <a:buFont typeface="Arial" panose="020B0604020202020204" pitchFamily="34" charset="0"/>
                        <a:buChar char="•"/>
                      </a:pPr>
                      <a:r>
                        <a:rPr lang="en-US" u="none"/>
                        <a:t>Move to a cooler area, out of sun</a:t>
                      </a:r>
                    </a:p>
                    <a:p>
                      <a:pPr marL="285750" indent="-285750" algn="l">
                        <a:buFont typeface="Arial" panose="020B0604020202020204" pitchFamily="34" charset="0"/>
                        <a:buChar char="•"/>
                      </a:pPr>
                      <a:r>
                        <a:rPr lang="en-US" u="none"/>
                        <a:t>Loosen clothing</a:t>
                      </a:r>
                    </a:p>
                    <a:p>
                      <a:pPr marL="285750" indent="-285750" algn="l">
                        <a:buFont typeface="Arial" panose="020B0604020202020204" pitchFamily="34" charset="0"/>
                        <a:buChar char="•"/>
                      </a:pPr>
                      <a:r>
                        <a:rPr lang="en-US" u="none"/>
                        <a:t>Drink cool water</a:t>
                      </a:r>
                    </a:p>
                    <a:p>
                      <a:pPr marL="285750" indent="-285750" algn="l">
                        <a:buFont typeface="Arial" panose="020B0604020202020204" pitchFamily="34" charset="0"/>
                        <a:buChar char="•"/>
                      </a:pPr>
                      <a:r>
                        <a:rPr lang="en-US" u="none"/>
                        <a:t>Seek medical help if symptoms do not improve</a:t>
                      </a:r>
                      <a:endParaRPr lang="en-US"/>
                    </a:p>
                  </a:txBody>
                  <a:tcPr/>
                </a:tc>
                <a:extLst>
                  <a:ext uri="{0D108BD9-81ED-4DB2-BD59-A6C34878D82A}">
                    <a16:rowId xmlns:a16="http://schemas.microsoft.com/office/drawing/2014/main" val="4259604891"/>
                  </a:ext>
                </a:extLst>
              </a:tr>
              <a:tr h="1467477">
                <a:tc>
                  <a:txBody>
                    <a:bodyPr/>
                    <a:lstStyle/>
                    <a:p>
                      <a:pPr algn="ctr"/>
                      <a:r>
                        <a:rPr lang="en-US" sz="2000" b="1">
                          <a:solidFill>
                            <a:schemeClr val="bg1"/>
                          </a:solidFill>
                        </a:rPr>
                        <a:t>Heat Stroke</a:t>
                      </a:r>
                    </a:p>
                  </a:txBody>
                  <a:tcPr anchor="ctr">
                    <a:solidFill>
                      <a:srgbClr val="C00000"/>
                    </a:solidFill>
                  </a:tcPr>
                </a:tc>
                <a:tc>
                  <a:txBody>
                    <a:bodyPr/>
                    <a:lstStyle/>
                    <a:p>
                      <a:pPr algn="ctr"/>
                      <a:r>
                        <a:rPr lang="en-US"/>
                        <a:t>Extremely high body temperature (&lt;104), hot skin with or without sweat, strong rapid pulse, dizziness, confusion, unconsciousness</a:t>
                      </a:r>
                    </a:p>
                  </a:txBody>
                  <a:tcPr/>
                </a:tc>
                <a:tc>
                  <a:txBody>
                    <a:bodyPr/>
                    <a:lstStyle/>
                    <a:p>
                      <a:pPr marL="285750" indent="-285750" algn="l">
                        <a:buFont typeface="Arial" panose="020B0604020202020204" pitchFamily="34" charset="0"/>
                        <a:buChar char="•"/>
                      </a:pPr>
                      <a:r>
                        <a:rPr lang="en-US"/>
                        <a:t>Call 911 </a:t>
                      </a:r>
                      <a:r>
                        <a:rPr lang="en-US" b="1"/>
                        <a:t>immediately</a:t>
                      </a:r>
                      <a:r>
                        <a:rPr lang="en-US"/>
                        <a:t> (delay can be fatal)</a:t>
                      </a:r>
                    </a:p>
                    <a:p>
                      <a:pPr marL="285750" indent="-285750" algn="l">
                        <a:buFont typeface="Arial" panose="020B0604020202020204" pitchFamily="34" charset="0"/>
                        <a:buChar char="•"/>
                      </a:pPr>
                      <a:r>
                        <a:rPr lang="en-US"/>
                        <a:t>Move individual to cooler, air-conditioned place</a:t>
                      </a:r>
                    </a:p>
                    <a:p>
                      <a:pPr marL="285750" indent="-285750" algn="l">
                        <a:buFont typeface="Arial" panose="020B0604020202020204" pitchFamily="34" charset="0"/>
                        <a:buChar char="•"/>
                      </a:pPr>
                      <a:r>
                        <a:rPr lang="en-US"/>
                        <a:t>Loosen clothing</a:t>
                      </a:r>
                    </a:p>
                    <a:p>
                      <a:pPr marL="285750" indent="-285750" algn="l">
                        <a:buFont typeface="Arial" panose="020B0604020202020204" pitchFamily="34" charset="0"/>
                        <a:buChar char="•"/>
                      </a:pPr>
                      <a:r>
                        <a:rPr lang="en-US"/>
                        <a:t>Cool body with fan, ice, or mister</a:t>
                      </a:r>
                    </a:p>
                    <a:p>
                      <a:pPr marL="285750" indent="-285750" algn="l">
                        <a:buFont typeface="Arial" panose="020B0604020202020204" pitchFamily="34" charset="0"/>
                        <a:buChar char="•"/>
                      </a:pPr>
                      <a:r>
                        <a:rPr lang="en-US" b="1"/>
                        <a:t>Do not give person anything to drink</a:t>
                      </a:r>
                    </a:p>
                  </a:txBody>
                  <a:tcPr/>
                </a:tc>
                <a:extLst>
                  <a:ext uri="{0D108BD9-81ED-4DB2-BD59-A6C34878D82A}">
                    <a16:rowId xmlns:a16="http://schemas.microsoft.com/office/drawing/2014/main" val="4145288321"/>
                  </a:ext>
                </a:extLst>
              </a:tr>
            </a:tbl>
          </a:graphicData>
        </a:graphic>
      </p:graphicFrame>
      <p:pic>
        <p:nvPicPr>
          <p:cNvPr id="18" name="Graphic 17" descr="Ambulance with solid fill">
            <a:extLst>
              <a:ext uri="{FF2B5EF4-FFF2-40B4-BE49-F238E27FC236}">
                <a16:creationId xmlns:a16="http://schemas.microsoft.com/office/drawing/2014/main" id="{690D0089-4EA5-6890-5B75-A5DBD44DB59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10895319" y="5855474"/>
            <a:ext cx="914400" cy="914400"/>
          </a:xfrm>
          <a:prstGeom prst="rect">
            <a:avLst/>
          </a:prstGeom>
        </p:spPr>
      </p:pic>
      <p:sp>
        <p:nvSpPr>
          <p:cNvPr id="21" name="TextBox 20">
            <a:extLst>
              <a:ext uri="{FF2B5EF4-FFF2-40B4-BE49-F238E27FC236}">
                <a16:creationId xmlns:a16="http://schemas.microsoft.com/office/drawing/2014/main" id="{D2B0354E-D511-2481-F89F-ECF12876F87B}"/>
              </a:ext>
            </a:extLst>
          </p:cNvPr>
          <p:cNvSpPr txBox="1"/>
          <p:nvPr/>
        </p:nvSpPr>
        <p:spPr>
          <a:xfrm>
            <a:off x="10813256" y="6492875"/>
            <a:ext cx="1081088" cy="276999"/>
          </a:xfrm>
          <a:prstGeom prst="rect">
            <a:avLst/>
          </a:prstGeom>
          <a:noFill/>
        </p:spPr>
        <p:txBody>
          <a:bodyPr wrap="square" rtlCol="0">
            <a:spAutoFit/>
          </a:bodyPr>
          <a:lstStyle/>
          <a:p>
            <a:pPr algn="ctr"/>
            <a:r>
              <a:rPr lang="en-US" sz="1200" b="1">
                <a:solidFill>
                  <a:srgbClr val="8A0000"/>
                </a:solidFill>
              </a:rPr>
              <a:t>Can be fatal</a:t>
            </a:r>
          </a:p>
        </p:txBody>
      </p:sp>
    </p:spTree>
    <p:extLst>
      <p:ext uri="{BB962C8B-B14F-4D97-AF65-F5344CB8AC3E}">
        <p14:creationId xmlns:p14="http://schemas.microsoft.com/office/powerpoint/2010/main" val="23270659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52FE6-F287-A50C-70F3-CBF56D33E71C}"/>
              </a:ext>
            </a:extLst>
          </p:cNvPr>
          <p:cNvSpPr>
            <a:spLocks noGrp="1"/>
          </p:cNvSpPr>
          <p:nvPr>
            <p:ph type="title"/>
          </p:nvPr>
        </p:nvSpPr>
        <p:spPr/>
        <p:txBody>
          <a:bodyPr/>
          <a:lstStyle/>
          <a:p>
            <a:r>
              <a:rPr lang="en-US"/>
              <a:t>Matching Cards: Heat Illness Edition</a:t>
            </a:r>
          </a:p>
        </p:txBody>
      </p:sp>
      <p:sp>
        <p:nvSpPr>
          <p:cNvPr id="3" name="Content Placeholder 2">
            <a:extLst>
              <a:ext uri="{FF2B5EF4-FFF2-40B4-BE49-F238E27FC236}">
                <a16:creationId xmlns:a16="http://schemas.microsoft.com/office/drawing/2014/main" id="{75385911-A5D6-31C0-60BD-DD3328DFB5F0}"/>
              </a:ext>
            </a:extLst>
          </p:cNvPr>
          <p:cNvSpPr>
            <a:spLocks noGrp="1"/>
          </p:cNvSpPr>
          <p:nvPr>
            <p:ph idx="1"/>
          </p:nvPr>
        </p:nvSpPr>
        <p:spPr>
          <a:xfrm>
            <a:off x="838200" y="1825625"/>
            <a:ext cx="8949267" cy="4351338"/>
          </a:xfrm>
        </p:spPr>
        <p:txBody>
          <a:bodyPr>
            <a:normAutofit/>
          </a:bodyPr>
          <a:lstStyle/>
          <a:p>
            <a:r>
              <a:rPr lang="en-US"/>
              <a:t>Objective: Match the (1) </a:t>
            </a:r>
            <a:r>
              <a:rPr lang="en-US" b="1"/>
              <a:t>heat illness name</a:t>
            </a:r>
            <a:r>
              <a:rPr lang="en-US"/>
              <a:t> to its (2) </a:t>
            </a:r>
            <a:r>
              <a:rPr lang="en-US" b="1"/>
              <a:t>symptom</a:t>
            </a:r>
            <a:r>
              <a:rPr lang="en-US"/>
              <a:t> and (3) </a:t>
            </a:r>
            <a:r>
              <a:rPr lang="en-US" b="1"/>
              <a:t>treatment</a:t>
            </a:r>
            <a:r>
              <a:rPr lang="en-US"/>
              <a:t>. </a:t>
            </a:r>
          </a:p>
          <a:p>
            <a:endParaRPr lang="en-US"/>
          </a:p>
          <a:p>
            <a:r>
              <a:rPr lang="en-US"/>
              <a:t>Rules: Each player can only lift 3 cards per turn. </a:t>
            </a:r>
          </a:p>
          <a:p>
            <a:pPr lvl="1"/>
            <a:r>
              <a:rPr lang="en-US"/>
              <a:t>If </a:t>
            </a:r>
            <a:r>
              <a:rPr lang="en-US" b="1"/>
              <a:t>all 3</a:t>
            </a:r>
            <a:r>
              <a:rPr lang="en-US"/>
              <a:t> cards are matching: remove the cards from the board </a:t>
            </a:r>
          </a:p>
          <a:p>
            <a:pPr lvl="1"/>
            <a:r>
              <a:rPr lang="en-US"/>
              <a:t>If </a:t>
            </a:r>
            <a:r>
              <a:rPr lang="en-US" b="1"/>
              <a:t>all 3 </a:t>
            </a:r>
            <a:r>
              <a:rPr lang="en-US"/>
              <a:t>cards are NOT matching: turn the cards back around and go to the next player. </a:t>
            </a:r>
          </a:p>
          <a:p>
            <a:pPr lvl="1"/>
            <a:endParaRPr lang="en-US"/>
          </a:p>
          <a:p>
            <a:r>
              <a:rPr lang="en-US"/>
              <a:t>First team to match all cards wins! </a:t>
            </a:r>
          </a:p>
        </p:txBody>
      </p:sp>
      <p:graphicFrame>
        <p:nvGraphicFramePr>
          <p:cNvPr id="4" name="Table 3">
            <a:extLst>
              <a:ext uri="{FF2B5EF4-FFF2-40B4-BE49-F238E27FC236}">
                <a16:creationId xmlns:a16="http://schemas.microsoft.com/office/drawing/2014/main" id="{317B119B-6EB1-F5E3-B15D-D8EFAD185F43}"/>
              </a:ext>
            </a:extLst>
          </p:cNvPr>
          <p:cNvGraphicFramePr>
            <a:graphicFrameLocks noGrp="1"/>
          </p:cNvGraphicFramePr>
          <p:nvPr>
            <p:extLst>
              <p:ext uri="{D42A27DB-BD31-4B8C-83A1-F6EECF244321}">
                <p14:modId xmlns:p14="http://schemas.microsoft.com/office/powerpoint/2010/main" val="3419813196"/>
              </p:ext>
            </p:extLst>
          </p:nvPr>
        </p:nvGraphicFramePr>
        <p:xfrm>
          <a:off x="9925050" y="2164679"/>
          <a:ext cx="1428750" cy="3673229"/>
        </p:xfrm>
        <a:graphic>
          <a:graphicData uri="http://schemas.openxmlformats.org/drawingml/2006/table">
            <a:tbl>
              <a:tblPr firstRow="1" bandRow="1">
                <a:tableStyleId>{21E4AEA4-8DFA-4A89-87EB-49C32662AFE0}</a:tableStyleId>
              </a:tblPr>
              <a:tblGrid>
                <a:gridCol w="1428750">
                  <a:extLst>
                    <a:ext uri="{9D8B030D-6E8A-4147-A177-3AD203B41FA5}">
                      <a16:colId xmlns:a16="http://schemas.microsoft.com/office/drawing/2014/main" val="562287116"/>
                    </a:ext>
                  </a:extLst>
                </a:gridCol>
              </a:tblGrid>
              <a:tr h="538901">
                <a:tc>
                  <a:txBody>
                    <a:bodyPr/>
                    <a:lstStyle/>
                    <a:p>
                      <a:pPr algn="ctr"/>
                      <a:r>
                        <a:rPr lang="en-US" sz="2000" b="1">
                          <a:solidFill>
                            <a:schemeClr val="bg1"/>
                          </a:solidFill>
                        </a:rPr>
                        <a:t>Heat Rash</a:t>
                      </a:r>
                    </a:p>
                  </a:txBody>
                  <a:tcPr anchor="ctr">
                    <a:lnB w="12700" cap="flat" cmpd="sng" algn="ctr">
                      <a:solidFill>
                        <a:schemeClr val="bg1"/>
                      </a:solidFill>
                      <a:prstDash val="solid"/>
                      <a:round/>
                      <a:headEnd type="none" w="med" len="med"/>
                      <a:tailEnd type="none" w="med" len="med"/>
                    </a:lnB>
                    <a:solidFill>
                      <a:srgbClr val="C00000"/>
                    </a:solidFill>
                  </a:tcPr>
                </a:tc>
                <a:extLst>
                  <a:ext uri="{0D108BD9-81ED-4DB2-BD59-A6C34878D82A}">
                    <a16:rowId xmlns:a16="http://schemas.microsoft.com/office/drawing/2014/main" val="3638228814"/>
                  </a:ext>
                </a:extLst>
              </a:tr>
              <a:tr h="970149">
                <a:tc>
                  <a:txBody>
                    <a:bodyPr/>
                    <a:lstStyle/>
                    <a:p>
                      <a:pPr algn="ctr"/>
                      <a:r>
                        <a:rPr lang="en-US" sz="2000" b="1">
                          <a:solidFill>
                            <a:schemeClr val="bg1"/>
                          </a:solidFill>
                        </a:rPr>
                        <a:t>Heat Cramp</a:t>
                      </a:r>
                    </a:p>
                  </a:txBody>
                  <a:tcPr anchor="ctr">
                    <a:lnT w="12700" cap="flat" cmpd="sng" algn="ctr">
                      <a:solidFill>
                        <a:schemeClr val="bg1"/>
                      </a:solidFill>
                      <a:prstDash val="solid"/>
                      <a:round/>
                      <a:headEnd type="none" w="med" len="med"/>
                      <a:tailEnd type="none" w="med" len="med"/>
                    </a:lnT>
                    <a:solidFill>
                      <a:srgbClr val="C00000"/>
                    </a:solidFill>
                  </a:tcPr>
                </a:tc>
                <a:extLst>
                  <a:ext uri="{0D108BD9-81ED-4DB2-BD59-A6C34878D82A}">
                    <a16:rowId xmlns:a16="http://schemas.microsoft.com/office/drawing/2014/main" val="4061442430"/>
                  </a:ext>
                </a:extLst>
              </a:tr>
              <a:tr h="970149">
                <a:tc>
                  <a:txBody>
                    <a:bodyPr/>
                    <a:lstStyle/>
                    <a:p>
                      <a:pPr algn="ctr"/>
                      <a:r>
                        <a:rPr lang="en-US" sz="2000" b="1">
                          <a:solidFill>
                            <a:schemeClr val="bg1"/>
                          </a:solidFill>
                        </a:rPr>
                        <a:t>Heat Exhaustion</a:t>
                      </a:r>
                    </a:p>
                  </a:txBody>
                  <a:tcPr anchor="ctr">
                    <a:solidFill>
                      <a:srgbClr val="C00000"/>
                    </a:solidFill>
                  </a:tcPr>
                </a:tc>
                <a:extLst>
                  <a:ext uri="{0D108BD9-81ED-4DB2-BD59-A6C34878D82A}">
                    <a16:rowId xmlns:a16="http://schemas.microsoft.com/office/drawing/2014/main" val="2564559964"/>
                  </a:ext>
                </a:extLst>
              </a:tr>
              <a:tr h="1194030">
                <a:tc>
                  <a:txBody>
                    <a:bodyPr/>
                    <a:lstStyle/>
                    <a:p>
                      <a:pPr algn="ctr"/>
                      <a:r>
                        <a:rPr lang="en-US" sz="2000" b="1">
                          <a:solidFill>
                            <a:schemeClr val="bg1"/>
                          </a:solidFill>
                        </a:rPr>
                        <a:t>Heat Stroke</a:t>
                      </a:r>
                    </a:p>
                  </a:txBody>
                  <a:tcPr anchor="ctr">
                    <a:solidFill>
                      <a:srgbClr val="C00000"/>
                    </a:solidFill>
                  </a:tcPr>
                </a:tc>
                <a:extLst>
                  <a:ext uri="{0D108BD9-81ED-4DB2-BD59-A6C34878D82A}">
                    <a16:rowId xmlns:a16="http://schemas.microsoft.com/office/drawing/2014/main" val="4243977229"/>
                  </a:ext>
                </a:extLst>
              </a:tr>
            </a:tbl>
          </a:graphicData>
        </a:graphic>
      </p:graphicFrame>
    </p:spTree>
    <p:extLst>
      <p:ext uri="{BB962C8B-B14F-4D97-AF65-F5344CB8AC3E}">
        <p14:creationId xmlns:p14="http://schemas.microsoft.com/office/powerpoint/2010/main" val="4567036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AFFBB-00FB-7B1C-629F-CEBCC41C740B}"/>
              </a:ext>
            </a:extLst>
          </p:cNvPr>
          <p:cNvSpPr>
            <a:spLocks noGrp="1"/>
          </p:cNvSpPr>
          <p:nvPr>
            <p:ph type="title"/>
          </p:nvPr>
        </p:nvSpPr>
        <p:spPr/>
        <p:txBody>
          <a:bodyPr/>
          <a:lstStyle/>
          <a:p>
            <a:r>
              <a:rPr lang="en-US"/>
              <a:t>What’s Cambridge doing about heat?</a:t>
            </a:r>
          </a:p>
        </p:txBody>
      </p:sp>
      <p:sp>
        <p:nvSpPr>
          <p:cNvPr id="3" name="Content Placeholder 2">
            <a:extLst>
              <a:ext uri="{FF2B5EF4-FFF2-40B4-BE49-F238E27FC236}">
                <a16:creationId xmlns:a16="http://schemas.microsoft.com/office/drawing/2014/main" id="{6F07697A-0071-56A3-DC85-499D390E3F67}"/>
              </a:ext>
            </a:extLst>
          </p:cNvPr>
          <p:cNvSpPr>
            <a:spLocks noGrp="1"/>
          </p:cNvSpPr>
          <p:nvPr>
            <p:ph idx="1"/>
          </p:nvPr>
        </p:nvSpPr>
        <p:spPr>
          <a:xfrm>
            <a:off x="8310208" y="2016316"/>
            <a:ext cx="3607989" cy="4351338"/>
          </a:xfrm>
        </p:spPr>
        <p:txBody>
          <a:bodyPr vert="horz" lIns="91440" tIns="45720" rIns="91440" bIns="45720" rtlCol="0" anchor="t">
            <a:normAutofit/>
          </a:bodyPr>
          <a:lstStyle/>
          <a:p>
            <a:pPr marL="0" indent="0">
              <a:buNone/>
            </a:pPr>
            <a:r>
              <a:rPr lang="en-US" sz="3200">
                <a:ea typeface="Calibri"/>
                <a:cs typeface="Calibri"/>
              </a:rPr>
              <a:t>Greener, Cooler City</a:t>
            </a:r>
          </a:p>
          <a:p>
            <a:pPr marL="0" indent="0">
              <a:buNone/>
            </a:pPr>
            <a:endParaRPr lang="en-US" sz="3200">
              <a:ea typeface="Calibri"/>
              <a:cs typeface="Calibri"/>
            </a:endParaRPr>
          </a:p>
          <a:p>
            <a:pPr marL="0" indent="0">
              <a:buNone/>
            </a:pPr>
            <a:r>
              <a:rPr lang="en-US" sz="3200">
                <a:ea typeface="Calibri"/>
                <a:cs typeface="Calibri"/>
              </a:rPr>
              <a:t>Cool Buildings</a:t>
            </a:r>
          </a:p>
          <a:p>
            <a:pPr marL="0" indent="0">
              <a:buNone/>
            </a:pPr>
            <a:endParaRPr lang="en-US" sz="3200">
              <a:ea typeface="Calibri"/>
              <a:cs typeface="Calibri"/>
            </a:endParaRPr>
          </a:p>
          <a:p>
            <a:pPr marL="0" indent="0">
              <a:buNone/>
            </a:pPr>
            <a:r>
              <a:rPr lang="en-US" sz="3200">
                <a:ea typeface="Calibri"/>
                <a:cs typeface="Calibri"/>
              </a:rPr>
              <a:t>Cool Streets</a:t>
            </a:r>
          </a:p>
          <a:p>
            <a:endParaRPr lang="en-US" sz="3200">
              <a:ea typeface="Calibri"/>
              <a:cs typeface="Calibri"/>
            </a:endParaRPr>
          </a:p>
          <a:p>
            <a:pPr marL="0" indent="0">
              <a:buNone/>
            </a:pPr>
            <a:r>
              <a:rPr lang="en-US" sz="3200">
                <a:ea typeface="Calibri"/>
                <a:cs typeface="Calibri"/>
              </a:rPr>
              <a:t>Cool Communities</a:t>
            </a:r>
          </a:p>
        </p:txBody>
      </p:sp>
      <p:pic>
        <p:nvPicPr>
          <p:cNvPr id="5" name="Picture 4">
            <a:extLst>
              <a:ext uri="{FF2B5EF4-FFF2-40B4-BE49-F238E27FC236}">
                <a16:creationId xmlns:a16="http://schemas.microsoft.com/office/drawing/2014/main" id="{A044546C-4232-1F4D-2816-171C4900408A}"/>
              </a:ext>
            </a:extLst>
          </p:cNvPr>
          <p:cNvPicPr>
            <a:picLocks noChangeAspect="1"/>
          </p:cNvPicPr>
          <p:nvPr/>
        </p:nvPicPr>
        <p:blipFill>
          <a:blip r:embed="rId3"/>
          <a:stretch>
            <a:fillRect/>
          </a:stretch>
        </p:blipFill>
        <p:spPr>
          <a:xfrm>
            <a:off x="818906" y="1526381"/>
            <a:ext cx="6629890" cy="5150493"/>
          </a:xfrm>
          <a:prstGeom prst="rect">
            <a:avLst/>
          </a:prstGeom>
        </p:spPr>
      </p:pic>
      <p:grpSp>
        <p:nvGrpSpPr>
          <p:cNvPr id="4" name="Group 3">
            <a:extLst>
              <a:ext uri="{FF2B5EF4-FFF2-40B4-BE49-F238E27FC236}">
                <a16:creationId xmlns:a16="http://schemas.microsoft.com/office/drawing/2014/main" id="{4F0CB21B-935E-1BE4-9958-C12A7094F799}"/>
              </a:ext>
            </a:extLst>
          </p:cNvPr>
          <p:cNvGrpSpPr/>
          <p:nvPr/>
        </p:nvGrpSpPr>
        <p:grpSpPr>
          <a:xfrm>
            <a:off x="7283284" y="4036524"/>
            <a:ext cx="1034421" cy="1031472"/>
            <a:chOff x="241583" y="1604725"/>
            <a:chExt cx="1034421" cy="1031472"/>
          </a:xfrm>
        </p:grpSpPr>
        <p:sp>
          <p:nvSpPr>
            <p:cNvPr id="6" name="Oval 5">
              <a:extLst>
                <a:ext uri="{FF2B5EF4-FFF2-40B4-BE49-F238E27FC236}">
                  <a16:creationId xmlns:a16="http://schemas.microsoft.com/office/drawing/2014/main" id="{1F537D07-8F66-C0BC-2E3B-CF93EB74B006}"/>
                </a:ext>
              </a:extLst>
            </p:cNvPr>
            <p:cNvSpPr/>
            <p:nvPr/>
          </p:nvSpPr>
          <p:spPr>
            <a:xfrm>
              <a:off x="241583" y="1626307"/>
              <a:ext cx="1009890" cy="1009890"/>
            </a:xfrm>
            <a:prstGeom prst="ellipse">
              <a:avLst/>
            </a:prstGeom>
            <a:solidFill>
              <a:schemeClr val="bg1"/>
            </a:solidFill>
            <a:ln w="2857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Signpost with solid fill">
              <a:extLst>
                <a:ext uri="{FF2B5EF4-FFF2-40B4-BE49-F238E27FC236}">
                  <a16:creationId xmlns:a16="http://schemas.microsoft.com/office/drawing/2014/main" id="{6B5C9530-D322-21FD-6252-F617DB6B0B5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1026991">
              <a:off x="281715" y="1604725"/>
              <a:ext cx="994289" cy="994289"/>
            </a:xfrm>
            <a:prstGeom prst="rect">
              <a:avLst/>
            </a:prstGeom>
          </p:spPr>
        </p:pic>
      </p:grpSp>
      <p:grpSp>
        <p:nvGrpSpPr>
          <p:cNvPr id="8" name="Group 7">
            <a:extLst>
              <a:ext uri="{FF2B5EF4-FFF2-40B4-BE49-F238E27FC236}">
                <a16:creationId xmlns:a16="http://schemas.microsoft.com/office/drawing/2014/main" id="{4391419E-3D2D-8B0A-51A6-E64D7B5F4E5A}"/>
              </a:ext>
            </a:extLst>
          </p:cNvPr>
          <p:cNvGrpSpPr/>
          <p:nvPr/>
        </p:nvGrpSpPr>
        <p:grpSpPr>
          <a:xfrm>
            <a:off x="7295550" y="5193630"/>
            <a:ext cx="1009890" cy="1009890"/>
            <a:chOff x="5895855" y="1626307"/>
            <a:chExt cx="1009890" cy="1009890"/>
          </a:xfrm>
        </p:grpSpPr>
        <p:sp>
          <p:nvSpPr>
            <p:cNvPr id="9" name="Oval 8">
              <a:extLst>
                <a:ext uri="{FF2B5EF4-FFF2-40B4-BE49-F238E27FC236}">
                  <a16:creationId xmlns:a16="http://schemas.microsoft.com/office/drawing/2014/main" id="{9C2AE814-3F1C-B143-81AE-488501C22D7F}"/>
                </a:ext>
              </a:extLst>
            </p:cNvPr>
            <p:cNvSpPr/>
            <p:nvPr/>
          </p:nvSpPr>
          <p:spPr>
            <a:xfrm>
              <a:off x="5895855" y="1626307"/>
              <a:ext cx="1009890" cy="1009890"/>
            </a:xfrm>
            <a:prstGeom prst="ellipse">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Users with solid fill">
              <a:extLst>
                <a:ext uri="{FF2B5EF4-FFF2-40B4-BE49-F238E27FC236}">
                  <a16:creationId xmlns:a16="http://schemas.microsoft.com/office/drawing/2014/main" id="{EFB602BD-5A90-3AD1-FCDE-D69AD3BC05E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953733" y="1692555"/>
              <a:ext cx="914400" cy="914400"/>
            </a:xfrm>
            <a:prstGeom prst="rect">
              <a:avLst/>
            </a:prstGeom>
          </p:spPr>
        </p:pic>
      </p:grpSp>
      <p:grpSp>
        <p:nvGrpSpPr>
          <p:cNvPr id="11" name="Group 10">
            <a:extLst>
              <a:ext uri="{FF2B5EF4-FFF2-40B4-BE49-F238E27FC236}">
                <a16:creationId xmlns:a16="http://schemas.microsoft.com/office/drawing/2014/main" id="{3FCA4470-04CC-6EB2-B85C-F7D64685E91D}"/>
              </a:ext>
            </a:extLst>
          </p:cNvPr>
          <p:cNvGrpSpPr/>
          <p:nvPr/>
        </p:nvGrpSpPr>
        <p:grpSpPr>
          <a:xfrm>
            <a:off x="7248528" y="1775011"/>
            <a:ext cx="1009890" cy="1009890"/>
            <a:chOff x="37563" y="1044862"/>
            <a:chExt cx="1031917" cy="1031917"/>
          </a:xfrm>
        </p:grpSpPr>
        <p:sp>
          <p:nvSpPr>
            <p:cNvPr id="12" name="Oval 11">
              <a:extLst>
                <a:ext uri="{FF2B5EF4-FFF2-40B4-BE49-F238E27FC236}">
                  <a16:creationId xmlns:a16="http://schemas.microsoft.com/office/drawing/2014/main" id="{63C5FAA9-83C7-35FC-27E5-6E6F76209723}"/>
                </a:ext>
              </a:extLst>
            </p:cNvPr>
            <p:cNvSpPr/>
            <p:nvPr/>
          </p:nvSpPr>
          <p:spPr>
            <a:xfrm>
              <a:off x="37563" y="1044862"/>
              <a:ext cx="1031917" cy="1031917"/>
            </a:xfrm>
            <a:prstGeom prst="ellipse">
              <a:avLst/>
            </a:prstGeom>
            <a:solidFill>
              <a:schemeClr val="bg1"/>
            </a:solidFill>
            <a:ln w="28575">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descr="Deciduous tree with solid fill">
              <a:extLst>
                <a:ext uri="{FF2B5EF4-FFF2-40B4-BE49-F238E27FC236}">
                  <a16:creationId xmlns:a16="http://schemas.microsoft.com/office/drawing/2014/main" id="{4DF02B85-B679-4FD1-41C4-A96D944C0D4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1416" y="1103620"/>
              <a:ext cx="914400" cy="914400"/>
            </a:xfrm>
            <a:prstGeom prst="rect">
              <a:avLst/>
            </a:prstGeom>
          </p:spPr>
        </p:pic>
      </p:grpSp>
      <p:grpSp>
        <p:nvGrpSpPr>
          <p:cNvPr id="14" name="Group 13">
            <a:extLst>
              <a:ext uri="{FF2B5EF4-FFF2-40B4-BE49-F238E27FC236}">
                <a16:creationId xmlns:a16="http://schemas.microsoft.com/office/drawing/2014/main" id="{BEBCCD4A-C3D5-2801-96C6-D1EB03D0F42E}"/>
              </a:ext>
            </a:extLst>
          </p:cNvPr>
          <p:cNvGrpSpPr/>
          <p:nvPr/>
        </p:nvGrpSpPr>
        <p:grpSpPr>
          <a:xfrm>
            <a:off x="7251757" y="2911858"/>
            <a:ext cx="1032975" cy="1036466"/>
            <a:chOff x="5637500" y="2784944"/>
            <a:chExt cx="1032975" cy="1036466"/>
          </a:xfrm>
        </p:grpSpPr>
        <p:sp>
          <p:nvSpPr>
            <p:cNvPr id="15" name="Oval 14">
              <a:extLst>
                <a:ext uri="{FF2B5EF4-FFF2-40B4-BE49-F238E27FC236}">
                  <a16:creationId xmlns:a16="http://schemas.microsoft.com/office/drawing/2014/main" id="{8B8289C7-C6D4-5FA9-3C37-0BD44B6082D9}"/>
                </a:ext>
              </a:extLst>
            </p:cNvPr>
            <p:cNvSpPr/>
            <p:nvPr/>
          </p:nvSpPr>
          <p:spPr>
            <a:xfrm>
              <a:off x="5637500" y="2789493"/>
              <a:ext cx="1031917" cy="1031917"/>
            </a:xfrm>
            <a:prstGeom prst="ellipse">
              <a:avLst/>
            </a:prstGeom>
            <a:solidFill>
              <a:schemeClr val="bg1"/>
            </a:solidFill>
            <a:ln w="28575">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Architecture with solid fill">
              <a:extLst>
                <a:ext uri="{FF2B5EF4-FFF2-40B4-BE49-F238E27FC236}">
                  <a16:creationId xmlns:a16="http://schemas.microsoft.com/office/drawing/2014/main" id="{F4AE72E0-544A-0285-EB1A-F3E4007836E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20691688">
              <a:off x="5756075" y="2784944"/>
              <a:ext cx="914400" cy="914400"/>
            </a:xfrm>
            <a:prstGeom prst="rect">
              <a:avLst/>
            </a:prstGeom>
          </p:spPr>
        </p:pic>
      </p:grpSp>
      <p:sp>
        <p:nvSpPr>
          <p:cNvPr id="17" name="Slide Number Placeholder 3">
            <a:extLst>
              <a:ext uri="{FF2B5EF4-FFF2-40B4-BE49-F238E27FC236}">
                <a16:creationId xmlns:a16="http://schemas.microsoft.com/office/drawing/2014/main" id="{479B5212-2219-3FD2-8352-BC10C18F90C1}"/>
              </a:ext>
            </a:extLst>
          </p:cNvPr>
          <p:cNvSpPr>
            <a:spLocks noGrp="1"/>
          </p:cNvSpPr>
          <p:nvPr>
            <p:ph type="sldNum" sz="quarter" idx="12"/>
          </p:nvPr>
        </p:nvSpPr>
        <p:spPr>
          <a:xfrm>
            <a:off x="11639300" y="6342208"/>
            <a:ext cx="373912" cy="36512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369C6C0-0DC4-44C4-B8BB-8CC4BD6D1597}" type="slidenum">
              <a:rPr kumimoji="0" lang="en-US" sz="1200" b="0" i="0" u="none" strike="noStrike" kern="1200" cap="none" spc="0" normalizeH="0" baseline="0" noProof="0" smtClean="0">
                <a:ln>
                  <a:noFill/>
                </a:ln>
                <a:solidFill>
                  <a:sysClr val="windowText" lastClr="000000"/>
                </a:solidFill>
                <a:effectLst/>
                <a:uLnTx/>
                <a:uFillTx/>
                <a:latin typeface="Tw Cen MT" panose="020B0602020104020603"/>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sysClr val="windowText" lastClr="000000"/>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30903361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890AB6D-C11E-2CCA-7237-9A053E16306F}"/>
              </a:ext>
            </a:extLst>
          </p:cNvPr>
          <p:cNvSpPr/>
          <p:nvPr/>
        </p:nvSpPr>
        <p:spPr>
          <a:xfrm>
            <a:off x="1" y="0"/>
            <a:ext cx="6094942"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33EB1BC1-9924-AE2C-6136-A8B2A8510088}"/>
              </a:ext>
            </a:extLst>
          </p:cNvPr>
          <p:cNvGrpSpPr/>
          <p:nvPr/>
        </p:nvGrpSpPr>
        <p:grpSpPr>
          <a:xfrm>
            <a:off x="241583" y="1626307"/>
            <a:ext cx="1009890" cy="1009890"/>
            <a:chOff x="37563" y="1044862"/>
            <a:chExt cx="1031917" cy="1031917"/>
          </a:xfrm>
        </p:grpSpPr>
        <p:sp>
          <p:nvSpPr>
            <p:cNvPr id="16" name="Oval 15">
              <a:extLst>
                <a:ext uri="{FF2B5EF4-FFF2-40B4-BE49-F238E27FC236}">
                  <a16:creationId xmlns:a16="http://schemas.microsoft.com/office/drawing/2014/main" id="{2FF89147-BD4C-429E-7CF9-55405CF247F5}"/>
                </a:ext>
              </a:extLst>
            </p:cNvPr>
            <p:cNvSpPr/>
            <p:nvPr/>
          </p:nvSpPr>
          <p:spPr>
            <a:xfrm>
              <a:off x="37563" y="1044862"/>
              <a:ext cx="1031917" cy="1031917"/>
            </a:xfrm>
            <a:prstGeom prst="ellipse">
              <a:avLst/>
            </a:prstGeom>
            <a:solidFill>
              <a:schemeClr val="bg1"/>
            </a:solidFill>
            <a:ln w="28575">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Deciduous tree with solid fill">
              <a:extLst>
                <a:ext uri="{FF2B5EF4-FFF2-40B4-BE49-F238E27FC236}">
                  <a16:creationId xmlns:a16="http://schemas.microsoft.com/office/drawing/2014/main" id="{CFFD090D-453F-3B37-3C36-423F473470C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1416" y="1103620"/>
              <a:ext cx="914400" cy="914400"/>
            </a:xfrm>
            <a:prstGeom prst="rect">
              <a:avLst/>
            </a:prstGeom>
          </p:spPr>
        </p:pic>
      </p:grpSp>
      <p:grpSp>
        <p:nvGrpSpPr>
          <p:cNvPr id="19" name="Group 18">
            <a:extLst>
              <a:ext uri="{FF2B5EF4-FFF2-40B4-BE49-F238E27FC236}">
                <a16:creationId xmlns:a16="http://schemas.microsoft.com/office/drawing/2014/main" id="{6ECFB7B2-8E35-5B83-2F31-270A2E626E42}"/>
              </a:ext>
            </a:extLst>
          </p:cNvPr>
          <p:cNvGrpSpPr/>
          <p:nvPr/>
        </p:nvGrpSpPr>
        <p:grpSpPr>
          <a:xfrm>
            <a:off x="5825490" y="1599731"/>
            <a:ext cx="1032975" cy="1036466"/>
            <a:chOff x="5637500" y="2784944"/>
            <a:chExt cx="1032975" cy="1036466"/>
          </a:xfrm>
        </p:grpSpPr>
        <p:sp>
          <p:nvSpPr>
            <p:cNvPr id="18" name="Oval 17">
              <a:extLst>
                <a:ext uri="{FF2B5EF4-FFF2-40B4-BE49-F238E27FC236}">
                  <a16:creationId xmlns:a16="http://schemas.microsoft.com/office/drawing/2014/main" id="{B9E368A9-1F06-522E-15E7-0BB38D524DE7}"/>
                </a:ext>
              </a:extLst>
            </p:cNvPr>
            <p:cNvSpPr/>
            <p:nvPr/>
          </p:nvSpPr>
          <p:spPr>
            <a:xfrm>
              <a:off x="5637500" y="2789493"/>
              <a:ext cx="1031917" cy="1031917"/>
            </a:xfrm>
            <a:prstGeom prst="ellipse">
              <a:avLst/>
            </a:prstGeom>
            <a:solidFill>
              <a:schemeClr val="bg1"/>
            </a:solidFill>
            <a:ln w="28575">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Graphic 13" descr="Architecture with solid fill">
              <a:extLst>
                <a:ext uri="{FF2B5EF4-FFF2-40B4-BE49-F238E27FC236}">
                  <a16:creationId xmlns:a16="http://schemas.microsoft.com/office/drawing/2014/main" id="{65CAAA00-CA00-047D-EBEF-84EE456D258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0691688">
              <a:off x="5756075" y="2784944"/>
              <a:ext cx="914400" cy="914400"/>
            </a:xfrm>
            <a:prstGeom prst="rect">
              <a:avLst/>
            </a:prstGeom>
          </p:spPr>
        </p:pic>
      </p:grpSp>
      <p:sp>
        <p:nvSpPr>
          <p:cNvPr id="3" name="Content Placeholder 2">
            <a:extLst>
              <a:ext uri="{FF2B5EF4-FFF2-40B4-BE49-F238E27FC236}">
                <a16:creationId xmlns:a16="http://schemas.microsoft.com/office/drawing/2014/main" id="{7767082F-3984-9284-D907-22A7478EE41D}"/>
              </a:ext>
            </a:extLst>
          </p:cNvPr>
          <p:cNvSpPr>
            <a:spLocks noGrp="1"/>
          </p:cNvSpPr>
          <p:nvPr>
            <p:ph idx="1"/>
          </p:nvPr>
        </p:nvSpPr>
        <p:spPr>
          <a:xfrm>
            <a:off x="6271554" y="1736883"/>
            <a:ext cx="5082245" cy="4440080"/>
          </a:xfrm>
        </p:spPr>
        <p:txBody>
          <a:bodyPr>
            <a:normAutofit/>
          </a:bodyPr>
          <a:lstStyle/>
          <a:p>
            <a:pPr marL="341313" indent="0">
              <a:buNone/>
            </a:pPr>
            <a:r>
              <a:rPr lang="en-US" b="1"/>
              <a:t>Cool Buildings: </a:t>
            </a:r>
          </a:p>
          <a:p>
            <a:pPr marL="914400" lvl="1">
              <a:buClr>
                <a:schemeClr val="accent5">
                  <a:lumMod val="50000"/>
                </a:schemeClr>
              </a:buClr>
              <a:buFont typeface="Wingdings" panose="05000000000000000000" pitchFamily="2" charset="2"/>
              <a:buChar char="§"/>
            </a:pPr>
            <a:r>
              <a:rPr lang="en-US"/>
              <a:t>New buildings/renovations must be able to stay cool during hot temperatures</a:t>
            </a:r>
          </a:p>
          <a:p>
            <a:pPr lvl="1"/>
            <a:endParaRPr lang="en-US"/>
          </a:p>
        </p:txBody>
      </p:sp>
      <p:sp>
        <p:nvSpPr>
          <p:cNvPr id="4" name="Slide Number Placeholder 3">
            <a:extLst>
              <a:ext uri="{FF2B5EF4-FFF2-40B4-BE49-F238E27FC236}">
                <a16:creationId xmlns:a16="http://schemas.microsoft.com/office/drawing/2014/main" id="{87AB83FC-2FFD-A2ED-B222-6222AF9AB239}"/>
              </a:ext>
            </a:extLst>
          </p:cNvPr>
          <p:cNvSpPr>
            <a:spLocks noGrp="1"/>
          </p:cNvSpPr>
          <p:nvPr>
            <p:ph type="sldNum" sz="quarter" idx="12"/>
          </p:nvPr>
        </p:nvSpPr>
        <p:spPr/>
        <p:txBody>
          <a:bodyPr/>
          <a:lstStyle/>
          <a:p>
            <a:fld id="{A369C6C0-0DC4-44C4-B8BB-8CC4BD6D1597}" type="slidenum">
              <a:rPr lang="en-US" smtClean="0"/>
              <a:pPr/>
              <a:t>33</a:t>
            </a:fld>
            <a:endParaRPr lang="en-US"/>
          </a:p>
        </p:txBody>
      </p:sp>
      <p:sp>
        <p:nvSpPr>
          <p:cNvPr id="5" name="Content Placeholder 2">
            <a:extLst>
              <a:ext uri="{FF2B5EF4-FFF2-40B4-BE49-F238E27FC236}">
                <a16:creationId xmlns:a16="http://schemas.microsoft.com/office/drawing/2014/main" id="{93966379-1D36-ED4A-BBB6-0673B9953D45}"/>
              </a:ext>
            </a:extLst>
          </p:cNvPr>
          <p:cNvSpPr txBox="1">
            <a:spLocks/>
          </p:cNvSpPr>
          <p:nvPr/>
        </p:nvSpPr>
        <p:spPr>
          <a:xfrm>
            <a:off x="1062441" y="1736883"/>
            <a:ext cx="4778091" cy="30794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tabLst>
                <a:tab pos="0" algn="l"/>
              </a:tabLst>
            </a:pPr>
            <a:r>
              <a:rPr lang="en-US" b="1"/>
              <a:t>Greener, Cooler City:</a:t>
            </a:r>
          </a:p>
          <a:p>
            <a:pPr marL="463550" lvl="1">
              <a:buClr>
                <a:schemeClr val="accent4"/>
              </a:buClr>
              <a:buFont typeface="Wingdings" panose="05000000000000000000" pitchFamily="2" charset="2"/>
              <a:buChar char="§"/>
            </a:pPr>
            <a:r>
              <a:rPr lang="en-US"/>
              <a:t>Increase plantings, including roof gardens</a:t>
            </a:r>
          </a:p>
          <a:p>
            <a:pPr marL="463550" lvl="1">
              <a:buClr>
                <a:schemeClr val="accent4"/>
              </a:buClr>
              <a:buFont typeface="Wingdings" panose="05000000000000000000" pitchFamily="2" charset="2"/>
              <a:buChar char="§"/>
            </a:pPr>
            <a:r>
              <a:rPr lang="en-US"/>
              <a:t>Expand tree canopy cover and shade</a:t>
            </a:r>
          </a:p>
          <a:p>
            <a:pPr marL="463550" lvl="1">
              <a:buClr>
                <a:schemeClr val="accent4"/>
              </a:buClr>
              <a:buFont typeface="Wingdings" panose="05000000000000000000" pitchFamily="2" charset="2"/>
              <a:buChar char="§"/>
            </a:pPr>
            <a:r>
              <a:rPr lang="en-US"/>
              <a:t>Improve access to open space </a:t>
            </a:r>
          </a:p>
        </p:txBody>
      </p:sp>
      <p:sp>
        <p:nvSpPr>
          <p:cNvPr id="6" name="AutoShape 2">
            <a:extLst>
              <a:ext uri="{FF2B5EF4-FFF2-40B4-BE49-F238E27FC236}">
                <a16:creationId xmlns:a16="http://schemas.microsoft.com/office/drawing/2014/main" id="{AFA29DBF-6B26-D085-0F89-5EFADAE107A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a:extLst>
              <a:ext uri="{FF2B5EF4-FFF2-40B4-BE49-F238E27FC236}">
                <a16:creationId xmlns:a16="http://schemas.microsoft.com/office/drawing/2014/main" id="{87141330-6286-D70B-CDF6-D1C79D91E3EF}"/>
              </a:ext>
            </a:extLst>
          </p:cNvPr>
          <p:cNvPicPr>
            <a:picLocks noChangeAspect="1"/>
          </p:cNvPicPr>
          <p:nvPr/>
        </p:nvPicPr>
        <p:blipFill>
          <a:blip r:embed="rId7"/>
          <a:stretch>
            <a:fillRect/>
          </a:stretch>
        </p:blipFill>
        <p:spPr>
          <a:xfrm>
            <a:off x="1493465" y="4130821"/>
            <a:ext cx="3108013" cy="2576512"/>
          </a:xfrm>
          <a:prstGeom prst="rect">
            <a:avLst/>
          </a:prstGeom>
        </p:spPr>
      </p:pic>
      <p:pic>
        <p:nvPicPr>
          <p:cNvPr id="12" name="Picture 11">
            <a:extLst>
              <a:ext uri="{FF2B5EF4-FFF2-40B4-BE49-F238E27FC236}">
                <a16:creationId xmlns:a16="http://schemas.microsoft.com/office/drawing/2014/main" id="{961825E4-9402-06D6-8EEC-1C60113BDB60}"/>
              </a:ext>
            </a:extLst>
          </p:cNvPr>
          <p:cNvPicPr>
            <a:picLocks noChangeAspect="1"/>
          </p:cNvPicPr>
          <p:nvPr/>
        </p:nvPicPr>
        <p:blipFill>
          <a:blip r:embed="rId8"/>
          <a:stretch>
            <a:fillRect/>
          </a:stretch>
        </p:blipFill>
        <p:spPr>
          <a:xfrm>
            <a:off x="6809885" y="3581400"/>
            <a:ext cx="4656885" cy="3099739"/>
          </a:xfrm>
          <a:prstGeom prst="rect">
            <a:avLst/>
          </a:prstGeom>
        </p:spPr>
      </p:pic>
      <p:sp>
        <p:nvSpPr>
          <p:cNvPr id="22" name="Isosceles Triangle 21">
            <a:extLst>
              <a:ext uri="{FF2B5EF4-FFF2-40B4-BE49-F238E27FC236}">
                <a16:creationId xmlns:a16="http://schemas.microsoft.com/office/drawing/2014/main" id="{5C079490-DD6B-DC18-13C1-02674987084E}"/>
              </a:ext>
            </a:extLst>
          </p:cNvPr>
          <p:cNvSpPr/>
          <p:nvPr/>
        </p:nvSpPr>
        <p:spPr>
          <a:xfrm rot="5400000">
            <a:off x="93631" y="619783"/>
            <a:ext cx="1325564" cy="816248"/>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3" name="Isosceles Triangle 22">
            <a:extLst>
              <a:ext uri="{FF2B5EF4-FFF2-40B4-BE49-F238E27FC236}">
                <a16:creationId xmlns:a16="http://schemas.microsoft.com/office/drawing/2014/main" id="{B070F427-BFF6-C30F-EDF7-F050D2079EA4}"/>
              </a:ext>
            </a:extLst>
          </p:cNvPr>
          <p:cNvSpPr/>
          <p:nvPr/>
        </p:nvSpPr>
        <p:spPr>
          <a:xfrm rot="5400000">
            <a:off x="868428" y="716974"/>
            <a:ext cx="1009890" cy="621864"/>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97E267C6-530E-6E5A-FA56-5C3756A68E24}"/>
              </a:ext>
            </a:extLst>
          </p:cNvPr>
          <p:cNvSpPr>
            <a:spLocks noGrp="1"/>
          </p:cNvSpPr>
          <p:nvPr>
            <p:ph type="title"/>
          </p:nvPr>
        </p:nvSpPr>
        <p:spPr>
          <a:xfrm>
            <a:off x="1878688" y="365125"/>
            <a:ext cx="9475111" cy="1325563"/>
          </a:xfrm>
        </p:spPr>
        <p:txBody>
          <a:bodyPr/>
          <a:lstStyle/>
          <a:p>
            <a:pPr algn="l"/>
            <a:r>
              <a:rPr lang="en-US">
                <a:solidFill>
                  <a:schemeClr val="accent4"/>
                </a:solidFill>
              </a:rPr>
              <a:t>What’s Cambridge doing about heat?</a:t>
            </a:r>
          </a:p>
        </p:txBody>
      </p:sp>
    </p:spTree>
    <p:extLst>
      <p:ext uri="{BB962C8B-B14F-4D97-AF65-F5344CB8AC3E}">
        <p14:creationId xmlns:p14="http://schemas.microsoft.com/office/powerpoint/2010/main" val="42868765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D9312ED-9648-40A2-45C8-9A9AED9C9AD9}"/>
              </a:ext>
            </a:extLst>
          </p:cNvPr>
          <p:cNvSpPr/>
          <p:nvPr/>
        </p:nvSpPr>
        <p:spPr>
          <a:xfrm>
            <a:off x="1" y="0"/>
            <a:ext cx="6094942"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EECF6400-7538-2E7D-D9E3-92BE34FDC0D6}"/>
              </a:ext>
            </a:extLst>
          </p:cNvPr>
          <p:cNvGrpSpPr/>
          <p:nvPr/>
        </p:nvGrpSpPr>
        <p:grpSpPr>
          <a:xfrm>
            <a:off x="241583" y="1604725"/>
            <a:ext cx="1034421" cy="1031472"/>
            <a:chOff x="241583" y="1604725"/>
            <a:chExt cx="1034421" cy="1031472"/>
          </a:xfrm>
        </p:grpSpPr>
        <p:sp>
          <p:nvSpPr>
            <p:cNvPr id="16" name="Oval 15">
              <a:extLst>
                <a:ext uri="{FF2B5EF4-FFF2-40B4-BE49-F238E27FC236}">
                  <a16:creationId xmlns:a16="http://schemas.microsoft.com/office/drawing/2014/main" id="{7695C682-B27B-D5E8-3E42-3433D1CDB467}"/>
                </a:ext>
              </a:extLst>
            </p:cNvPr>
            <p:cNvSpPr/>
            <p:nvPr/>
          </p:nvSpPr>
          <p:spPr>
            <a:xfrm>
              <a:off x="241583" y="1626307"/>
              <a:ext cx="1009890" cy="1009890"/>
            </a:xfrm>
            <a:prstGeom prst="ellipse">
              <a:avLst/>
            </a:prstGeom>
            <a:solidFill>
              <a:schemeClr val="bg1"/>
            </a:solidFill>
            <a:ln w="2857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descr="Signpost with solid fill">
              <a:extLst>
                <a:ext uri="{FF2B5EF4-FFF2-40B4-BE49-F238E27FC236}">
                  <a16:creationId xmlns:a16="http://schemas.microsoft.com/office/drawing/2014/main" id="{297A6CE6-19C3-5E01-74C0-9476243F972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21026991">
              <a:off x="281715" y="1604725"/>
              <a:ext cx="994289" cy="994289"/>
            </a:xfrm>
            <a:prstGeom prst="rect">
              <a:avLst/>
            </a:prstGeom>
          </p:spPr>
        </p:pic>
      </p:grpSp>
      <p:grpSp>
        <p:nvGrpSpPr>
          <p:cNvPr id="25" name="Group 24">
            <a:extLst>
              <a:ext uri="{FF2B5EF4-FFF2-40B4-BE49-F238E27FC236}">
                <a16:creationId xmlns:a16="http://schemas.microsoft.com/office/drawing/2014/main" id="{0F98EEC6-5AD9-0794-77EF-04AE798EF26A}"/>
              </a:ext>
            </a:extLst>
          </p:cNvPr>
          <p:cNvGrpSpPr/>
          <p:nvPr/>
        </p:nvGrpSpPr>
        <p:grpSpPr>
          <a:xfrm>
            <a:off x="5895855" y="1626307"/>
            <a:ext cx="1009890" cy="1009890"/>
            <a:chOff x="5895855" y="1626307"/>
            <a:chExt cx="1009890" cy="1009890"/>
          </a:xfrm>
        </p:grpSpPr>
        <p:sp>
          <p:nvSpPr>
            <p:cNvPr id="24" name="Oval 23">
              <a:extLst>
                <a:ext uri="{FF2B5EF4-FFF2-40B4-BE49-F238E27FC236}">
                  <a16:creationId xmlns:a16="http://schemas.microsoft.com/office/drawing/2014/main" id="{DB89874D-BBD3-20B8-B5F9-CAF69831B2B6}"/>
                </a:ext>
              </a:extLst>
            </p:cNvPr>
            <p:cNvSpPr/>
            <p:nvPr/>
          </p:nvSpPr>
          <p:spPr>
            <a:xfrm>
              <a:off x="5895855" y="1626307"/>
              <a:ext cx="1009890" cy="1009890"/>
            </a:xfrm>
            <a:prstGeom prst="ellipse">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Users with solid fill">
              <a:extLst>
                <a:ext uri="{FF2B5EF4-FFF2-40B4-BE49-F238E27FC236}">
                  <a16:creationId xmlns:a16="http://schemas.microsoft.com/office/drawing/2014/main" id="{57F87FC7-A0D9-F3EE-ABFB-3C84BC08AF9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53733" y="1692555"/>
              <a:ext cx="914400" cy="914400"/>
            </a:xfrm>
            <a:prstGeom prst="rect">
              <a:avLst/>
            </a:prstGeom>
          </p:spPr>
        </p:pic>
      </p:grpSp>
      <p:sp>
        <p:nvSpPr>
          <p:cNvPr id="18" name="Title 1">
            <a:extLst>
              <a:ext uri="{FF2B5EF4-FFF2-40B4-BE49-F238E27FC236}">
                <a16:creationId xmlns:a16="http://schemas.microsoft.com/office/drawing/2014/main" id="{9A2EBB91-BC2B-EDD8-1DB6-533491592096}"/>
              </a:ext>
            </a:extLst>
          </p:cNvPr>
          <p:cNvSpPr txBox="1">
            <a:spLocks/>
          </p:cNvSpPr>
          <p:nvPr/>
        </p:nvSpPr>
        <p:spPr>
          <a:xfrm>
            <a:off x="1684305" y="676736"/>
            <a:ext cx="9925789" cy="74525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algn="l"/>
            <a:r>
              <a:rPr lang="en-US">
                <a:solidFill>
                  <a:schemeClr val="accent4"/>
                </a:solidFill>
              </a:rPr>
              <a:t>What’s Cambridge doing about heat?</a:t>
            </a:r>
          </a:p>
        </p:txBody>
      </p:sp>
      <p:sp>
        <p:nvSpPr>
          <p:cNvPr id="3" name="Content Placeholder 2">
            <a:extLst>
              <a:ext uri="{FF2B5EF4-FFF2-40B4-BE49-F238E27FC236}">
                <a16:creationId xmlns:a16="http://schemas.microsoft.com/office/drawing/2014/main" id="{7767082F-3984-9284-D907-22A7478EE41D}"/>
              </a:ext>
            </a:extLst>
          </p:cNvPr>
          <p:cNvSpPr>
            <a:spLocks noGrp="1"/>
          </p:cNvSpPr>
          <p:nvPr>
            <p:ph idx="1"/>
          </p:nvPr>
        </p:nvSpPr>
        <p:spPr>
          <a:xfrm>
            <a:off x="1014696" y="1825625"/>
            <a:ext cx="4880101" cy="4351338"/>
          </a:xfrm>
        </p:spPr>
        <p:txBody>
          <a:bodyPr>
            <a:normAutofit/>
          </a:bodyPr>
          <a:lstStyle/>
          <a:p>
            <a:pPr marL="0" indent="0">
              <a:buNone/>
            </a:pPr>
            <a:r>
              <a:rPr lang="en-US" b="1"/>
              <a:t>Cool Streets: </a:t>
            </a:r>
          </a:p>
          <a:p>
            <a:pPr marL="463550" lvl="1">
              <a:buClr>
                <a:schemeClr val="accent2">
                  <a:lumMod val="50000"/>
                </a:schemeClr>
              </a:buClr>
              <a:buFont typeface="Wingdings" panose="05000000000000000000" pitchFamily="2" charset="2"/>
              <a:buChar char="§"/>
            </a:pPr>
            <a:r>
              <a:rPr lang="en-US"/>
              <a:t>Implementing a “Complete Streets” design </a:t>
            </a:r>
          </a:p>
          <a:p>
            <a:pPr marL="463550" lvl="1">
              <a:buClr>
                <a:schemeClr val="accent2">
                  <a:lumMod val="50000"/>
                </a:schemeClr>
              </a:buClr>
              <a:buFont typeface="Wingdings" panose="05000000000000000000" pitchFamily="2" charset="2"/>
              <a:buChar char="§"/>
            </a:pPr>
            <a:r>
              <a:rPr lang="en-US"/>
              <a:t>More trees on streets and near bus &amp; train stops</a:t>
            </a:r>
          </a:p>
          <a:p>
            <a:pPr lvl="1"/>
            <a:endParaRPr lang="en-US"/>
          </a:p>
        </p:txBody>
      </p:sp>
      <p:sp>
        <p:nvSpPr>
          <p:cNvPr id="4" name="Slide Number Placeholder 3">
            <a:extLst>
              <a:ext uri="{FF2B5EF4-FFF2-40B4-BE49-F238E27FC236}">
                <a16:creationId xmlns:a16="http://schemas.microsoft.com/office/drawing/2014/main" id="{87AB83FC-2FFD-A2ED-B222-6222AF9AB239}"/>
              </a:ext>
            </a:extLst>
          </p:cNvPr>
          <p:cNvSpPr>
            <a:spLocks noGrp="1"/>
          </p:cNvSpPr>
          <p:nvPr>
            <p:ph type="sldNum" sz="quarter" idx="12"/>
          </p:nvPr>
        </p:nvSpPr>
        <p:spPr/>
        <p:txBody>
          <a:bodyPr/>
          <a:lstStyle/>
          <a:p>
            <a:fld id="{A369C6C0-0DC4-44C4-B8BB-8CC4BD6D1597}" type="slidenum">
              <a:rPr lang="en-US" smtClean="0"/>
              <a:pPr/>
              <a:t>34</a:t>
            </a:fld>
            <a:endParaRPr lang="en-US"/>
          </a:p>
        </p:txBody>
      </p:sp>
      <p:sp>
        <p:nvSpPr>
          <p:cNvPr id="5" name="Content Placeholder 2">
            <a:extLst>
              <a:ext uri="{FF2B5EF4-FFF2-40B4-BE49-F238E27FC236}">
                <a16:creationId xmlns:a16="http://schemas.microsoft.com/office/drawing/2014/main" id="{93966379-1D36-ED4A-BBB6-0673B9953D45}"/>
              </a:ext>
            </a:extLst>
          </p:cNvPr>
          <p:cNvSpPr txBox="1">
            <a:spLocks/>
          </p:cNvSpPr>
          <p:nvPr/>
        </p:nvSpPr>
        <p:spPr>
          <a:xfrm>
            <a:off x="6678934" y="1825625"/>
            <a:ext cx="5107969" cy="48817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t>Cool Communities: </a:t>
            </a:r>
          </a:p>
          <a:p>
            <a:pPr lvl="1">
              <a:buClr>
                <a:schemeClr val="accent6">
                  <a:lumMod val="50000"/>
                </a:schemeClr>
              </a:buClr>
              <a:buFont typeface="Wingdings" panose="05000000000000000000" pitchFamily="2" charset="2"/>
              <a:buChar char="§"/>
            </a:pPr>
            <a:r>
              <a:rPr lang="en-US"/>
              <a:t>Adding shading/cooling to community spaces so they can remain open to the community during times of high heat</a:t>
            </a:r>
          </a:p>
          <a:p>
            <a:pPr lvl="1">
              <a:buClr>
                <a:schemeClr val="accent6">
                  <a:lumMod val="50000"/>
                </a:schemeClr>
              </a:buClr>
              <a:buFont typeface="Wingdings" panose="05000000000000000000" pitchFamily="2" charset="2"/>
              <a:buChar char="§"/>
            </a:pPr>
            <a:r>
              <a:rPr lang="en-US"/>
              <a:t>Working with Eversource to increase resilience of electrical equipment</a:t>
            </a:r>
          </a:p>
          <a:p>
            <a:pPr lvl="1">
              <a:buClr>
                <a:schemeClr val="accent6">
                  <a:lumMod val="50000"/>
                </a:schemeClr>
              </a:buClr>
              <a:buFont typeface="Wingdings" panose="05000000000000000000" pitchFamily="2" charset="2"/>
              <a:buChar char="§"/>
            </a:pPr>
            <a:r>
              <a:rPr lang="en-US"/>
              <a:t>Building out “</a:t>
            </a:r>
            <a:r>
              <a:rPr lang="en-US" b="1">
                <a:solidFill>
                  <a:schemeClr val="accent6">
                    <a:lumMod val="50000"/>
                  </a:schemeClr>
                </a:solidFill>
              </a:rPr>
              <a:t>resilience hubs</a:t>
            </a:r>
            <a:r>
              <a:rPr lang="en-US"/>
              <a:t>” </a:t>
            </a:r>
          </a:p>
        </p:txBody>
      </p:sp>
      <p:sp>
        <p:nvSpPr>
          <p:cNvPr id="6" name="AutoShape 2">
            <a:extLst>
              <a:ext uri="{FF2B5EF4-FFF2-40B4-BE49-F238E27FC236}">
                <a16:creationId xmlns:a16="http://schemas.microsoft.com/office/drawing/2014/main" id="{AFA29DBF-6B26-D085-0F89-5EFADAE107A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a:extLst>
              <a:ext uri="{FF2B5EF4-FFF2-40B4-BE49-F238E27FC236}">
                <a16:creationId xmlns:a16="http://schemas.microsoft.com/office/drawing/2014/main" id="{2483A6EE-2744-8B5C-C141-9777108543AC}"/>
              </a:ext>
            </a:extLst>
          </p:cNvPr>
          <p:cNvPicPr>
            <a:picLocks noChangeAspect="1"/>
          </p:cNvPicPr>
          <p:nvPr/>
        </p:nvPicPr>
        <p:blipFill>
          <a:blip r:embed="rId6"/>
          <a:stretch>
            <a:fillRect/>
          </a:stretch>
        </p:blipFill>
        <p:spPr>
          <a:xfrm>
            <a:off x="570648" y="3836415"/>
            <a:ext cx="4953647" cy="2790555"/>
          </a:xfrm>
          <a:prstGeom prst="rect">
            <a:avLst/>
          </a:prstGeom>
        </p:spPr>
      </p:pic>
      <p:sp>
        <p:nvSpPr>
          <p:cNvPr id="9" name="AutoShape 6">
            <a:extLst>
              <a:ext uri="{FF2B5EF4-FFF2-40B4-BE49-F238E27FC236}">
                <a16:creationId xmlns:a16="http://schemas.microsoft.com/office/drawing/2014/main" id="{31D2BD42-368C-E7E0-5D08-9090F8D7A2F2}"/>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Isosceles Triangle 18">
            <a:extLst>
              <a:ext uri="{FF2B5EF4-FFF2-40B4-BE49-F238E27FC236}">
                <a16:creationId xmlns:a16="http://schemas.microsoft.com/office/drawing/2014/main" id="{AF520397-E844-C65B-AF16-48B87C6DE208}"/>
              </a:ext>
            </a:extLst>
          </p:cNvPr>
          <p:cNvSpPr/>
          <p:nvPr/>
        </p:nvSpPr>
        <p:spPr>
          <a:xfrm rot="5400000">
            <a:off x="93631" y="619783"/>
            <a:ext cx="1325564" cy="816248"/>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0" name="Isosceles Triangle 19">
            <a:extLst>
              <a:ext uri="{FF2B5EF4-FFF2-40B4-BE49-F238E27FC236}">
                <a16:creationId xmlns:a16="http://schemas.microsoft.com/office/drawing/2014/main" id="{6D279006-5EB8-7E36-B5A9-4A56E925E66A}"/>
              </a:ext>
            </a:extLst>
          </p:cNvPr>
          <p:cNvSpPr/>
          <p:nvPr/>
        </p:nvSpPr>
        <p:spPr>
          <a:xfrm rot="5400000">
            <a:off x="868428" y="716974"/>
            <a:ext cx="1009890" cy="621864"/>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24137035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EF560-2AC1-4F5F-3EE8-66AC3C475DE0}"/>
              </a:ext>
            </a:extLst>
          </p:cNvPr>
          <p:cNvSpPr>
            <a:spLocks noGrp="1"/>
          </p:cNvSpPr>
          <p:nvPr>
            <p:ph type="title"/>
          </p:nvPr>
        </p:nvSpPr>
        <p:spPr/>
        <p:txBody>
          <a:bodyPr/>
          <a:lstStyle/>
          <a:p>
            <a:pPr marL="914400" algn="l"/>
            <a:r>
              <a:rPr lang="en-US"/>
              <a:t>What is a resilience hub?</a:t>
            </a:r>
          </a:p>
        </p:txBody>
      </p:sp>
      <p:sp>
        <p:nvSpPr>
          <p:cNvPr id="4" name="Slide Number Placeholder 3">
            <a:extLst>
              <a:ext uri="{FF2B5EF4-FFF2-40B4-BE49-F238E27FC236}">
                <a16:creationId xmlns:a16="http://schemas.microsoft.com/office/drawing/2014/main" id="{1CAD7CAB-1B1F-222A-0A6E-C002AD5EDEAF}"/>
              </a:ext>
            </a:extLst>
          </p:cNvPr>
          <p:cNvSpPr>
            <a:spLocks noGrp="1"/>
          </p:cNvSpPr>
          <p:nvPr>
            <p:ph type="sldNum" sz="quarter" idx="12"/>
          </p:nvPr>
        </p:nvSpPr>
        <p:spPr/>
        <p:txBody>
          <a:bodyPr/>
          <a:lstStyle/>
          <a:p>
            <a:fld id="{A369C6C0-0DC4-44C4-B8BB-8CC4BD6D1597}" type="slidenum">
              <a:rPr lang="en-US" smtClean="0"/>
              <a:pPr/>
              <a:t>35</a:t>
            </a:fld>
            <a:endParaRPr lang="en-US"/>
          </a:p>
        </p:txBody>
      </p:sp>
      <p:pic>
        <p:nvPicPr>
          <p:cNvPr id="9" name="Online Media 8" title="The Resilience Hub Series, Part I: Cambridge Community Center">
            <a:hlinkClick r:id="" action="ppaction://media"/>
            <a:extLst>
              <a:ext uri="{FF2B5EF4-FFF2-40B4-BE49-F238E27FC236}">
                <a16:creationId xmlns:a16="http://schemas.microsoft.com/office/drawing/2014/main" id="{ACC586FA-0933-5603-7AD9-B8DBC8311210}"/>
              </a:ext>
            </a:extLst>
          </p:cNvPr>
          <p:cNvPicPr>
            <a:picLocks noRot="1" noChangeAspect="1"/>
          </p:cNvPicPr>
          <p:nvPr>
            <a:videoFile r:link="rId1"/>
          </p:nvPr>
        </p:nvPicPr>
        <p:blipFill>
          <a:blip r:embed="rId5"/>
          <a:stretch>
            <a:fillRect/>
          </a:stretch>
        </p:blipFill>
        <p:spPr>
          <a:xfrm>
            <a:off x="1679615" y="1351693"/>
            <a:ext cx="9479009" cy="5355640"/>
          </a:xfrm>
          <a:prstGeom prst="rect">
            <a:avLst/>
          </a:prstGeom>
        </p:spPr>
      </p:pic>
      <p:sp>
        <p:nvSpPr>
          <p:cNvPr id="10" name="Isosceles Triangle 9">
            <a:extLst>
              <a:ext uri="{FF2B5EF4-FFF2-40B4-BE49-F238E27FC236}">
                <a16:creationId xmlns:a16="http://schemas.microsoft.com/office/drawing/2014/main" id="{A5977856-9DD4-C22B-881D-F29C55C9633A}"/>
              </a:ext>
            </a:extLst>
          </p:cNvPr>
          <p:cNvSpPr/>
          <p:nvPr/>
        </p:nvSpPr>
        <p:spPr>
          <a:xfrm rot="5400000">
            <a:off x="93631" y="619783"/>
            <a:ext cx="1325564" cy="816248"/>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1" name="Isosceles Triangle 10">
            <a:extLst>
              <a:ext uri="{FF2B5EF4-FFF2-40B4-BE49-F238E27FC236}">
                <a16:creationId xmlns:a16="http://schemas.microsoft.com/office/drawing/2014/main" id="{D5848B5B-DD26-346B-FAD1-FE3B6AA721FC}"/>
              </a:ext>
            </a:extLst>
          </p:cNvPr>
          <p:cNvSpPr/>
          <p:nvPr/>
        </p:nvSpPr>
        <p:spPr>
          <a:xfrm rot="5400000">
            <a:off x="868428" y="716974"/>
            <a:ext cx="1009890" cy="621864"/>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nvGrpSpPr>
          <p:cNvPr id="3" name="Group 2">
            <a:extLst>
              <a:ext uri="{FF2B5EF4-FFF2-40B4-BE49-F238E27FC236}">
                <a16:creationId xmlns:a16="http://schemas.microsoft.com/office/drawing/2014/main" id="{B842A4F4-0A17-3C9C-6FD6-79BEC6B2106B}"/>
              </a:ext>
            </a:extLst>
          </p:cNvPr>
          <p:cNvGrpSpPr/>
          <p:nvPr/>
        </p:nvGrpSpPr>
        <p:grpSpPr>
          <a:xfrm>
            <a:off x="11073096" y="150667"/>
            <a:ext cx="1009890" cy="1009890"/>
            <a:chOff x="5895855" y="1626307"/>
            <a:chExt cx="1009890" cy="1009890"/>
          </a:xfrm>
        </p:grpSpPr>
        <p:sp>
          <p:nvSpPr>
            <p:cNvPr id="5" name="Oval 4">
              <a:extLst>
                <a:ext uri="{FF2B5EF4-FFF2-40B4-BE49-F238E27FC236}">
                  <a16:creationId xmlns:a16="http://schemas.microsoft.com/office/drawing/2014/main" id="{B78937BD-93CC-6B5D-7C18-00F43860B375}"/>
                </a:ext>
              </a:extLst>
            </p:cNvPr>
            <p:cNvSpPr/>
            <p:nvPr/>
          </p:nvSpPr>
          <p:spPr>
            <a:xfrm>
              <a:off x="5895855" y="1626307"/>
              <a:ext cx="1009890" cy="1009890"/>
            </a:xfrm>
            <a:prstGeom prst="ellipse">
              <a:avLst/>
            </a:prstGeom>
            <a:solidFill>
              <a:schemeClr val="bg1"/>
            </a:solid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Users with solid fill">
              <a:extLst>
                <a:ext uri="{FF2B5EF4-FFF2-40B4-BE49-F238E27FC236}">
                  <a16:creationId xmlns:a16="http://schemas.microsoft.com/office/drawing/2014/main" id="{AFDEBDF6-FA22-C6A2-238D-7484FFAD29F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953733" y="1692555"/>
              <a:ext cx="914400" cy="914400"/>
            </a:xfrm>
            <a:prstGeom prst="rect">
              <a:avLst/>
            </a:prstGeom>
          </p:spPr>
        </p:pic>
      </p:grpSp>
    </p:spTree>
    <p:extLst>
      <p:ext uri="{BB962C8B-B14F-4D97-AF65-F5344CB8AC3E}">
        <p14:creationId xmlns:p14="http://schemas.microsoft.com/office/powerpoint/2010/main" val="1100528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extLst>
    <p:ext uri="{6950BFC3-D8DA-4A85-94F7-54DA5524770B}">
      <p188:commentRel xmlns:p188="http://schemas.microsoft.com/office/powerpoint/2018/8/main" r:id="rId4"/>
    </p:ext>
  </p:extLs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FBEE2-5203-45D3-D63B-8794DE16BB36}"/>
              </a:ext>
            </a:extLst>
          </p:cNvPr>
          <p:cNvSpPr>
            <a:spLocks noGrp="1"/>
          </p:cNvSpPr>
          <p:nvPr>
            <p:ph type="title"/>
          </p:nvPr>
        </p:nvSpPr>
        <p:spPr/>
        <p:txBody>
          <a:bodyPr/>
          <a:lstStyle/>
          <a:p>
            <a:pPr marL="914400" algn="l"/>
            <a:r>
              <a:rPr lang="en-US"/>
              <a:t>Agenda</a:t>
            </a:r>
          </a:p>
        </p:txBody>
      </p:sp>
      <p:sp>
        <p:nvSpPr>
          <p:cNvPr id="4" name="Slide Number Placeholder 3">
            <a:extLst>
              <a:ext uri="{FF2B5EF4-FFF2-40B4-BE49-F238E27FC236}">
                <a16:creationId xmlns:a16="http://schemas.microsoft.com/office/drawing/2014/main" id="{381A881F-760E-AD06-27EE-CF1782D384E1}"/>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369C6C0-0DC4-44C4-B8BB-8CC4BD6D1597}" type="slidenum">
              <a:rPr kumimoji="0" lang="en-US" sz="1200" b="0" i="0" u="none" strike="noStrike" kern="1200" cap="none" spc="0" normalizeH="0" baseline="0" noProof="0" smtClean="0">
                <a:ln>
                  <a:noFill/>
                </a:ln>
                <a:solidFill>
                  <a:sysClr val="windowText" lastClr="000000"/>
                </a:solidFill>
                <a:effectLst/>
                <a:uLnTx/>
                <a:uFillTx/>
                <a:latin typeface="Tw Cen MT" panose="020B0602020104020603"/>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sysClr val="windowText" lastClr="000000"/>
              </a:solidFill>
              <a:effectLst/>
              <a:uLnTx/>
              <a:uFillTx/>
              <a:latin typeface="Tw Cen MT" panose="020B0602020104020603"/>
              <a:ea typeface="+mn-ea"/>
              <a:cs typeface="+mn-cs"/>
            </a:endParaRPr>
          </a:p>
        </p:txBody>
      </p:sp>
      <p:grpSp>
        <p:nvGrpSpPr>
          <p:cNvPr id="7" name="Group 6">
            <a:extLst>
              <a:ext uri="{FF2B5EF4-FFF2-40B4-BE49-F238E27FC236}">
                <a16:creationId xmlns:a16="http://schemas.microsoft.com/office/drawing/2014/main" id="{234D72B0-B41F-64F8-7A08-938398AD9237}"/>
              </a:ext>
            </a:extLst>
          </p:cNvPr>
          <p:cNvGrpSpPr/>
          <p:nvPr/>
        </p:nvGrpSpPr>
        <p:grpSpPr>
          <a:xfrm>
            <a:off x="838200" y="3935771"/>
            <a:ext cx="10601324" cy="1325564"/>
            <a:chOff x="838200" y="4443771"/>
            <a:chExt cx="10601324" cy="1325564"/>
          </a:xfrm>
        </p:grpSpPr>
        <p:sp>
          <p:nvSpPr>
            <p:cNvPr id="5" name="Rectangle 4">
              <a:extLst>
                <a:ext uri="{FF2B5EF4-FFF2-40B4-BE49-F238E27FC236}">
                  <a16:creationId xmlns:a16="http://schemas.microsoft.com/office/drawing/2014/main" id="{36F6CC51-377F-FE7C-B5F2-5CD9A58885B8}"/>
                </a:ext>
              </a:extLst>
            </p:cNvPr>
            <p:cNvSpPr/>
            <p:nvPr/>
          </p:nvSpPr>
          <p:spPr>
            <a:xfrm>
              <a:off x="838200" y="4769929"/>
              <a:ext cx="9785076" cy="67324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6" name="Isosceles Triangle 5">
              <a:extLst>
                <a:ext uri="{FF2B5EF4-FFF2-40B4-BE49-F238E27FC236}">
                  <a16:creationId xmlns:a16="http://schemas.microsoft.com/office/drawing/2014/main" id="{9D175B5B-652E-02B4-1DE1-FED17D9B8D19}"/>
                </a:ext>
              </a:extLst>
            </p:cNvPr>
            <p:cNvSpPr/>
            <p:nvPr/>
          </p:nvSpPr>
          <p:spPr>
            <a:xfrm rot="5400000">
              <a:off x="10368618" y="4698429"/>
              <a:ext cx="1325564" cy="816248"/>
            </a:xfrm>
            <a:prstGeom prst="triangl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3" name="Content Placeholder 2">
            <a:extLst>
              <a:ext uri="{FF2B5EF4-FFF2-40B4-BE49-F238E27FC236}">
                <a16:creationId xmlns:a16="http://schemas.microsoft.com/office/drawing/2014/main" id="{9718B154-1E2A-958C-3BC2-242200435573}"/>
              </a:ext>
            </a:extLst>
          </p:cNvPr>
          <p:cNvSpPr>
            <a:spLocks noGrp="1"/>
          </p:cNvSpPr>
          <p:nvPr>
            <p:ph idx="1"/>
          </p:nvPr>
        </p:nvSpPr>
        <p:spPr/>
        <p:txBody>
          <a:bodyPr/>
          <a:lstStyle/>
          <a:p>
            <a:r>
              <a:rPr lang="en-US"/>
              <a:t>Climate Justice Pair &amp; Share</a:t>
            </a:r>
          </a:p>
          <a:p>
            <a:r>
              <a:rPr lang="en-US"/>
              <a:t>Climate Change &amp; Justice Recap</a:t>
            </a:r>
          </a:p>
          <a:p>
            <a:r>
              <a:rPr lang="en-US"/>
              <a:t>Extreme Heat 101</a:t>
            </a:r>
          </a:p>
          <a:p>
            <a:r>
              <a:rPr lang="en-US"/>
              <a:t>Break!</a:t>
            </a:r>
          </a:p>
          <a:p>
            <a:r>
              <a:rPr lang="en-US"/>
              <a:t>Heat Illnesses &amp; Interventions</a:t>
            </a:r>
          </a:p>
          <a:p>
            <a:r>
              <a:rPr lang="en-US"/>
              <a:t>Debrief &amp; Closing</a:t>
            </a:r>
          </a:p>
          <a:p>
            <a:endParaRPr lang="en-US"/>
          </a:p>
        </p:txBody>
      </p:sp>
    </p:spTree>
    <p:extLst>
      <p:ext uri="{BB962C8B-B14F-4D97-AF65-F5344CB8AC3E}">
        <p14:creationId xmlns:p14="http://schemas.microsoft.com/office/powerpoint/2010/main" val="24094490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95D09D4-75B4-A317-0BD1-3906AA63B094}"/>
              </a:ext>
            </a:extLst>
          </p:cNvPr>
          <p:cNvSpPr txBox="1">
            <a:spLocks/>
          </p:cNvSpPr>
          <p:nvPr/>
        </p:nvSpPr>
        <p:spPr>
          <a:xfrm>
            <a:off x="581025" y="-8956"/>
            <a:ext cx="11268075"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5000" b="1">
              <a:solidFill>
                <a:schemeClr val="bg1"/>
              </a:solidFill>
              <a:latin typeface="Tw Cen MT" panose="020B0602020104020603" pitchFamily="34" charset="0"/>
            </a:endParaRPr>
          </a:p>
        </p:txBody>
      </p:sp>
      <p:sp>
        <p:nvSpPr>
          <p:cNvPr id="6" name="Content Placeholder 2">
            <a:extLst>
              <a:ext uri="{FF2B5EF4-FFF2-40B4-BE49-F238E27FC236}">
                <a16:creationId xmlns:a16="http://schemas.microsoft.com/office/drawing/2014/main" id="{E5354FE1-30C8-01B1-8043-96E5982F048A}"/>
              </a:ext>
            </a:extLst>
          </p:cNvPr>
          <p:cNvSpPr>
            <a:spLocks noGrp="1"/>
          </p:cNvSpPr>
          <p:nvPr>
            <p:ph sz="half" idx="1"/>
          </p:nvPr>
        </p:nvSpPr>
        <p:spPr>
          <a:xfrm>
            <a:off x="561754" y="372140"/>
            <a:ext cx="6934199" cy="5804823"/>
          </a:xfrm>
        </p:spPr>
        <p:txBody>
          <a:bodyPr vert="horz" lIns="91440" tIns="45720" rIns="91440" bIns="45720" rtlCol="0" anchor="ctr">
            <a:normAutofit/>
          </a:bodyPr>
          <a:lstStyle/>
          <a:p>
            <a:pPr marL="0" indent="0">
              <a:spcBef>
                <a:spcPts val="2400"/>
              </a:spcBef>
              <a:buNone/>
            </a:pPr>
            <a:r>
              <a:rPr lang="en-US" sz="3200">
                <a:latin typeface="Tw Cen MT" panose="020B0602020104020603" pitchFamily="34" charset="0"/>
              </a:rPr>
              <a:t>What did you hope to get out climate readiness trainings as a whole?</a:t>
            </a:r>
          </a:p>
        </p:txBody>
      </p:sp>
      <p:sp>
        <p:nvSpPr>
          <p:cNvPr id="2" name="Slide Number Placeholder 1">
            <a:extLst>
              <a:ext uri="{FF2B5EF4-FFF2-40B4-BE49-F238E27FC236}">
                <a16:creationId xmlns:a16="http://schemas.microsoft.com/office/drawing/2014/main" id="{5045AEFD-42F3-945C-FADD-AB0B0CC09427}"/>
              </a:ext>
            </a:extLst>
          </p:cNvPr>
          <p:cNvSpPr>
            <a:spLocks noGrp="1"/>
          </p:cNvSpPr>
          <p:nvPr>
            <p:ph type="sldNum" sz="quarter" idx="12"/>
          </p:nvPr>
        </p:nvSpPr>
        <p:spPr/>
        <p:txBody>
          <a:bodyPr/>
          <a:lstStyle/>
          <a:p>
            <a:fld id="{A369C6C0-0DC4-44C4-B8BB-8CC4BD6D1597}" type="slidenum">
              <a:rPr lang="en-US" smtClean="0"/>
              <a:t>37</a:t>
            </a:fld>
            <a:endParaRPr lang="en-US"/>
          </a:p>
        </p:txBody>
      </p:sp>
      <p:pic>
        <p:nvPicPr>
          <p:cNvPr id="3" name="Picture 2">
            <a:extLst>
              <a:ext uri="{FF2B5EF4-FFF2-40B4-BE49-F238E27FC236}">
                <a16:creationId xmlns:a16="http://schemas.microsoft.com/office/drawing/2014/main" id="{8202EC12-230E-D302-DA69-457DACE16600}"/>
              </a:ext>
            </a:extLst>
          </p:cNvPr>
          <p:cNvPicPr>
            <a:picLocks noChangeAspect="1"/>
          </p:cNvPicPr>
          <p:nvPr/>
        </p:nvPicPr>
        <p:blipFill>
          <a:blip r:embed="rId3"/>
          <a:stretch>
            <a:fillRect/>
          </a:stretch>
        </p:blipFill>
        <p:spPr>
          <a:xfrm>
            <a:off x="8227104" y="2386133"/>
            <a:ext cx="3876675" cy="3095625"/>
          </a:xfrm>
          <a:prstGeom prst="rect">
            <a:avLst/>
          </a:prstGeom>
        </p:spPr>
      </p:pic>
      <p:sp>
        <p:nvSpPr>
          <p:cNvPr id="10" name="Isosceles Triangle 9">
            <a:extLst>
              <a:ext uri="{FF2B5EF4-FFF2-40B4-BE49-F238E27FC236}">
                <a16:creationId xmlns:a16="http://schemas.microsoft.com/office/drawing/2014/main" id="{E0513B22-6227-E6A6-9783-B4430C20EC4F}"/>
              </a:ext>
            </a:extLst>
          </p:cNvPr>
          <p:cNvSpPr/>
          <p:nvPr/>
        </p:nvSpPr>
        <p:spPr>
          <a:xfrm rot="16200000">
            <a:off x="7410877" y="1473063"/>
            <a:ext cx="1325564" cy="816248"/>
          </a:xfrm>
          <a:prstGeom prst="triangle">
            <a:avLst/>
          </a:prstGeom>
          <a:solidFill>
            <a:srgbClr val="E550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a:extLst>
              <a:ext uri="{FF2B5EF4-FFF2-40B4-BE49-F238E27FC236}">
                <a16:creationId xmlns:a16="http://schemas.microsoft.com/office/drawing/2014/main" id="{B54F9DE1-616B-368E-F757-39828009E145}"/>
              </a:ext>
            </a:extLst>
          </p:cNvPr>
          <p:cNvSpPr/>
          <p:nvPr/>
        </p:nvSpPr>
        <p:spPr>
          <a:xfrm rot="16200000">
            <a:off x="8287770" y="1570255"/>
            <a:ext cx="1009890" cy="621864"/>
          </a:xfrm>
          <a:prstGeom prst="triangle">
            <a:avLst/>
          </a:prstGeom>
          <a:solidFill>
            <a:srgbClr val="E550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ubtitle 2">
            <a:extLst>
              <a:ext uri="{FF2B5EF4-FFF2-40B4-BE49-F238E27FC236}">
                <a16:creationId xmlns:a16="http://schemas.microsoft.com/office/drawing/2014/main" id="{4B7CA927-C0BA-CD4B-2E0E-7DB896703E5A}"/>
              </a:ext>
            </a:extLst>
          </p:cNvPr>
          <p:cNvSpPr txBox="1">
            <a:spLocks/>
          </p:cNvSpPr>
          <p:nvPr/>
        </p:nvSpPr>
        <p:spPr>
          <a:xfrm rot="16200000">
            <a:off x="6588627" y="4753469"/>
            <a:ext cx="2937790" cy="6485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t>PAIR &amp; SHARE</a:t>
            </a:r>
          </a:p>
        </p:txBody>
      </p:sp>
    </p:spTree>
    <p:extLst>
      <p:ext uri="{BB962C8B-B14F-4D97-AF65-F5344CB8AC3E}">
        <p14:creationId xmlns:p14="http://schemas.microsoft.com/office/powerpoint/2010/main" val="14041805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BD541-0A54-8138-3675-AAC40956B4FC}"/>
              </a:ext>
            </a:extLst>
          </p:cNvPr>
          <p:cNvSpPr>
            <a:spLocks noGrp="1"/>
          </p:cNvSpPr>
          <p:nvPr>
            <p:ph type="title"/>
          </p:nvPr>
        </p:nvSpPr>
        <p:spPr/>
        <p:txBody>
          <a:bodyPr/>
          <a:lstStyle/>
          <a:p>
            <a:pPr marL="914400" algn="l"/>
            <a:r>
              <a:rPr lang="en-US"/>
              <a:t>On Your Own</a:t>
            </a:r>
          </a:p>
        </p:txBody>
      </p:sp>
      <p:sp>
        <p:nvSpPr>
          <p:cNvPr id="3" name="Content Placeholder 2">
            <a:extLst>
              <a:ext uri="{FF2B5EF4-FFF2-40B4-BE49-F238E27FC236}">
                <a16:creationId xmlns:a16="http://schemas.microsoft.com/office/drawing/2014/main" id="{6483F943-E6DB-2A1C-D00A-F27AC03793DD}"/>
              </a:ext>
            </a:extLst>
          </p:cNvPr>
          <p:cNvSpPr>
            <a:spLocks noGrp="1"/>
          </p:cNvSpPr>
          <p:nvPr>
            <p:ph idx="1"/>
          </p:nvPr>
        </p:nvSpPr>
        <p:spPr>
          <a:xfrm>
            <a:off x="1796143" y="1690688"/>
            <a:ext cx="9557657" cy="4351338"/>
          </a:xfrm>
        </p:spPr>
        <p:txBody>
          <a:bodyPr>
            <a:normAutofit fontScale="92500"/>
          </a:bodyPr>
          <a:lstStyle/>
          <a:p>
            <a:pPr marL="0" indent="0">
              <a:spcBef>
                <a:spcPts val="2400"/>
              </a:spcBef>
              <a:buNone/>
            </a:pPr>
            <a:r>
              <a:rPr lang="en-US" sz="3200"/>
              <a:t>Strike up  a conversation with </a:t>
            </a:r>
            <a:r>
              <a:rPr lang="en-US" sz="3200" i="1"/>
              <a:t>at least </a:t>
            </a:r>
            <a:r>
              <a:rPr lang="en-US" sz="3200"/>
              <a:t>2 people about extreme heat topics (E.g., Heat risk, heat illnesses, strategies to stay cool, action Cambridge is taking, etc.). </a:t>
            </a:r>
          </a:p>
          <a:p>
            <a:pPr>
              <a:spcBef>
                <a:spcPts val="2400"/>
              </a:spcBef>
            </a:pPr>
            <a:r>
              <a:rPr lang="en-US" sz="3200"/>
              <a:t>How did the conversation go? </a:t>
            </a:r>
          </a:p>
          <a:p>
            <a:pPr>
              <a:spcBef>
                <a:spcPts val="2400"/>
              </a:spcBef>
            </a:pPr>
            <a:r>
              <a:rPr lang="en-US" sz="3200"/>
              <a:t>What questions did they ask? </a:t>
            </a:r>
          </a:p>
          <a:p>
            <a:pPr>
              <a:spcBef>
                <a:spcPts val="2400"/>
              </a:spcBef>
            </a:pPr>
            <a:r>
              <a:rPr lang="en-US" sz="3200"/>
              <a:t>How did they feel? </a:t>
            </a:r>
          </a:p>
          <a:p>
            <a:pPr marL="0" indent="0">
              <a:spcBef>
                <a:spcPts val="2400"/>
              </a:spcBef>
              <a:buNone/>
            </a:pPr>
            <a:r>
              <a:rPr lang="en-US" sz="3200"/>
              <a:t>We’ll open the next session by talking about what you heard!</a:t>
            </a:r>
          </a:p>
        </p:txBody>
      </p:sp>
      <p:sp>
        <p:nvSpPr>
          <p:cNvPr id="4" name="Slide Number Placeholder 3">
            <a:extLst>
              <a:ext uri="{FF2B5EF4-FFF2-40B4-BE49-F238E27FC236}">
                <a16:creationId xmlns:a16="http://schemas.microsoft.com/office/drawing/2014/main" id="{BD43B33C-7D94-22AB-9E2D-7E849F84F637}"/>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369C6C0-0DC4-44C4-B8BB-8CC4BD6D1597}" type="slidenum">
              <a:rPr kumimoji="0" lang="en-US" sz="1200" b="0" i="0" u="none" strike="noStrike" kern="1200" cap="none" spc="0" normalizeH="0" baseline="0" noProof="0" smtClean="0">
                <a:ln>
                  <a:noFill/>
                </a:ln>
                <a:solidFill>
                  <a:sysClr val="windowText" lastClr="000000"/>
                </a:solidFill>
                <a:effectLst/>
                <a:uLnTx/>
                <a:uFillTx/>
                <a:latin typeface="Tw Cen MT" panose="020B0602020104020603"/>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sysClr val="windowText" lastClr="000000"/>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39187967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6DD25-754E-0BD6-A1FE-B6D2F8E1652E}"/>
              </a:ext>
            </a:extLst>
          </p:cNvPr>
          <p:cNvSpPr>
            <a:spLocks noGrp="1"/>
          </p:cNvSpPr>
          <p:nvPr>
            <p:ph type="title"/>
          </p:nvPr>
        </p:nvSpPr>
        <p:spPr/>
        <p:txBody>
          <a:bodyPr/>
          <a:lstStyle/>
          <a:p>
            <a:r>
              <a:rPr lang="en-US"/>
              <a:t>Thank you</a:t>
            </a:r>
          </a:p>
        </p:txBody>
      </p:sp>
      <p:sp>
        <p:nvSpPr>
          <p:cNvPr id="3" name="Content Placeholder 2">
            <a:extLst>
              <a:ext uri="{FF2B5EF4-FFF2-40B4-BE49-F238E27FC236}">
                <a16:creationId xmlns:a16="http://schemas.microsoft.com/office/drawing/2014/main" id="{A37BE81D-0DFA-6576-D467-E6668B162786}"/>
              </a:ext>
            </a:extLst>
          </p:cNvPr>
          <p:cNvSpPr>
            <a:spLocks noGrp="1"/>
          </p:cNvSpPr>
          <p:nvPr>
            <p:ph idx="1"/>
          </p:nvPr>
        </p:nvSpPr>
        <p:spPr>
          <a:xfrm>
            <a:off x="1806465" y="1836135"/>
            <a:ext cx="8579069" cy="4351338"/>
          </a:xfrm>
        </p:spPr>
        <p:txBody>
          <a:bodyPr anchor="ctr">
            <a:normAutofit/>
          </a:bodyPr>
          <a:lstStyle/>
          <a:p>
            <a:pPr marL="0" indent="0" algn="ctr">
              <a:buNone/>
            </a:pPr>
            <a:r>
              <a:rPr lang="en-US" b="0" i="1">
                <a:solidFill>
                  <a:schemeClr val="accent1"/>
                </a:solidFill>
                <a:effectLst/>
                <a:latin typeface="+mj-lt"/>
              </a:rPr>
              <a:t>Please take a minut</a:t>
            </a:r>
            <a:r>
              <a:rPr lang="en-US" i="1">
                <a:solidFill>
                  <a:schemeClr val="accent1"/>
                </a:solidFill>
                <a:latin typeface="+mj-lt"/>
              </a:rPr>
              <a:t>e to tell us how today went &amp; </a:t>
            </a:r>
            <a:r>
              <a:rPr lang="en-US" b="0" i="1">
                <a:solidFill>
                  <a:schemeClr val="accent1"/>
                </a:solidFill>
                <a:effectLst/>
                <a:latin typeface="+mj-lt"/>
              </a:rPr>
              <a:t>fill out an evaluation form!</a:t>
            </a:r>
            <a:endParaRPr lang="en-US" i="1">
              <a:solidFill>
                <a:schemeClr val="accent1"/>
              </a:solidFill>
              <a:latin typeface="+mj-lt"/>
            </a:endParaRPr>
          </a:p>
        </p:txBody>
      </p:sp>
      <p:sp>
        <p:nvSpPr>
          <p:cNvPr id="4" name="Slide Number Placeholder 3">
            <a:extLst>
              <a:ext uri="{FF2B5EF4-FFF2-40B4-BE49-F238E27FC236}">
                <a16:creationId xmlns:a16="http://schemas.microsoft.com/office/drawing/2014/main" id="{C25DCACA-A560-D5F7-B8E4-FF16CFD68016}"/>
              </a:ext>
            </a:extLst>
          </p:cNvPr>
          <p:cNvSpPr>
            <a:spLocks noGrp="1"/>
          </p:cNvSpPr>
          <p:nvPr>
            <p:ph type="sldNum" sz="quarter" idx="12"/>
          </p:nvPr>
        </p:nvSpPr>
        <p:spPr/>
        <p:txBody>
          <a:bodyPr/>
          <a:lstStyle/>
          <a:p>
            <a:fld id="{A369C6C0-0DC4-44C4-B8BB-8CC4BD6D1597}" type="slidenum">
              <a:rPr lang="en-US" smtClean="0"/>
              <a:t>39</a:t>
            </a:fld>
            <a:endParaRPr lang="en-US"/>
          </a:p>
        </p:txBody>
      </p:sp>
    </p:spTree>
    <p:extLst>
      <p:ext uri="{BB962C8B-B14F-4D97-AF65-F5344CB8AC3E}">
        <p14:creationId xmlns:p14="http://schemas.microsoft.com/office/powerpoint/2010/main" val="29870078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B7E372F-FB08-E4C1-EC64-C2C886485683}"/>
              </a:ext>
            </a:extLst>
          </p:cNvPr>
          <p:cNvSpPr>
            <a:spLocks noGrp="1"/>
          </p:cNvSpPr>
          <p:nvPr>
            <p:ph type="title"/>
          </p:nvPr>
        </p:nvSpPr>
        <p:spPr/>
        <p:txBody>
          <a:bodyPr/>
          <a:lstStyle/>
          <a:p>
            <a:r>
              <a:rPr lang="en-US"/>
              <a:t>Cooked: Survival by Zip Code</a:t>
            </a:r>
          </a:p>
        </p:txBody>
      </p:sp>
      <p:pic>
        <p:nvPicPr>
          <p:cNvPr id="4" name="Online Media 3" title="Cooked: Survival By Zip Code | Trailer | Available Now">
            <a:hlinkClick r:id="" action="ppaction://media"/>
            <a:extLst>
              <a:ext uri="{FF2B5EF4-FFF2-40B4-BE49-F238E27FC236}">
                <a16:creationId xmlns:a16="http://schemas.microsoft.com/office/drawing/2014/main" id="{68F1521F-35AF-B8FF-65DD-BB5290F7A606}"/>
              </a:ext>
            </a:extLst>
          </p:cNvPr>
          <p:cNvPicPr>
            <a:picLocks noGrp="1" noRot="1" noChangeAspect="1"/>
          </p:cNvPicPr>
          <p:nvPr>
            <p:ph idx="1"/>
            <a:videoFile r:link="rId1"/>
          </p:nvPr>
        </p:nvPicPr>
        <p:blipFill>
          <a:blip r:embed="rId4"/>
          <a:stretch>
            <a:fillRect/>
          </a:stretch>
        </p:blipFill>
        <p:spPr>
          <a:xfrm>
            <a:off x="1736344" y="1768475"/>
            <a:ext cx="8906256" cy="5032375"/>
          </a:xfrm>
          <a:prstGeom prst="rect">
            <a:avLst/>
          </a:prstGeom>
        </p:spPr>
      </p:pic>
      <p:sp>
        <p:nvSpPr>
          <p:cNvPr id="2" name="Slide Number Placeholder 1">
            <a:extLst>
              <a:ext uri="{FF2B5EF4-FFF2-40B4-BE49-F238E27FC236}">
                <a16:creationId xmlns:a16="http://schemas.microsoft.com/office/drawing/2014/main" id="{6AF4B544-836D-47E5-15E4-2791E1257814}"/>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A369C6C0-0DC4-44C4-B8BB-8CC4BD6D1597}" type="slidenum">
              <a:rPr kumimoji="0" lang="en-US" sz="1200" b="0" i="0" u="none" strike="noStrike" kern="1200" cap="none" spc="0" normalizeH="0" baseline="0" noProof="0" smtClean="0">
                <a:ln>
                  <a:noFill/>
                </a:ln>
                <a:solidFill>
                  <a:sysClr val="windowText" lastClr="000000"/>
                </a:solidFill>
                <a:effectLst/>
                <a:uLnTx/>
                <a:uFillTx/>
                <a:latin typeface="Tw Cen MT" panose="020B0602020104020603"/>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sysClr val="windowText" lastClr="000000"/>
              </a:solidFill>
              <a:effectLst/>
              <a:uLnTx/>
              <a:uFillTx/>
              <a:latin typeface="Tw Cen MT" panose="020B0602020104020603"/>
              <a:ea typeface="+mn-ea"/>
              <a:cs typeface="+mn-cs"/>
            </a:endParaRPr>
          </a:p>
        </p:txBody>
      </p:sp>
      <p:sp>
        <p:nvSpPr>
          <p:cNvPr id="11" name="Isosceles Triangle 10">
            <a:extLst>
              <a:ext uri="{FF2B5EF4-FFF2-40B4-BE49-F238E27FC236}">
                <a16:creationId xmlns:a16="http://schemas.microsoft.com/office/drawing/2014/main" id="{5D64693A-752B-C437-5269-B855BA692647}"/>
              </a:ext>
            </a:extLst>
          </p:cNvPr>
          <p:cNvSpPr/>
          <p:nvPr/>
        </p:nvSpPr>
        <p:spPr>
          <a:xfrm rot="5400000">
            <a:off x="93631" y="619783"/>
            <a:ext cx="1325564" cy="816248"/>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12" name="Isosceles Triangle 11">
            <a:extLst>
              <a:ext uri="{FF2B5EF4-FFF2-40B4-BE49-F238E27FC236}">
                <a16:creationId xmlns:a16="http://schemas.microsoft.com/office/drawing/2014/main" id="{A723BA81-009E-CFD2-8827-114016CB8C33}"/>
              </a:ext>
            </a:extLst>
          </p:cNvPr>
          <p:cNvSpPr/>
          <p:nvPr/>
        </p:nvSpPr>
        <p:spPr>
          <a:xfrm rot="5400000">
            <a:off x="868428" y="716974"/>
            <a:ext cx="1009890" cy="621864"/>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Tree>
    <p:extLst>
      <p:ext uri="{BB962C8B-B14F-4D97-AF65-F5344CB8AC3E}">
        <p14:creationId xmlns:p14="http://schemas.microsoft.com/office/powerpoint/2010/main" val="373373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C66E8-AB27-9A31-FE18-DC8866BA7D5E}"/>
              </a:ext>
            </a:extLst>
          </p:cNvPr>
          <p:cNvSpPr>
            <a:spLocks noGrp="1"/>
          </p:cNvSpPr>
          <p:nvPr>
            <p:ph type="title"/>
          </p:nvPr>
        </p:nvSpPr>
        <p:spPr/>
        <p:txBody>
          <a:bodyPr/>
          <a:lstStyle/>
          <a:p>
            <a:r>
              <a:rPr lang="en-US"/>
              <a:t>Printed materials</a:t>
            </a:r>
          </a:p>
        </p:txBody>
      </p:sp>
      <p:sp>
        <p:nvSpPr>
          <p:cNvPr id="3" name="Content Placeholder 2">
            <a:extLst>
              <a:ext uri="{FF2B5EF4-FFF2-40B4-BE49-F238E27FC236}">
                <a16:creationId xmlns:a16="http://schemas.microsoft.com/office/drawing/2014/main" id="{ACDF7373-D5D2-1D84-396A-F445BFBD164A}"/>
              </a:ext>
            </a:extLst>
          </p:cNvPr>
          <p:cNvSpPr>
            <a:spLocks noGrp="1"/>
          </p:cNvSpPr>
          <p:nvPr>
            <p:ph idx="1"/>
          </p:nvPr>
        </p:nvSpPr>
        <p:spPr/>
        <p:txBody>
          <a:bodyPr/>
          <a:lstStyle/>
          <a:p>
            <a:r>
              <a:rPr lang="en-US"/>
              <a:t>Do’s &amp; don’ts strips</a:t>
            </a:r>
          </a:p>
          <a:p>
            <a:r>
              <a:rPr lang="en-US"/>
              <a:t>Heat illness matching game</a:t>
            </a:r>
          </a:p>
          <a:p>
            <a:r>
              <a:rPr lang="en-US"/>
              <a:t>DC overexposure flyer</a:t>
            </a:r>
          </a:p>
          <a:p>
            <a:r>
              <a:rPr lang="en-US"/>
              <a:t>How to stay cool - </a:t>
            </a:r>
            <a:r>
              <a:rPr lang="en-US">
                <a:hlinkClick r:id="rId2"/>
              </a:rPr>
              <a:t>extremeheatflyerenglish.pdf (cambridgema.gov)</a:t>
            </a:r>
          </a:p>
          <a:p>
            <a:r>
              <a:rPr lang="en-US"/>
              <a:t>Eval forms</a:t>
            </a:r>
          </a:p>
          <a:p>
            <a:pPr lvl="1"/>
            <a:r>
              <a:rPr lang="en-US"/>
              <a:t>Pens</a:t>
            </a:r>
          </a:p>
          <a:p>
            <a:pPr lvl="1"/>
            <a:r>
              <a:rPr lang="en-US"/>
              <a:t>Name tags</a:t>
            </a:r>
          </a:p>
          <a:p>
            <a:pPr lvl="1"/>
            <a:endParaRPr lang="en-US"/>
          </a:p>
        </p:txBody>
      </p:sp>
    </p:spTree>
    <p:extLst>
      <p:ext uri="{BB962C8B-B14F-4D97-AF65-F5344CB8AC3E}">
        <p14:creationId xmlns:p14="http://schemas.microsoft.com/office/powerpoint/2010/main" val="2191075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A3FC58-AEF8-58B4-71DD-21D2784B0C02}"/>
              </a:ext>
            </a:extLst>
          </p:cNvPr>
          <p:cNvSpPr>
            <a:spLocks noGrp="1"/>
          </p:cNvSpPr>
          <p:nvPr>
            <p:ph type="ctrTitle"/>
          </p:nvPr>
        </p:nvSpPr>
        <p:spPr/>
        <p:txBody>
          <a:bodyPr/>
          <a:lstStyle/>
          <a:p>
            <a:r>
              <a:rPr lang="en-US"/>
              <a:t>Heat Illness Matching</a:t>
            </a:r>
          </a:p>
        </p:txBody>
      </p:sp>
      <p:sp>
        <p:nvSpPr>
          <p:cNvPr id="4" name="Subtitle 3">
            <a:extLst>
              <a:ext uri="{FF2B5EF4-FFF2-40B4-BE49-F238E27FC236}">
                <a16:creationId xmlns:a16="http://schemas.microsoft.com/office/drawing/2014/main" id="{7586E5C8-26E9-84B0-FE2B-13D0B069DBE8}"/>
              </a:ext>
            </a:extLst>
          </p:cNvPr>
          <p:cNvSpPr>
            <a:spLocks noGrp="1"/>
          </p:cNvSpPr>
          <p:nvPr>
            <p:ph type="subTitle" idx="1"/>
          </p:nvPr>
        </p:nvSpPr>
        <p:spPr/>
        <p:txBody>
          <a:bodyPr/>
          <a:lstStyle/>
          <a:p>
            <a:r>
              <a:rPr lang="en-US"/>
              <a:t>Printed for In-Person activity</a:t>
            </a:r>
          </a:p>
        </p:txBody>
      </p:sp>
    </p:spTree>
    <p:extLst>
      <p:ext uri="{BB962C8B-B14F-4D97-AF65-F5344CB8AC3E}">
        <p14:creationId xmlns:p14="http://schemas.microsoft.com/office/powerpoint/2010/main" val="7928648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0C3CF6C-A090-19B2-8470-5061DABD3212}"/>
              </a:ext>
            </a:extLst>
          </p:cNvPr>
          <p:cNvSpPr txBox="1"/>
          <p:nvPr/>
        </p:nvSpPr>
        <p:spPr>
          <a:xfrm>
            <a:off x="3048000" y="2828836"/>
            <a:ext cx="6096000" cy="1200329"/>
          </a:xfrm>
          <a:prstGeom prst="rect">
            <a:avLst/>
          </a:prstGeom>
          <a:noFill/>
        </p:spPr>
        <p:txBody>
          <a:bodyPr wrap="square">
            <a:spAutoFit/>
          </a:bodyPr>
          <a:lstStyle/>
          <a:p>
            <a:r>
              <a:rPr lang="en-US" sz="1800">
                <a:effectLst/>
                <a:latin typeface="Segoe UI" panose="020B0502040204020203" pitchFamily="34" charset="0"/>
              </a:rPr>
              <a:t>Heat stress match game, here: </a:t>
            </a:r>
            <a:r>
              <a:rPr lang="en-US" sz="1800">
                <a:effectLst/>
                <a:latin typeface="Segoe UI" panose="020B0502040204020203" pitchFamily="34" charset="0"/>
                <a:hlinkClick r:id="rId2"/>
              </a:rPr>
              <a:t>https://mapc365.sharepoint.com/:p:/s/PublicHealthTeam/EXtGBZHFHuNFmbuW7WUQJVcB9YltGcGhJxDDb9oyTjolPQ?e=u6mVcF</a:t>
            </a:r>
            <a:r>
              <a:rPr lang="en-US" sz="1800">
                <a:effectLst/>
                <a:latin typeface="Segoe UI" panose="020B0502040204020203" pitchFamily="34" charset="0"/>
              </a:rPr>
              <a:t> </a:t>
            </a:r>
            <a:endParaRPr lang="en-US"/>
          </a:p>
        </p:txBody>
      </p:sp>
    </p:spTree>
    <p:extLst>
      <p:ext uri="{BB962C8B-B14F-4D97-AF65-F5344CB8AC3E}">
        <p14:creationId xmlns:p14="http://schemas.microsoft.com/office/powerpoint/2010/main" val="10527893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A3FC58-AEF8-58B4-71DD-21D2784B0C02}"/>
              </a:ext>
            </a:extLst>
          </p:cNvPr>
          <p:cNvSpPr>
            <a:spLocks noGrp="1"/>
          </p:cNvSpPr>
          <p:nvPr>
            <p:ph type="ctrTitle"/>
          </p:nvPr>
        </p:nvSpPr>
        <p:spPr/>
        <p:txBody>
          <a:bodyPr/>
          <a:lstStyle/>
          <a:p>
            <a:r>
              <a:rPr lang="en-US"/>
              <a:t>Dos &amp; Don’ts</a:t>
            </a:r>
          </a:p>
        </p:txBody>
      </p:sp>
      <p:sp>
        <p:nvSpPr>
          <p:cNvPr id="4" name="Subtitle 3">
            <a:extLst>
              <a:ext uri="{FF2B5EF4-FFF2-40B4-BE49-F238E27FC236}">
                <a16:creationId xmlns:a16="http://schemas.microsoft.com/office/drawing/2014/main" id="{7586E5C8-26E9-84B0-FE2B-13D0B069DBE8}"/>
              </a:ext>
            </a:extLst>
          </p:cNvPr>
          <p:cNvSpPr>
            <a:spLocks noGrp="1"/>
          </p:cNvSpPr>
          <p:nvPr>
            <p:ph type="subTitle" idx="1"/>
          </p:nvPr>
        </p:nvSpPr>
        <p:spPr/>
        <p:txBody>
          <a:bodyPr/>
          <a:lstStyle/>
          <a:p>
            <a:r>
              <a:rPr lang="en-US"/>
              <a:t>Printed List for In-Person activity</a:t>
            </a:r>
          </a:p>
        </p:txBody>
      </p:sp>
    </p:spTree>
    <p:extLst>
      <p:ext uri="{BB962C8B-B14F-4D97-AF65-F5344CB8AC3E}">
        <p14:creationId xmlns:p14="http://schemas.microsoft.com/office/powerpoint/2010/main" val="27413515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D495977-2CF8-C884-D8E1-B092F6347E61}"/>
              </a:ext>
            </a:extLst>
          </p:cNvPr>
          <p:cNvSpPr>
            <a:spLocks noGrp="1"/>
          </p:cNvSpPr>
          <p:nvPr>
            <p:ph idx="1"/>
          </p:nvPr>
        </p:nvSpPr>
        <p:spPr>
          <a:xfrm>
            <a:off x="0" y="0"/>
            <a:ext cx="11826240" cy="6858000"/>
          </a:xfrm>
        </p:spPr>
        <p:txBody>
          <a:bodyPr vert="horz" lIns="91440" tIns="45720" rIns="91440" bIns="45720" rtlCol="0" anchor="ctr">
            <a:normAutofit/>
          </a:bodyPr>
          <a:lstStyle/>
          <a:p>
            <a:pPr marL="457200" lvl="1" indent="0">
              <a:lnSpc>
                <a:spcPct val="200000"/>
              </a:lnSpc>
              <a:buNone/>
            </a:pPr>
            <a:r>
              <a:rPr lang="en-US"/>
              <a:t>Use air conditioners, if possible </a:t>
            </a:r>
          </a:p>
          <a:p>
            <a:pPr marL="457200" lvl="1" indent="0">
              <a:lnSpc>
                <a:spcPct val="200000"/>
              </a:lnSpc>
              <a:buNone/>
            </a:pPr>
            <a:r>
              <a:rPr lang="en-US"/>
              <a:t>Spend time in air-conditioned locations (ex. The mall or library)</a:t>
            </a:r>
            <a:endParaRPr lang="en-US">
              <a:solidFill>
                <a:srgbClr val="000000"/>
              </a:solidFill>
            </a:endParaRPr>
          </a:p>
          <a:p>
            <a:pPr marL="457200" lvl="1" indent="0">
              <a:lnSpc>
                <a:spcPct val="100000"/>
              </a:lnSpc>
              <a:buNone/>
            </a:pPr>
            <a:r>
              <a:rPr lang="en-US" b="0" i="0">
                <a:solidFill>
                  <a:srgbClr val="000000"/>
                </a:solidFill>
                <a:effectLst/>
              </a:rPr>
              <a:t>Increase air flow and clear hot air by opening doors or windows a few inches and facing fans outside to create cross-ventilation</a:t>
            </a:r>
          </a:p>
          <a:p>
            <a:pPr marL="457200" lvl="1" indent="0">
              <a:lnSpc>
                <a:spcPct val="200000"/>
              </a:lnSpc>
              <a:buNone/>
            </a:pPr>
            <a:r>
              <a:rPr lang="en-US" b="0" i="0">
                <a:solidFill>
                  <a:srgbClr val="000000"/>
                </a:solidFill>
                <a:effectLst/>
              </a:rPr>
              <a:t>Use a window fan facing inside when it is cooler outside (ex. In the early morning)</a:t>
            </a:r>
          </a:p>
          <a:p>
            <a:pPr marL="457200" lvl="1" indent="0">
              <a:lnSpc>
                <a:spcPct val="200000"/>
              </a:lnSpc>
              <a:buNone/>
            </a:pPr>
            <a:r>
              <a:rPr lang="en-US"/>
              <a:t>Take a cool bath or shower</a:t>
            </a:r>
          </a:p>
          <a:p>
            <a:pPr marL="457200" lvl="1" indent="0">
              <a:lnSpc>
                <a:spcPct val="200000"/>
              </a:lnSpc>
              <a:buNone/>
            </a:pPr>
            <a:r>
              <a:rPr lang="en-US"/>
              <a:t>Stay hydrated – regularly drink water</a:t>
            </a:r>
          </a:p>
          <a:p>
            <a:pPr marL="457200" lvl="1" indent="0">
              <a:lnSpc>
                <a:spcPct val="200000"/>
              </a:lnSpc>
              <a:buNone/>
            </a:pPr>
            <a:r>
              <a:rPr lang="en-US"/>
              <a:t>Eat light, cool, easy-to-digest foods (ex. Fruit)</a:t>
            </a:r>
          </a:p>
        </p:txBody>
      </p:sp>
    </p:spTree>
    <p:extLst>
      <p:ext uri="{BB962C8B-B14F-4D97-AF65-F5344CB8AC3E}">
        <p14:creationId xmlns:p14="http://schemas.microsoft.com/office/powerpoint/2010/main" val="7413159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D495977-2CF8-C884-D8E1-B092F6347E61}"/>
              </a:ext>
            </a:extLst>
          </p:cNvPr>
          <p:cNvSpPr>
            <a:spLocks noGrp="1"/>
          </p:cNvSpPr>
          <p:nvPr>
            <p:ph idx="1"/>
          </p:nvPr>
        </p:nvSpPr>
        <p:spPr>
          <a:xfrm>
            <a:off x="0" y="0"/>
            <a:ext cx="11826240" cy="6858000"/>
          </a:xfrm>
        </p:spPr>
        <p:txBody>
          <a:bodyPr vert="horz" lIns="91440" tIns="45720" rIns="91440" bIns="45720" rtlCol="0" anchor="ctr">
            <a:normAutofit/>
          </a:bodyPr>
          <a:lstStyle/>
          <a:p>
            <a:pPr marL="457200" lvl="1" indent="0">
              <a:lnSpc>
                <a:spcPct val="200000"/>
              </a:lnSpc>
              <a:buNone/>
            </a:pPr>
            <a:r>
              <a:rPr lang="en-US"/>
              <a:t>Wear loose-fitting, light-colored cloths</a:t>
            </a:r>
          </a:p>
          <a:p>
            <a:pPr marL="457200" lvl="1" indent="0">
              <a:lnSpc>
                <a:spcPct val="200000"/>
              </a:lnSpc>
              <a:buNone/>
            </a:pPr>
            <a:r>
              <a:rPr lang="en-US"/>
              <a:t>Be a good neighbor - check in with people who may need help responding to heat</a:t>
            </a:r>
          </a:p>
          <a:p>
            <a:pPr marL="457200" lvl="1" indent="0">
              <a:lnSpc>
                <a:spcPct val="200000"/>
              </a:lnSpc>
              <a:buNone/>
            </a:pPr>
            <a:r>
              <a:rPr lang="en-US"/>
              <a:t>Know the symptoms of excessive heat exposure and how to respond</a:t>
            </a:r>
          </a:p>
          <a:p>
            <a:pPr marL="457200" lvl="1" indent="0">
              <a:lnSpc>
                <a:spcPct val="200000"/>
              </a:lnSpc>
              <a:buNone/>
            </a:pPr>
            <a:r>
              <a:rPr lang="en-US"/>
              <a:t>Cover windows with shades or drapes during the hottest part of the day</a:t>
            </a:r>
          </a:p>
          <a:p>
            <a:pPr marL="457200" lvl="1" indent="0">
              <a:lnSpc>
                <a:spcPct val="200000"/>
              </a:lnSpc>
              <a:buNone/>
            </a:pPr>
            <a:r>
              <a:rPr lang="en-US"/>
              <a:t>Use window reflectors (ex. aluminum foil-covered cardboard) to reflect heat</a:t>
            </a:r>
          </a:p>
          <a:p>
            <a:pPr marL="457200" lvl="1" indent="0">
              <a:lnSpc>
                <a:spcPct val="200000"/>
              </a:lnSpc>
              <a:buNone/>
            </a:pPr>
            <a:r>
              <a:rPr lang="en-US"/>
              <a:t>Provide your pet shade &amp; water</a:t>
            </a:r>
          </a:p>
          <a:p>
            <a:pPr marL="457200" lvl="1" indent="0">
              <a:lnSpc>
                <a:spcPct val="200000"/>
              </a:lnSpc>
              <a:buNone/>
            </a:pPr>
            <a:r>
              <a:rPr lang="en-US"/>
              <a:t>Weather-strip doors and windows to keep the heat out and cooled air in</a:t>
            </a:r>
          </a:p>
        </p:txBody>
      </p:sp>
    </p:spTree>
    <p:extLst>
      <p:ext uri="{BB962C8B-B14F-4D97-AF65-F5344CB8AC3E}">
        <p14:creationId xmlns:p14="http://schemas.microsoft.com/office/powerpoint/2010/main" val="33909878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D495977-2CF8-C884-D8E1-B092F6347E61}"/>
              </a:ext>
            </a:extLst>
          </p:cNvPr>
          <p:cNvSpPr>
            <a:spLocks noGrp="1"/>
          </p:cNvSpPr>
          <p:nvPr>
            <p:ph idx="1"/>
          </p:nvPr>
        </p:nvSpPr>
        <p:spPr>
          <a:xfrm>
            <a:off x="0" y="0"/>
            <a:ext cx="11826240" cy="6858000"/>
          </a:xfrm>
        </p:spPr>
        <p:txBody>
          <a:bodyPr vert="horz" lIns="91440" tIns="45720" rIns="91440" bIns="45720" rtlCol="0" anchor="ctr">
            <a:normAutofit/>
          </a:bodyPr>
          <a:lstStyle/>
          <a:p>
            <a:pPr marL="457200" lvl="1" indent="0">
              <a:lnSpc>
                <a:spcPct val="200000"/>
              </a:lnSpc>
              <a:buNone/>
            </a:pPr>
            <a:r>
              <a:rPr lang="en-US"/>
              <a:t>Use a portable fan to direct air flow onto yourself or other people</a:t>
            </a:r>
          </a:p>
          <a:p>
            <a:pPr marL="457200" lvl="1" indent="0">
              <a:lnSpc>
                <a:spcPct val="200000"/>
              </a:lnSpc>
              <a:buNone/>
            </a:pPr>
            <a:r>
              <a:rPr lang="en-US"/>
              <a:t>Leave people and pets in the car</a:t>
            </a:r>
          </a:p>
          <a:p>
            <a:pPr marL="457200" lvl="1" indent="0">
              <a:lnSpc>
                <a:spcPct val="200000"/>
              </a:lnSpc>
              <a:buNone/>
            </a:pPr>
            <a:r>
              <a:rPr lang="en-US"/>
              <a:t>Drink alcohol to stay cool</a:t>
            </a:r>
          </a:p>
          <a:p>
            <a:pPr marL="457200" lvl="1" indent="0">
              <a:lnSpc>
                <a:spcPct val="200000"/>
              </a:lnSpc>
              <a:buNone/>
            </a:pPr>
            <a:r>
              <a:rPr lang="en-US"/>
              <a:t>Eat a heavy meal</a:t>
            </a:r>
          </a:p>
          <a:p>
            <a:pPr marL="457200" lvl="1" indent="0">
              <a:lnSpc>
                <a:spcPct val="200000"/>
              </a:lnSpc>
              <a:buNone/>
            </a:pPr>
            <a:r>
              <a:rPr lang="en-US"/>
              <a:t>Wear heavy clothing</a:t>
            </a:r>
          </a:p>
          <a:p>
            <a:pPr marL="457200" lvl="1" indent="0">
              <a:lnSpc>
                <a:spcPct val="200000"/>
              </a:lnSpc>
              <a:buNone/>
            </a:pPr>
            <a:r>
              <a:rPr lang="en-US"/>
              <a:t>Do outdoor activities or exercise during the hottest part of the day</a:t>
            </a:r>
          </a:p>
          <a:p>
            <a:pPr marL="457200" lvl="1" indent="0">
              <a:lnSpc>
                <a:spcPct val="200000"/>
              </a:lnSpc>
              <a:buNone/>
            </a:pPr>
            <a:r>
              <a:rPr lang="en-US"/>
              <a:t>Leave windows and blinds open </a:t>
            </a:r>
          </a:p>
        </p:txBody>
      </p:sp>
    </p:spTree>
    <p:extLst>
      <p:ext uri="{BB962C8B-B14F-4D97-AF65-F5344CB8AC3E}">
        <p14:creationId xmlns:p14="http://schemas.microsoft.com/office/powerpoint/2010/main" val="40323716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D495977-2CF8-C884-D8E1-B092F6347E61}"/>
              </a:ext>
            </a:extLst>
          </p:cNvPr>
          <p:cNvSpPr>
            <a:spLocks noGrp="1"/>
          </p:cNvSpPr>
          <p:nvPr>
            <p:ph idx="1"/>
          </p:nvPr>
        </p:nvSpPr>
        <p:spPr>
          <a:xfrm>
            <a:off x="0" y="0"/>
            <a:ext cx="11826240" cy="6858000"/>
          </a:xfrm>
        </p:spPr>
        <p:txBody>
          <a:bodyPr vert="horz" lIns="91440" tIns="45720" rIns="91440" bIns="45720" rtlCol="0" anchor="ctr">
            <a:normAutofit/>
          </a:bodyPr>
          <a:lstStyle/>
          <a:p>
            <a:pPr marL="457200" lvl="1" indent="0">
              <a:lnSpc>
                <a:spcPct val="200000"/>
              </a:lnSpc>
              <a:buNone/>
            </a:pPr>
            <a:r>
              <a:rPr lang="en-US"/>
              <a:t>Set your ceiling fan to spin counterclockwise and push air down</a:t>
            </a:r>
          </a:p>
          <a:p>
            <a:pPr marL="457200" lvl="1" indent="0">
              <a:lnSpc>
                <a:spcPct val="200000"/>
              </a:lnSpc>
              <a:buNone/>
            </a:pPr>
            <a:r>
              <a:rPr lang="en-US"/>
              <a:t>Set your ceiling fan to spin clockwise and pull air up</a:t>
            </a:r>
          </a:p>
          <a:p>
            <a:pPr marL="457200" lvl="1" indent="0">
              <a:lnSpc>
                <a:spcPct val="200000"/>
              </a:lnSpc>
              <a:buNone/>
            </a:pPr>
            <a:r>
              <a:rPr lang="en-US"/>
              <a:t>Schedule strenuous activities for morning and evening</a:t>
            </a:r>
          </a:p>
          <a:p>
            <a:pPr marL="457200" lvl="1" indent="0">
              <a:lnSpc>
                <a:spcPct val="200000"/>
              </a:lnSpc>
              <a:buNone/>
            </a:pPr>
            <a:r>
              <a:rPr lang="en-US"/>
              <a:t>Sign up for City Code Red Alerts</a:t>
            </a:r>
          </a:p>
          <a:p>
            <a:pPr marL="457200" lvl="1" indent="0">
              <a:lnSpc>
                <a:spcPct val="200000"/>
              </a:lnSpc>
              <a:buNone/>
            </a:pPr>
            <a:r>
              <a:rPr lang="en-US"/>
              <a:t>Monitor local weather</a:t>
            </a:r>
          </a:p>
          <a:p>
            <a:pPr marL="457200" lvl="1" indent="0">
              <a:lnSpc>
                <a:spcPct val="200000"/>
              </a:lnSpc>
              <a:buNone/>
            </a:pPr>
            <a:r>
              <a:rPr lang="en-US"/>
              <a:t>Spend a lot of time in the sun</a:t>
            </a:r>
          </a:p>
          <a:p>
            <a:pPr marL="457200" lvl="1" indent="0">
              <a:lnSpc>
                <a:spcPct val="200000"/>
              </a:lnSpc>
              <a:buNone/>
            </a:pPr>
            <a:endParaRPr lang="en-US"/>
          </a:p>
        </p:txBody>
      </p:sp>
    </p:spTree>
    <p:extLst>
      <p:ext uri="{BB962C8B-B14F-4D97-AF65-F5344CB8AC3E}">
        <p14:creationId xmlns:p14="http://schemas.microsoft.com/office/powerpoint/2010/main" val="31892854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95D09D4-75B4-A317-0BD1-3906AA63B094}"/>
              </a:ext>
            </a:extLst>
          </p:cNvPr>
          <p:cNvSpPr txBox="1">
            <a:spLocks/>
          </p:cNvSpPr>
          <p:nvPr/>
        </p:nvSpPr>
        <p:spPr>
          <a:xfrm>
            <a:off x="581025" y="-8956"/>
            <a:ext cx="11268075"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5000" b="1">
              <a:solidFill>
                <a:schemeClr val="bg1"/>
              </a:solidFill>
              <a:latin typeface="Tw Cen MT" panose="020B0602020104020603" pitchFamily="34" charset="0"/>
            </a:endParaRPr>
          </a:p>
        </p:txBody>
      </p:sp>
      <p:sp>
        <p:nvSpPr>
          <p:cNvPr id="6" name="Content Placeholder 2">
            <a:extLst>
              <a:ext uri="{FF2B5EF4-FFF2-40B4-BE49-F238E27FC236}">
                <a16:creationId xmlns:a16="http://schemas.microsoft.com/office/drawing/2014/main" id="{E5354FE1-30C8-01B1-8043-96E5982F048A}"/>
              </a:ext>
            </a:extLst>
          </p:cNvPr>
          <p:cNvSpPr>
            <a:spLocks noGrp="1"/>
          </p:cNvSpPr>
          <p:nvPr>
            <p:ph sz="half" idx="1"/>
          </p:nvPr>
        </p:nvSpPr>
        <p:spPr>
          <a:xfrm>
            <a:off x="561754" y="372140"/>
            <a:ext cx="6934199" cy="5804823"/>
          </a:xfrm>
        </p:spPr>
        <p:txBody>
          <a:bodyPr vert="horz" lIns="91440" tIns="45720" rIns="91440" bIns="45720" rtlCol="0" anchor="ctr">
            <a:normAutofit/>
          </a:bodyPr>
          <a:lstStyle/>
          <a:p>
            <a:pPr marL="0" indent="0">
              <a:spcBef>
                <a:spcPts val="2400"/>
              </a:spcBef>
              <a:buNone/>
            </a:pPr>
            <a:r>
              <a:rPr lang="en-US" sz="3200">
                <a:latin typeface="Tw Cen MT" panose="020B0602020104020603" pitchFamily="34" charset="0"/>
              </a:rPr>
              <a:t>From the Chicago example or your Cambridge observations this past week, discuss:</a:t>
            </a:r>
          </a:p>
          <a:p>
            <a:pPr marL="573088" lvl="1" indent="-461963">
              <a:spcBef>
                <a:spcPts val="2400"/>
              </a:spcBef>
              <a:buNone/>
            </a:pPr>
            <a:r>
              <a:rPr lang="en-US" sz="3200">
                <a:latin typeface="Tw Cen MT" panose="020B0602020104020603" pitchFamily="34" charset="0"/>
              </a:rPr>
              <a:t>1. What did you observe related to climate change, vulnerability, or resilience? (or share videos/photos)</a:t>
            </a:r>
          </a:p>
          <a:p>
            <a:pPr marL="573088" lvl="1" indent="-461963">
              <a:spcBef>
                <a:spcPts val="2400"/>
              </a:spcBef>
              <a:buNone/>
            </a:pPr>
            <a:r>
              <a:rPr lang="en-US" sz="3200">
                <a:latin typeface="Tw Cen MT" panose="020B0602020104020603" pitchFamily="34" charset="0"/>
              </a:rPr>
              <a:t>2. Was there anything that surprised you?</a:t>
            </a:r>
          </a:p>
        </p:txBody>
      </p:sp>
      <p:sp>
        <p:nvSpPr>
          <p:cNvPr id="2" name="Slide Number Placeholder 1">
            <a:extLst>
              <a:ext uri="{FF2B5EF4-FFF2-40B4-BE49-F238E27FC236}">
                <a16:creationId xmlns:a16="http://schemas.microsoft.com/office/drawing/2014/main" id="{5045AEFD-42F3-945C-FADD-AB0B0CC09427}"/>
              </a:ext>
            </a:extLst>
          </p:cNvPr>
          <p:cNvSpPr>
            <a:spLocks noGrp="1"/>
          </p:cNvSpPr>
          <p:nvPr>
            <p:ph type="sldNum" sz="quarter" idx="12"/>
          </p:nvPr>
        </p:nvSpPr>
        <p:spPr/>
        <p:txBody>
          <a:bodyPr/>
          <a:lstStyle/>
          <a:p>
            <a:fld id="{A369C6C0-0DC4-44C4-B8BB-8CC4BD6D1597}" type="slidenum">
              <a:rPr lang="en-US" smtClean="0"/>
              <a:t>5</a:t>
            </a:fld>
            <a:endParaRPr lang="en-US"/>
          </a:p>
        </p:txBody>
      </p:sp>
      <p:pic>
        <p:nvPicPr>
          <p:cNvPr id="3" name="Picture 2">
            <a:extLst>
              <a:ext uri="{FF2B5EF4-FFF2-40B4-BE49-F238E27FC236}">
                <a16:creationId xmlns:a16="http://schemas.microsoft.com/office/drawing/2014/main" id="{8202EC12-230E-D302-DA69-457DACE16600}"/>
              </a:ext>
            </a:extLst>
          </p:cNvPr>
          <p:cNvPicPr>
            <a:picLocks noChangeAspect="1"/>
          </p:cNvPicPr>
          <p:nvPr/>
        </p:nvPicPr>
        <p:blipFill>
          <a:blip r:embed="rId3"/>
          <a:stretch>
            <a:fillRect/>
          </a:stretch>
        </p:blipFill>
        <p:spPr>
          <a:xfrm>
            <a:off x="8227104" y="2386133"/>
            <a:ext cx="3876675" cy="3095625"/>
          </a:xfrm>
          <a:prstGeom prst="rect">
            <a:avLst/>
          </a:prstGeom>
        </p:spPr>
      </p:pic>
      <p:sp>
        <p:nvSpPr>
          <p:cNvPr id="10" name="Isosceles Triangle 9">
            <a:extLst>
              <a:ext uri="{FF2B5EF4-FFF2-40B4-BE49-F238E27FC236}">
                <a16:creationId xmlns:a16="http://schemas.microsoft.com/office/drawing/2014/main" id="{E0513B22-6227-E6A6-9783-B4430C20EC4F}"/>
              </a:ext>
            </a:extLst>
          </p:cNvPr>
          <p:cNvSpPr/>
          <p:nvPr/>
        </p:nvSpPr>
        <p:spPr>
          <a:xfrm rot="16200000">
            <a:off x="7410877" y="1473063"/>
            <a:ext cx="1325564" cy="816248"/>
          </a:xfrm>
          <a:prstGeom prst="triangle">
            <a:avLst/>
          </a:prstGeom>
          <a:solidFill>
            <a:srgbClr val="E550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a:extLst>
              <a:ext uri="{FF2B5EF4-FFF2-40B4-BE49-F238E27FC236}">
                <a16:creationId xmlns:a16="http://schemas.microsoft.com/office/drawing/2014/main" id="{B54F9DE1-616B-368E-F757-39828009E145}"/>
              </a:ext>
            </a:extLst>
          </p:cNvPr>
          <p:cNvSpPr/>
          <p:nvPr/>
        </p:nvSpPr>
        <p:spPr>
          <a:xfrm rot="16200000">
            <a:off x="8287770" y="1570255"/>
            <a:ext cx="1009890" cy="621864"/>
          </a:xfrm>
          <a:prstGeom prst="triangle">
            <a:avLst/>
          </a:prstGeom>
          <a:solidFill>
            <a:srgbClr val="E550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ubtitle 2">
            <a:extLst>
              <a:ext uri="{FF2B5EF4-FFF2-40B4-BE49-F238E27FC236}">
                <a16:creationId xmlns:a16="http://schemas.microsoft.com/office/drawing/2014/main" id="{4B7CA927-C0BA-CD4B-2E0E-7DB896703E5A}"/>
              </a:ext>
            </a:extLst>
          </p:cNvPr>
          <p:cNvSpPr txBox="1">
            <a:spLocks/>
          </p:cNvSpPr>
          <p:nvPr/>
        </p:nvSpPr>
        <p:spPr>
          <a:xfrm rot="16200000">
            <a:off x="6588627" y="4753469"/>
            <a:ext cx="2937790" cy="6485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t>PAIR &amp; SHARE</a:t>
            </a:r>
          </a:p>
        </p:txBody>
      </p:sp>
    </p:spTree>
    <p:extLst>
      <p:ext uri="{BB962C8B-B14F-4D97-AF65-F5344CB8AC3E}">
        <p14:creationId xmlns:p14="http://schemas.microsoft.com/office/powerpoint/2010/main" val="41532720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FBEE2-5203-45D3-D63B-8794DE16BB36}"/>
              </a:ext>
            </a:extLst>
          </p:cNvPr>
          <p:cNvSpPr>
            <a:spLocks noGrp="1"/>
          </p:cNvSpPr>
          <p:nvPr>
            <p:ph type="title"/>
          </p:nvPr>
        </p:nvSpPr>
        <p:spPr/>
        <p:txBody>
          <a:bodyPr/>
          <a:lstStyle/>
          <a:p>
            <a:pPr marL="914400" algn="l"/>
            <a:r>
              <a:rPr lang="en-US"/>
              <a:t>Agenda</a:t>
            </a:r>
          </a:p>
        </p:txBody>
      </p:sp>
      <p:sp>
        <p:nvSpPr>
          <p:cNvPr id="4" name="Slide Number Placeholder 3">
            <a:extLst>
              <a:ext uri="{FF2B5EF4-FFF2-40B4-BE49-F238E27FC236}">
                <a16:creationId xmlns:a16="http://schemas.microsoft.com/office/drawing/2014/main" id="{381A881F-760E-AD06-27EE-CF1782D384E1}"/>
              </a:ext>
            </a:extLst>
          </p:cNvPr>
          <p:cNvSpPr>
            <a:spLocks noGrp="1"/>
          </p:cNvSpPr>
          <p:nvPr>
            <p:ph type="sldNum" sz="quarter" idx="12"/>
          </p:nvPr>
        </p:nvSpPr>
        <p:spPr/>
        <p:txBody>
          <a:bodyPr/>
          <a:lstStyle/>
          <a:p>
            <a:fld id="{A369C6C0-0DC4-44C4-B8BB-8CC4BD6D1597}" type="slidenum">
              <a:rPr lang="en-US" smtClean="0"/>
              <a:pPr/>
              <a:t>6</a:t>
            </a:fld>
            <a:endParaRPr lang="en-US"/>
          </a:p>
        </p:txBody>
      </p:sp>
      <p:sp>
        <p:nvSpPr>
          <p:cNvPr id="5" name="Rectangle 4">
            <a:extLst>
              <a:ext uri="{FF2B5EF4-FFF2-40B4-BE49-F238E27FC236}">
                <a16:creationId xmlns:a16="http://schemas.microsoft.com/office/drawing/2014/main" id="{36F6CC51-377F-FE7C-B5F2-5CD9A58885B8}"/>
              </a:ext>
            </a:extLst>
          </p:cNvPr>
          <p:cNvSpPr/>
          <p:nvPr/>
        </p:nvSpPr>
        <p:spPr>
          <a:xfrm>
            <a:off x="838200" y="2233395"/>
            <a:ext cx="9785076" cy="67324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Isosceles Triangle 5">
            <a:extLst>
              <a:ext uri="{FF2B5EF4-FFF2-40B4-BE49-F238E27FC236}">
                <a16:creationId xmlns:a16="http://schemas.microsoft.com/office/drawing/2014/main" id="{9D175B5B-652E-02B4-1DE1-FED17D9B8D19}"/>
              </a:ext>
            </a:extLst>
          </p:cNvPr>
          <p:cNvSpPr/>
          <p:nvPr/>
        </p:nvSpPr>
        <p:spPr>
          <a:xfrm rot="5400000">
            <a:off x="10368618" y="2161895"/>
            <a:ext cx="1325564" cy="816248"/>
          </a:xfrm>
          <a:prstGeom prst="triangl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Content Placeholder 2">
            <a:extLst>
              <a:ext uri="{FF2B5EF4-FFF2-40B4-BE49-F238E27FC236}">
                <a16:creationId xmlns:a16="http://schemas.microsoft.com/office/drawing/2014/main" id="{9718B154-1E2A-958C-3BC2-242200435573}"/>
              </a:ext>
            </a:extLst>
          </p:cNvPr>
          <p:cNvSpPr>
            <a:spLocks noGrp="1"/>
          </p:cNvSpPr>
          <p:nvPr>
            <p:ph idx="1"/>
          </p:nvPr>
        </p:nvSpPr>
        <p:spPr/>
        <p:txBody>
          <a:bodyPr/>
          <a:lstStyle/>
          <a:p>
            <a:r>
              <a:rPr lang="en-US"/>
              <a:t>Climate Justice Pair &amp; Share</a:t>
            </a:r>
          </a:p>
          <a:p>
            <a:r>
              <a:rPr lang="en-US"/>
              <a:t>Climate Change &amp; Justice Recap</a:t>
            </a:r>
          </a:p>
          <a:p>
            <a:r>
              <a:rPr lang="en-US"/>
              <a:t>Extreme Heat 101</a:t>
            </a:r>
          </a:p>
          <a:p>
            <a:r>
              <a:rPr lang="en-US"/>
              <a:t>Break!</a:t>
            </a:r>
          </a:p>
          <a:p>
            <a:r>
              <a:rPr lang="en-US"/>
              <a:t>Heat Illnesses &amp; Interventions</a:t>
            </a:r>
          </a:p>
          <a:p>
            <a:r>
              <a:rPr lang="en-US"/>
              <a:t>Debrief &amp; Closing</a:t>
            </a:r>
          </a:p>
          <a:p>
            <a:endParaRPr lang="en-US"/>
          </a:p>
        </p:txBody>
      </p:sp>
    </p:spTree>
    <p:extLst>
      <p:ext uri="{BB962C8B-B14F-4D97-AF65-F5344CB8AC3E}">
        <p14:creationId xmlns:p14="http://schemas.microsoft.com/office/powerpoint/2010/main" val="18304100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48BDB47-0390-FA31-7EC4-78B5A99ECB83}"/>
              </a:ext>
            </a:extLst>
          </p:cNvPr>
          <p:cNvSpPr/>
          <p:nvPr/>
        </p:nvSpPr>
        <p:spPr>
          <a:xfrm>
            <a:off x="896713" y="1218405"/>
            <a:ext cx="6528390" cy="41404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795D09D4-75B4-A317-0BD1-3906AA63B094}"/>
              </a:ext>
            </a:extLst>
          </p:cNvPr>
          <p:cNvSpPr txBox="1">
            <a:spLocks/>
          </p:cNvSpPr>
          <p:nvPr/>
        </p:nvSpPr>
        <p:spPr>
          <a:xfrm>
            <a:off x="581025" y="-8956"/>
            <a:ext cx="11268075" cy="13255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5000" b="1">
              <a:solidFill>
                <a:schemeClr val="bg1"/>
              </a:solidFill>
              <a:latin typeface="Tw Cen MT" panose="020B0602020104020603" pitchFamily="34" charset="0"/>
            </a:endParaRPr>
          </a:p>
        </p:txBody>
      </p:sp>
      <p:sp>
        <p:nvSpPr>
          <p:cNvPr id="6" name="Content Placeholder 2">
            <a:extLst>
              <a:ext uri="{FF2B5EF4-FFF2-40B4-BE49-F238E27FC236}">
                <a16:creationId xmlns:a16="http://schemas.microsoft.com/office/drawing/2014/main" id="{E5354FE1-30C8-01B1-8043-96E5982F048A}"/>
              </a:ext>
            </a:extLst>
          </p:cNvPr>
          <p:cNvSpPr>
            <a:spLocks noGrp="1"/>
          </p:cNvSpPr>
          <p:nvPr>
            <p:ph sz="half" idx="1"/>
          </p:nvPr>
        </p:nvSpPr>
        <p:spPr>
          <a:xfrm>
            <a:off x="561754" y="372140"/>
            <a:ext cx="6700283" cy="5804823"/>
          </a:xfrm>
        </p:spPr>
        <p:txBody>
          <a:bodyPr vert="horz" lIns="91440" tIns="45720" rIns="91440" bIns="45720" rtlCol="0" anchor="ctr">
            <a:normAutofit/>
          </a:bodyPr>
          <a:lstStyle/>
          <a:p>
            <a:pPr marL="457200" lvl="1" indent="0" fontAlgn="base">
              <a:buNone/>
            </a:pPr>
            <a:r>
              <a:rPr lang="en-US" sz="4000">
                <a:solidFill>
                  <a:srgbClr val="000000"/>
                </a:solidFill>
                <a:latin typeface="Tw Cen MT" panose="020B0602020104020603" pitchFamily="34" charset="0"/>
                <a:cs typeface="Calibri"/>
              </a:rPr>
              <a:t>What are the effects &amp; impacts of Climate Change?</a:t>
            </a:r>
          </a:p>
          <a:p>
            <a:pPr marL="914400" lvl="2" indent="0" fontAlgn="base">
              <a:buNone/>
            </a:pPr>
            <a:r>
              <a:rPr lang="en-US" sz="3600" i="1">
                <a:solidFill>
                  <a:srgbClr val="000000"/>
                </a:solidFill>
                <a:latin typeface="Tw Cen MT" panose="020B0602020104020603" pitchFamily="34" charset="0"/>
                <a:cs typeface="Calibri"/>
              </a:rPr>
              <a:t>Globally?</a:t>
            </a:r>
          </a:p>
          <a:p>
            <a:pPr marL="914400" lvl="2" indent="0" fontAlgn="base">
              <a:buNone/>
            </a:pPr>
            <a:r>
              <a:rPr lang="en-US" sz="3600" i="1">
                <a:solidFill>
                  <a:srgbClr val="000000"/>
                </a:solidFill>
                <a:latin typeface="Tw Cen MT" panose="020B0602020104020603" pitchFamily="34" charset="0"/>
                <a:cs typeface="Calibri"/>
              </a:rPr>
              <a:t>In Cambridge?</a:t>
            </a:r>
            <a:endParaRPr lang="en-US" sz="3600" i="1">
              <a:solidFill>
                <a:schemeClr val="tx1"/>
              </a:solidFill>
              <a:latin typeface="Tw Cen MT" panose="020B0602020104020603" pitchFamily="34" charset="0"/>
              <a:cs typeface="Calibri"/>
            </a:endParaRPr>
          </a:p>
        </p:txBody>
      </p:sp>
      <p:sp>
        <p:nvSpPr>
          <p:cNvPr id="2" name="Slide Number Placeholder 1">
            <a:extLst>
              <a:ext uri="{FF2B5EF4-FFF2-40B4-BE49-F238E27FC236}">
                <a16:creationId xmlns:a16="http://schemas.microsoft.com/office/drawing/2014/main" id="{5045AEFD-42F3-945C-FADD-AB0B0CC09427}"/>
              </a:ext>
            </a:extLst>
          </p:cNvPr>
          <p:cNvSpPr>
            <a:spLocks noGrp="1"/>
          </p:cNvSpPr>
          <p:nvPr>
            <p:ph type="sldNum" sz="quarter" idx="12"/>
          </p:nvPr>
        </p:nvSpPr>
        <p:spPr/>
        <p:txBody>
          <a:bodyPr/>
          <a:lstStyle/>
          <a:p>
            <a:fld id="{A369C6C0-0DC4-44C4-B8BB-8CC4BD6D1597}" type="slidenum">
              <a:rPr lang="en-US" smtClean="0"/>
              <a:t>7</a:t>
            </a:fld>
            <a:endParaRPr lang="en-US"/>
          </a:p>
        </p:txBody>
      </p:sp>
      <p:pic>
        <p:nvPicPr>
          <p:cNvPr id="3" name="Picture 2">
            <a:extLst>
              <a:ext uri="{FF2B5EF4-FFF2-40B4-BE49-F238E27FC236}">
                <a16:creationId xmlns:a16="http://schemas.microsoft.com/office/drawing/2014/main" id="{8202EC12-230E-D302-DA69-457DACE16600}"/>
              </a:ext>
            </a:extLst>
          </p:cNvPr>
          <p:cNvPicPr>
            <a:picLocks noChangeAspect="1"/>
          </p:cNvPicPr>
          <p:nvPr/>
        </p:nvPicPr>
        <p:blipFill>
          <a:blip r:embed="rId2"/>
          <a:stretch>
            <a:fillRect/>
          </a:stretch>
        </p:blipFill>
        <p:spPr>
          <a:xfrm>
            <a:off x="8227104" y="2386133"/>
            <a:ext cx="3876675" cy="3095625"/>
          </a:xfrm>
          <a:prstGeom prst="rect">
            <a:avLst/>
          </a:prstGeom>
        </p:spPr>
      </p:pic>
      <p:sp>
        <p:nvSpPr>
          <p:cNvPr id="10" name="Isosceles Triangle 9">
            <a:extLst>
              <a:ext uri="{FF2B5EF4-FFF2-40B4-BE49-F238E27FC236}">
                <a16:creationId xmlns:a16="http://schemas.microsoft.com/office/drawing/2014/main" id="{E0513B22-6227-E6A6-9783-B4430C20EC4F}"/>
              </a:ext>
            </a:extLst>
          </p:cNvPr>
          <p:cNvSpPr/>
          <p:nvPr/>
        </p:nvSpPr>
        <p:spPr>
          <a:xfrm rot="16200000">
            <a:off x="7410877" y="1473063"/>
            <a:ext cx="1325564" cy="816248"/>
          </a:xfrm>
          <a:prstGeom prst="triangle">
            <a:avLst/>
          </a:prstGeom>
          <a:solidFill>
            <a:srgbClr val="E550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a:extLst>
              <a:ext uri="{FF2B5EF4-FFF2-40B4-BE49-F238E27FC236}">
                <a16:creationId xmlns:a16="http://schemas.microsoft.com/office/drawing/2014/main" id="{B54F9DE1-616B-368E-F757-39828009E145}"/>
              </a:ext>
            </a:extLst>
          </p:cNvPr>
          <p:cNvSpPr/>
          <p:nvPr/>
        </p:nvSpPr>
        <p:spPr>
          <a:xfrm rot="16200000">
            <a:off x="8287770" y="1570255"/>
            <a:ext cx="1009890" cy="621864"/>
          </a:xfrm>
          <a:prstGeom prs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ubtitle 2">
            <a:extLst>
              <a:ext uri="{FF2B5EF4-FFF2-40B4-BE49-F238E27FC236}">
                <a16:creationId xmlns:a16="http://schemas.microsoft.com/office/drawing/2014/main" id="{4B7CA927-C0BA-CD4B-2E0E-7DB896703E5A}"/>
              </a:ext>
            </a:extLst>
          </p:cNvPr>
          <p:cNvSpPr txBox="1">
            <a:spLocks/>
          </p:cNvSpPr>
          <p:nvPr/>
        </p:nvSpPr>
        <p:spPr>
          <a:xfrm rot="16200000">
            <a:off x="6604764" y="4758112"/>
            <a:ext cx="2937790" cy="64855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t>RECAP</a:t>
            </a:r>
          </a:p>
        </p:txBody>
      </p:sp>
    </p:spTree>
    <p:extLst>
      <p:ext uri="{BB962C8B-B14F-4D97-AF65-F5344CB8AC3E}">
        <p14:creationId xmlns:p14="http://schemas.microsoft.com/office/powerpoint/2010/main" val="29632254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80E3A-0986-48F4-A569-CBB6EC205D7F}"/>
              </a:ext>
            </a:extLst>
          </p:cNvPr>
          <p:cNvSpPr>
            <a:spLocks noGrp="1"/>
          </p:cNvSpPr>
          <p:nvPr>
            <p:ph type="title"/>
          </p:nvPr>
        </p:nvSpPr>
        <p:spPr/>
        <p:txBody>
          <a:bodyPr>
            <a:normAutofit/>
          </a:bodyPr>
          <a:lstStyle/>
          <a:p>
            <a:pPr marL="914400" algn="l"/>
            <a:r>
              <a:rPr lang="en-US" sz="4000" b="1">
                <a:latin typeface="Tw Cen MT" panose="020B0602020104020603" pitchFamily="34" charset="0"/>
              </a:rPr>
              <a:t>Effects: </a:t>
            </a:r>
            <a:r>
              <a:rPr lang="en-US" sz="4000" b="1">
                <a:solidFill>
                  <a:schemeClr val="accent2"/>
                </a:solidFill>
                <a:latin typeface="Tw Cen MT"/>
              </a:rPr>
              <a:t>WARMER</a:t>
            </a:r>
            <a:r>
              <a:rPr lang="en-US" sz="4000">
                <a:latin typeface="Tw Cen MT"/>
              </a:rPr>
              <a:t>, </a:t>
            </a:r>
            <a:r>
              <a:rPr lang="en-US" sz="4000" b="1">
                <a:solidFill>
                  <a:schemeClr val="accent1"/>
                </a:solidFill>
                <a:latin typeface="Tw Cen MT"/>
              </a:rPr>
              <a:t>WETTER</a:t>
            </a:r>
            <a:r>
              <a:rPr lang="en-US" sz="4000">
                <a:latin typeface="Tw Cen MT"/>
              </a:rPr>
              <a:t>, and </a:t>
            </a:r>
            <a:r>
              <a:rPr lang="en-US" sz="4000" b="1">
                <a:solidFill>
                  <a:schemeClr val="accent6">
                    <a:lumMod val="75000"/>
                  </a:schemeClr>
                </a:solidFill>
                <a:latin typeface="Tw Cen MT"/>
              </a:rPr>
              <a:t>WEIRDER</a:t>
            </a:r>
            <a:r>
              <a:rPr lang="en-US" sz="4000">
                <a:solidFill>
                  <a:schemeClr val="accent6">
                    <a:lumMod val="75000"/>
                  </a:schemeClr>
                </a:solidFill>
                <a:latin typeface="Tw Cen MT"/>
              </a:rPr>
              <a:t> </a:t>
            </a:r>
            <a:endParaRPr lang="en-US" sz="4000">
              <a:latin typeface="Tw Cen MT" panose="020B0602020104020603" pitchFamily="34" charset="0"/>
            </a:endParaRPr>
          </a:p>
        </p:txBody>
      </p:sp>
      <p:sp>
        <p:nvSpPr>
          <p:cNvPr id="3" name="Slide Number Placeholder 2">
            <a:extLst>
              <a:ext uri="{FF2B5EF4-FFF2-40B4-BE49-F238E27FC236}">
                <a16:creationId xmlns:a16="http://schemas.microsoft.com/office/drawing/2014/main" id="{F7472E21-254A-421F-1657-9382730D0738}"/>
              </a:ext>
            </a:extLst>
          </p:cNvPr>
          <p:cNvSpPr>
            <a:spLocks noGrp="1"/>
          </p:cNvSpPr>
          <p:nvPr>
            <p:ph type="sldNum" sz="quarter" idx="12"/>
          </p:nvPr>
        </p:nvSpPr>
        <p:spPr/>
        <p:txBody>
          <a:bodyPr/>
          <a:lstStyle/>
          <a:p>
            <a:fld id="{A369C6C0-0DC4-44C4-B8BB-8CC4BD6D1597}" type="slidenum">
              <a:rPr lang="en-US" smtClean="0"/>
              <a:t>8</a:t>
            </a:fld>
            <a:endParaRPr lang="en-US"/>
          </a:p>
        </p:txBody>
      </p:sp>
      <p:pic>
        <p:nvPicPr>
          <p:cNvPr id="1026" name="Picture 2">
            <a:extLst>
              <a:ext uri="{FF2B5EF4-FFF2-40B4-BE49-F238E27FC236}">
                <a16:creationId xmlns:a16="http://schemas.microsoft.com/office/drawing/2014/main" id="{63DF5D60-5690-B5C4-1A21-1B05BEC602BD}"/>
              </a:ext>
            </a:extLst>
          </p:cNvPr>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tretch>
            <a:fillRect/>
          </a:stretch>
        </p:blipFill>
        <p:spPr bwMode="auto">
          <a:xfrm>
            <a:off x="491257" y="1744607"/>
            <a:ext cx="3618689" cy="2560320"/>
          </a:xfrm>
          <a:prstGeom prst="rect">
            <a:avLst/>
          </a:prstGeom>
          <a:noFill/>
          <a:extLst>
            <a:ext uri="{909E8E84-426E-40DD-AFC4-6F175D3DCCD1}">
              <a14:hiddenFill xmlns:a14="http://schemas.microsoft.com/office/drawing/2010/main">
                <a:solidFill>
                  <a:srgbClr val="FFFFFF"/>
                </a:solidFill>
              </a14:hiddenFill>
            </a:ext>
          </a:extLst>
        </p:spPr>
      </p:pic>
      <p:sp>
        <p:nvSpPr>
          <p:cNvPr id="7" name="Isosceles Triangle 6">
            <a:extLst>
              <a:ext uri="{FF2B5EF4-FFF2-40B4-BE49-F238E27FC236}">
                <a16:creationId xmlns:a16="http://schemas.microsoft.com/office/drawing/2014/main" id="{21E94F05-E794-6F85-82FE-EAD88112B493}"/>
              </a:ext>
            </a:extLst>
          </p:cNvPr>
          <p:cNvSpPr/>
          <p:nvPr/>
        </p:nvSpPr>
        <p:spPr>
          <a:xfrm rot="5400000">
            <a:off x="93631" y="619783"/>
            <a:ext cx="1325564" cy="816248"/>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a:extLst>
              <a:ext uri="{FF2B5EF4-FFF2-40B4-BE49-F238E27FC236}">
                <a16:creationId xmlns:a16="http://schemas.microsoft.com/office/drawing/2014/main" id="{BFD6FAFC-3E1E-50B4-AEA9-10204E4011BD}"/>
              </a:ext>
            </a:extLst>
          </p:cNvPr>
          <p:cNvSpPr/>
          <p:nvPr/>
        </p:nvSpPr>
        <p:spPr>
          <a:xfrm rot="5400000">
            <a:off x="868428" y="716974"/>
            <a:ext cx="1009890" cy="621864"/>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a:extLst>
              <a:ext uri="{FF2B5EF4-FFF2-40B4-BE49-F238E27FC236}">
                <a16:creationId xmlns:a16="http://schemas.microsoft.com/office/drawing/2014/main" id="{9F5192B8-B432-CC4B-C5D8-6E571F4AB22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017" r="7017"/>
          <a:stretch/>
        </p:blipFill>
        <p:spPr bwMode="auto">
          <a:xfrm>
            <a:off x="4199842" y="1761451"/>
            <a:ext cx="3920490" cy="256032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2DDFB920-EA06-0696-154E-FF69884499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10228" y="1744607"/>
            <a:ext cx="3657600" cy="258871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26C2CDDF-AA90-9D40-7627-9DF418014CD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4695"/>
          <a:stretch/>
        </p:blipFill>
        <p:spPr bwMode="auto">
          <a:xfrm>
            <a:off x="8220719" y="4404083"/>
            <a:ext cx="36576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84E878E1-778A-4DB2-278E-FC63EEF4AD7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74617" y="4392534"/>
            <a:ext cx="397094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F2A0CE44-AB42-60CC-A3AA-63EC1371630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102" r="5642"/>
          <a:stretch/>
        </p:blipFill>
        <p:spPr bwMode="auto">
          <a:xfrm>
            <a:off x="491256" y="4375690"/>
            <a:ext cx="361869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91507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D80E3A-0986-48F4-A569-CBB6EC205D7F}"/>
              </a:ext>
            </a:extLst>
          </p:cNvPr>
          <p:cNvSpPr>
            <a:spLocks noGrp="1"/>
          </p:cNvSpPr>
          <p:nvPr>
            <p:ph type="title"/>
          </p:nvPr>
        </p:nvSpPr>
        <p:spPr/>
        <p:txBody>
          <a:bodyPr>
            <a:normAutofit/>
          </a:bodyPr>
          <a:lstStyle/>
          <a:p>
            <a:pPr marL="914400" algn="l"/>
            <a:r>
              <a:rPr lang="en-US" sz="4000">
                <a:latin typeface="Tw Cen MT" panose="020B0602020104020603" pitchFamily="34" charset="0"/>
              </a:rPr>
              <a:t>Impacts</a:t>
            </a:r>
            <a:r>
              <a:rPr lang="en-US" sz="4000" b="1">
                <a:latin typeface="Tw Cen MT" panose="020B0602020104020603" pitchFamily="34" charset="0"/>
              </a:rPr>
              <a:t>: </a:t>
            </a:r>
            <a:r>
              <a:rPr lang="en-US" sz="4000" b="1">
                <a:solidFill>
                  <a:schemeClr val="accent2"/>
                </a:solidFill>
                <a:latin typeface="Tw Cen MT"/>
              </a:rPr>
              <a:t>WARMER</a:t>
            </a:r>
            <a:r>
              <a:rPr lang="en-US" sz="4000">
                <a:latin typeface="Tw Cen MT"/>
              </a:rPr>
              <a:t>, </a:t>
            </a:r>
            <a:r>
              <a:rPr lang="en-US" sz="4000" b="1">
                <a:solidFill>
                  <a:schemeClr val="accent1"/>
                </a:solidFill>
                <a:latin typeface="Tw Cen MT"/>
              </a:rPr>
              <a:t>WETTER</a:t>
            </a:r>
            <a:r>
              <a:rPr lang="en-US" sz="4000">
                <a:latin typeface="Tw Cen MT"/>
              </a:rPr>
              <a:t>, and </a:t>
            </a:r>
            <a:r>
              <a:rPr lang="en-US" sz="4000" b="1">
                <a:solidFill>
                  <a:schemeClr val="accent6">
                    <a:lumMod val="75000"/>
                  </a:schemeClr>
                </a:solidFill>
                <a:latin typeface="Tw Cen MT"/>
              </a:rPr>
              <a:t>WEIRDER</a:t>
            </a:r>
            <a:r>
              <a:rPr lang="en-US" sz="4000">
                <a:solidFill>
                  <a:schemeClr val="accent6">
                    <a:lumMod val="75000"/>
                  </a:schemeClr>
                </a:solidFill>
                <a:latin typeface="Tw Cen MT"/>
              </a:rPr>
              <a:t> </a:t>
            </a:r>
            <a:endParaRPr lang="en-US" sz="4000">
              <a:latin typeface="Tw Cen MT" panose="020B0602020104020603" pitchFamily="34" charset="0"/>
            </a:endParaRPr>
          </a:p>
        </p:txBody>
      </p:sp>
      <p:sp>
        <p:nvSpPr>
          <p:cNvPr id="3" name="Slide Number Placeholder 2">
            <a:extLst>
              <a:ext uri="{FF2B5EF4-FFF2-40B4-BE49-F238E27FC236}">
                <a16:creationId xmlns:a16="http://schemas.microsoft.com/office/drawing/2014/main" id="{F7472E21-254A-421F-1657-9382730D0738}"/>
              </a:ext>
            </a:extLst>
          </p:cNvPr>
          <p:cNvSpPr>
            <a:spLocks noGrp="1"/>
          </p:cNvSpPr>
          <p:nvPr>
            <p:ph type="sldNum" sz="quarter" idx="12"/>
          </p:nvPr>
        </p:nvSpPr>
        <p:spPr/>
        <p:txBody>
          <a:bodyPr/>
          <a:lstStyle/>
          <a:p>
            <a:fld id="{A369C6C0-0DC4-44C4-B8BB-8CC4BD6D1597}" type="slidenum">
              <a:rPr lang="en-US" smtClean="0"/>
              <a:t>9</a:t>
            </a:fld>
            <a:endParaRPr lang="en-US"/>
          </a:p>
        </p:txBody>
      </p:sp>
      <p:sp>
        <p:nvSpPr>
          <p:cNvPr id="7" name="Isosceles Triangle 6">
            <a:extLst>
              <a:ext uri="{FF2B5EF4-FFF2-40B4-BE49-F238E27FC236}">
                <a16:creationId xmlns:a16="http://schemas.microsoft.com/office/drawing/2014/main" id="{21E94F05-E794-6F85-82FE-EAD88112B493}"/>
              </a:ext>
            </a:extLst>
          </p:cNvPr>
          <p:cNvSpPr/>
          <p:nvPr/>
        </p:nvSpPr>
        <p:spPr>
          <a:xfrm rot="5400000">
            <a:off x="93631" y="619783"/>
            <a:ext cx="1325564" cy="816248"/>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Isosceles Triangle 7">
            <a:extLst>
              <a:ext uri="{FF2B5EF4-FFF2-40B4-BE49-F238E27FC236}">
                <a16:creationId xmlns:a16="http://schemas.microsoft.com/office/drawing/2014/main" id="{BFD6FAFC-3E1E-50B4-AEA9-10204E4011BD}"/>
              </a:ext>
            </a:extLst>
          </p:cNvPr>
          <p:cNvSpPr/>
          <p:nvPr/>
        </p:nvSpPr>
        <p:spPr>
          <a:xfrm rot="5400000">
            <a:off x="868428" y="716974"/>
            <a:ext cx="1009890" cy="621864"/>
          </a:xfrm>
          <a:prstGeom prs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1D337D8A-50F9-1FDD-9347-B725830A2A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788" y="2517776"/>
            <a:ext cx="4091748" cy="27432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1383B307-77E2-FED6-EE10-CDEA839157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7590" y="2517776"/>
            <a:ext cx="36576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697139A4-4C2F-C606-D650-822EE31BD4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13240" y="2517776"/>
            <a:ext cx="3899972"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07144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Custom 4">
      <a:dk1>
        <a:sysClr val="windowText" lastClr="000000"/>
      </a:dk1>
      <a:lt1>
        <a:sysClr val="window" lastClr="FFFFFF"/>
      </a:lt1>
      <a:dk2>
        <a:srgbClr val="0C2461"/>
      </a:dk2>
      <a:lt2>
        <a:srgbClr val="E7E6E6"/>
      </a:lt2>
      <a:accent1>
        <a:srgbClr val="0072B9"/>
      </a:accent1>
      <a:accent2>
        <a:srgbClr val="E55039"/>
      </a:accent2>
      <a:accent3>
        <a:srgbClr val="FED330"/>
      </a:accent3>
      <a:accent4>
        <a:srgbClr val="F7B731"/>
      </a:accent4>
      <a:accent5>
        <a:srgbClr val="82CCDD"/>
      </a:accent5>
      <a:accent6>
        <a:srgbClr val="20BF6B"/>
      </a:accent6>
      <a:hlink>
        <a:srgbClr val="26DE8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IconOverlay xmlns="http://schemas.microsoft.com/sharepoint/v4" xsi:nil="true"/>
    <lcf76f155ced4ddcb4097134ff3c332f xmlns="a880e4d9-f90f-4d56-b9a4-231c0029059b">
      <Terms xmlns="http://schemas.microsoft.com/office/infopath/2007/PartnerControls"/>
    </lcf76f155ced4ddcb4097134ff3c332f>
    <TaxCatchAll xmlns="1f0b2eb3-61f4-4cdd-82ce-95daa35ba30f" xsi:nil="true"/>
    <SharedWithUsers xmlns="1f0b2eb3-61f4-4cdd-82ce-95daa35ba30f">
      <UserInfo>
        <DisplayName>Keppard, Barry</DisplayName>
        <AccountId>11</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C03A35934378346B171F804E7896BD6" ma:contentTypeVersion="18" ma:contentTypeDescription="Create a new document." ma:contentTypeScope="" ma:versionID="cddf3ddaeee92d60af5912450970c900">
  <xsd:schema xmlns:xsd="http://www.w3.org/2001/XMLSchema" xmlns:xs="http://www.w3.org/2001/XMLSchema" xmlns:p="http://schemas.microsoft.com/office/2006/metadata/properties" xmlns:ns2="a880e4d9-f90f-4d56-b9a4-231c0029059b" xmlns:ns3="1f0b2eb3-61f4-4cdd-82ce-95daa35ba30f" xmlns:ns4="http://schemas.microsoft.com/sharepoint/v4" targetNamespace="http://schemas.microsoft.com/office/2006/metadata/properties" ma:root="true" ma:fieldsID="7a655b22423c0befedde5ff0c9994af8" ns2:_="" ns3:_="" ns4:_="">
    <xsd:import namespace="a880e4d9-f90f-4d56-b9a4-231c0029059b"/>
    <xsd:import namespace="1f0b2eb3-61f4-4cdd-82ce-95daa35ba30f"/>
    <xsd:import namespace="http://schemas.microsoft.com/sharepoint/v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element ref="ns4:IconOverlay"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80e4d9-f90f-4d56-b9a4-231c0029059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940289e-7c2c-41a1-9630-5237cb6f5e2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f0b2eb3-61f4-4cdd-82ce-95daa35ba30f"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57d23876-93ad-4650-9f34-3a272b72d960}" ma:internalName="TaxCatchAll" ma:showField="CatchAllData" ma:web="1f0b2eb3-61f4-4cdd-82ce-95daa35ba30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24"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C284BE3-E148-4B11-8DF0-B83C2870BE91}">
  <ds:schemaRefs>
    <ds:schemaRef ds:uri="1f0b2eb3-61f4-4cdd-82ce-95daa35ba30f"/>
    <ds:schemaRef ds:uri="a880e4d9-f90f-4d56-b9a4-231c0029059b"/>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4"/>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FE2E0CD1-35B0-4B01-837B-49AD5254BF38}">
  <ds:schemaRefs>
    <ds:schemaRef ds:uri="1f0b2eb3-61f4-4cdd-82ce-95daa35ba30f"/>
    <ds:schemaRef ds:uri="a880e4d9-f90f-4d56-b9a4-231c0029059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4"/>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E97F19A-F447-479F-A49C-9BE5156099B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47</Slides>
  <Notes>31</Notes>
  <HiddenSlides>0</HiddenSlides>
  <ScaleCrop>false</ScaleCrop>
  <HeadingPairs>
    <vt:vector size="4" baseType="variant">
      <vt:variant>
        <vt:lpstr>Theme</vt:lpstr>
      </vt:variant>
      <vt:variant>
        <vt:i4>2</vt:i4>
      </vt:variant>
      <vt:variant>
        <vt:lpstr>Slide Titles</vt:lpstr>
      </vt:variant>
      <vt:variant>
        <vt:i4>47</vt:i4>
      </vt:variant>
    </vt:vector>
  </HeadingPairs>
  <TitlesOfParts>
    <vt:vector size="49" baseType="lpstr">
      <vt:lpstr>Office Theme</vt:lpstr>
      <vt:lpstr>Office Theme</vt:lpstr>
      <vt:lpstr>Heat &amp; Health</vt:lpstr>
      <vt:lpstr>Icebreaker!</vt:lpstr>
      <vt:lpstr>Agenda</vt:lpstr>
      <vt:lpstr>Cooked: Survival by Zip Code</vt:lpstr>
      <vt:lpstr>PowerPoint Presentation</vt:lpstr>
      <vt:lpstr>Agenda</vt:lpstr>
      <vt:lpstr>PowerPoint Presentation</vt:lpstr>
      <vt:lpstr>Effects: WARMER, WETTER, and WEIRDER </vt:lpstr>
      <vt:lpstr>Impacts: WARMER, WETTER, and WEIRDER </vt:lpstr>
      <vt:lpstr>Climate Justice</vt:lpstr>
      <vt:lpstr>Climate Justice</vt:lpstr>
      <vt:lpstr>Climate Injustice in the news</vt:lpstr>
      <vt:lpstr>PowerPoint Presentation</vt:lpstr>
      <vt:lpstr>Agenda</vt:lpstr>
      <vt:lpstr>Why do we care about heat? </vt:lpstr>
      <vt:lpstr>Why do we care about heat? </vt:lpstr>
      <vt:lpstr>What is extreme heat?</vt:lpstr>
      <vt:lpstr>Heat index is a measure of how heat feels</vt:lpstr>
      <vt:lpstr>Let’s practice! Last week’s heat index</vt:lpstr>
      <vt:lpstr>Heat Vulnerability </vt:lpstr>
      <vt:lpstr>Some people are more sensitive to heat</vt:lpstr>
      <vt:lpstr>Some areas are more exposed to heat</vt:lpstr>
      <vt:lpstr>Heat Exposure: the power of trees</vt:lpstr>
      <vt:lpstr>PowerPoint Presentation</vt:lpstr>
      <vt:lpstr>Dos &amp; Don’ts of Extreme Heat </vt:lpstr>
      <vt:lpstr>PowerPoint Presentation</vt:lpstr>
      <vt:lpstr>Agenda</vt:lpstr>
      <vt:lpstr>Agenda</vt:lpstr>
      <vt:lpstr>Heat Illnesses</vt:lpstr>
      <vt:lpstr>Heat Illnesses</vt:lpstr>
      <vt:lpstr>Matching Cards: Heat Illness Edition</vt:lpstr>
      <vt:lpstr>What’s Cambridge doing about heat?</vt:lpstr>
      <vt:lpstr>What’s Cambridge doing about heat?</vt:lpstr>
      <vt:lpstr>PowerPoint Presentation</vt:lpstr>
      <vt:lpstr>What is a resilience hub?</vt:lpstr>
      <vt:lpstr>Agenda</vt:lpstr>
      <vt:lpstr>PowerPoint Presentation</vt:lpstr>
      <vt:lpstr>On Your Own</vt:lpstr>
      <vt:lpstr>Thank you</vt:lpstr>
      <vt:lpstr>Printed materials</vt:lpstr>
      <vt:lpstr>Heat Illness Matching</vt:lpstr>
      <vt:lpstr>PowerPoint Presentation</vt:lpstr>
      <vt:lpstr>Dos &amp; Don’ts</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Heat Health</dc:title>
  <dc:creator>Nassar, Julia</dc:creator>
  <cp:revision>1</cp:revision>
  <dcterms:created xsi:type="dcterms:W3CDTF">2023-05-02T16:34:33Z</dcterms:created>
  <dcterms:modified xsi:type="dcterms:W3CDTF">2023-11-06T20:21:32Z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0x0101006C03A35934378346B171F804E7896BD6</vt:lpwstr>
  </property>
  <property fmtid="{D5CDD505-2E9C-101B-9397-08002B2CF9AE}" pid="3" name="MediaServiceImageTags">
    <vt:lpwstr/>
  </property>
</Properties>
</file>