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257" r:id="rId5"/>
    <p:sldId id="589" r:id="rId6"/>
    <p:sldId id="525" r:id="rId7"/>
    <p:sldId id="600" r:id="rId8"/>
    <p:sldId id="593" r:id="rId9"/>
    <p:sldId id="599" r:id="rId10"/>
    <p:sldId id="594" r:id="rId11"/>
    <p:sldId id="598" r:id="rId12"/>
    <p:sldId id="603" r:id="rId13"/>
    <p:sldId id="597" r:id="rId14"/>
    <p:sldId id="60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EC92905-C219-85B9-6DD5-3B30895FD10A}" name="Ron, Sharon" initials="SR" userId="S::SRon@mapc.org::654a8764-b5b7-45b9-a402-b38c1aeac49c" providerId="AD"/>
  <p188:author id="{3723C024-BC01-C372-732B-61DB339D95AC}" name="Salim, Maria" initials="SM" userId="S::msalim@mapc.org::fd981554-7a53-4961-a9b4-ab049820c697" providerId="AD"/>
  <p188:author id="{6641AE58-C570-ECC9-73CD-46F1E5DA32AB}" name="Nassar, Julia" initials="NJ" userId="S::jnassar@mapc.org::f63db0c0-d75b-4a9e-9893-bda08360376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CC7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0BF59D-A1B0-71BB-BE5A-2D8D46E5A7C5}" v="346" dt="2023-07-03T16:29:41.537"/>
    <p1510:client id="{6C487EE5-8236-94F6-9A80-74E336EFFD7A}" v="39" dt="2023-07-04T20:15:12.593"/>
    <p1510:client id="{806E82AB-DF07-11C5-0413-8D3FCB013203}" v="19" dt="2023-07-05T16:08:57.194"/>
    <p1510:client id="{93C7E164-93D8-2204-8163-DF3B12FB0A62}" v="1" dt="2023-07-05T15:46:05.223"/>
    <p1510:client id="{B28953F0-D2E4-42AE-DBB8-B29EE7D3C2DD}" v="154" dt="2023-10-06T15:56:00.191"/>
    <p1510:client id="{CBFC0F6A-33F1-43C4-9F07-F25DD2F1E620}" v="217" dt="2023-07-03T17:03:40.8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lim, Maria" userId="S::msalim@mapc.org::fd981554-7a53-4961-a9b4-ab049820c697" providerId="AD" clId="Web-{806E82AB-DF07-11C5-0413-8D3FCB013203}"/>
    <pc:docChg chg="mod addSld delSld modSld">
      <pc:chgData name="Salim, Maria" userId="S::msalim@mapc.org::fd981554-7a53-4961-a9b4-ab049820c697" providerId="AD" clId="Web-{806E82AB-DF07-11C5-0413-8D3FCB013203}" dt="2023-07-05T16:08:57.194" v="17" actId="1076"/>
      <pc:docMkLst>
        <pc:docMk/>
      </pc:docMkLst>
      <pc:sldChg chg="delSp modSp">
        <pc:chgData name="Salim, Maria" userId="S::msalim@mapc.org::fd981554-7a53-4961-a9b4-ab049820c697" providerId="AD" clId="Web-{806E82AB-DF07-11C5-0413-8D3FCB013203}" dt="2023-07-05T16:08:57.194" v="17" actId="1076"/>
        <pc:sldMkLst>
          <pc:docMk/>
          <pc:sldMk cId="484983960" sldId="594"/>
        </pc:sldMkLst>
        <pc:spChg chg="topLvl">
          <ac:chgData name="Salim, Maria" userId="S::msalim@mapc.org::fd981554-7a53-4961-a9b4-ab049820c697" providerId="AD" clId="Web-{806E82AB-DF07-11C5-0413-8D3FCB013203}" dt="2023-07-05T16:08:05.786" v="5"/>
          <ac:spMkLst>
            <pc:docMk/>
            <pc:sldMk cId="484983960" sldId="594"/>
            <ac:spMk id="28" creationId="{D8FBC77B-C00E-B299-515B-6ACDF21524DA}"/>
          </ac:spMkLst>
        </pc:spChg>
        <pc:spChg chg="mod topLvl">
          <ac:chgData name="Salim, Maria" userId="S::msalim@mapc.org::fd981554-7a53-4961-a9b4-ab049820c697" providerId="AD" clId="Web-{806E82AB-DF07-11C5-0413-8D3FCB013203}" dt="2023-07-05T16:08:38.318" v="13" actId="1076"/>
          <ac:spMkLst>
            <pc:docMk/>
            <pc:sldMk cId="484983960" sldId="594"/>
            <ac:spMk id="29" creationId="{89B32EAC-C006-80E1-4E96-BEC50639EAE0}"/>
          </ac:spMkLst>
        </pc:spChg>
        <pc:spChg chg="mod topLvl">
          <ac:chgData name="Salim, Maria" userId="S::msalim@mapc.org::fd981554-7a53-4961-a9b4-ab049820c697" providerId="AD" clId="Web-{806E82AB-DF07-11C5-0413-8D3FCB013203}" dt="2023-07-05T16:08:57.194" v="17" actId="1076"/>
          <ac:spMkLst>
            <pc:docMk/>
            <pc:sldMk cId="484983960" sldId="594"/>
            <ac:spMk id="30" creationId="{1103923A-9F6E-4A67-4BB6-1883DCB5526A}"/>
          </ac:spMkLst>
        </pc:spChg>
        <pc:grpChg chg="mod topLvl">
          <ac:chgData name="Salim, Maria" userId="S::msalim@mapc.org::fd981554-7a53-4961-a9b4-ab049820c697" providerId="AD" clId="Web-{806E82AB-DF07-11C5-0413-8D3FCB013203}" dt="2023-07-05T16:08:38.318" v="12" actId="1076"/>
          <ac:grpSpMkLst>
            <pc:docMk/>
            <pc:sldMk cId="484983960" sldId="594"/>
            <ac:grpSpMk id="23" creationId="{081B7F9A-08C0-3E36-E736-D3F086B55D81}"/>
          </ac:grpSpMkLst>
        </pc:grpChg>
        <pc:grpChg chg="del">
          <ac:chgData name="Salim, Maria" userId="S::msalim@mapc.org::fd981554-7a53-4961-a9b4-ab049820c697" providerId="AD" clId="Web-{806E82AB-DF07-11C5-0413-8D3FCB013203}" dt="2023-07-05T16:08:05.786" v="5"/>
          <ac:grpSpMkLst>
            <pc:docMk/>
            <pc:sldMk cId="484983960" sldId="594"/>
            <ac:grpSpMk id="33" creationId="{BF076D41-99BC-A6E8-EA32-249379BB8235}"/>
          </ac:grpSpMkLst>
        </pc:grpChg>
        <pc:picChg chg="topLvl">
          <ac:chgData name="Salim, Maria" userId="S::msalim@mapc.org::fd981554-7a53-4961-a9b4-ab049820c697" providerId="AD" clId="Web-{806E82AB-DF07-11C5-0413-8D3FCB013203}" dt="2023-07-05T16:08:05.786" v="5"/>
          <ac:picMkLst>
            <pc:docMk/>
            <pc:sldMk cId="484983960" sldId="594"/>
            <ac:picMk id="14" creationId="{D6C4887D-8874-843A-3A97-D00AC4296DFB}"/>
          </ac:picMkLst>
        </pc:picChg>
        <pc:picChg chg="mod topLvl">
          <ac:chgData name="Salim, Maria" userId="S::msalim@mapc.org::fd981554-7a53-4961-a9b4-ab049820c697" providerId="AD" clId="Web-{806E82AB-DF07-11C5-0413-8D3FCB013203}" dt="2023-07-05T16:08:57.194" v="16" actId="1076"/>
          <ac:picMkLst>
            <pc:docMk/>
            <pc:sldMk cId="484983960" sldId="594"/>
            <ac:picMk id="26" creationId="{0455223C-AE63-F224-DD7E-42D478C876EE}"/>
          </ac:picMkLst>
        </pc:picChg>
      </pc:sldChg>
      <pc:sldChg chg="add del modCm">
        <pc:chgData name="Salim, Maria" userId="S::msalim@mapc.org::fd981554-7a53-4961-a9b4-ab049820c697" providerId="AD" clId="Web-{806E82AB-DF07-11C5-0413-8D3FCB013203}" dt="2023-07-05T16:07:46.441" v="4"/>
        <pc:sldMkLst>
          <pc:docMk/>
          <pc:sldMk cId="220401405" sldId="598"/>
        </pc:sldMkLst>
        <pc:extLst>
          <p:ext xmlns:p="http://schemas.openxmlformats.org/presentationml/2006/main" uri="{D6D511B9-2390-475A-947B-AFAB55BFBCF1}">
            <pc226:cmChg xmlns:pc226="http://schemas.microsoft.com/office/powerpoint/2022/06/main/command" chg="">
              <pc226:chgData name="Salim, Maria" userId="S::msalim@mapc.org::fd981554-7a53-4961-a9b4-ab049820c697" providerId="AD" clId="Web-{806E82AB-DF07-11C5-0413-8D3FCB013203}" dt="2023-07-05T16:07:46.441" v="4"/>
              <pc2:cmMkLst xmlns:pc2="http://schemas.microsoft.com/office/powerpoint/2019/9/main/command">
                <pc:docMk/>
                <pc:sldMk cId="220401405" sldId="598"/>
                <pc2:cmMk id="{1459F228-97DA-4675-A5A5-A61E4815740C}"/>
              </pc2:cmMkLst>
              <pc226:cmRplyChg chg="add">
                <pc226:chgData name="Salim, Maria" userId="S::msalim@mapc.org::fd981554-7a53-4961-a9b4-ab049820c697" providerId="AD" clId="Web-{806E82AB-DF07-11C5-0413-8D3FCB013203}" dt="2023-07-05T16:07:46.441" v="4"/>
                <pc2:cmRplyMkLst xmlns:pc2="http://schemas.microsoft.com/office/powerpoint/2019/9/main/command">
                  <pc:docMk/>
                  <pc:sldMk cId="220401405" sldId="598"/>
                  <pc2:cmMk id="{1459F228-97DA-4675-A5A5-A61E4815740C}"/>
                  <pc2:cmRplyMk id="{0DE4C077-96A5-4C71-8ED3-0D97D56F9FB2}"/>
                </pc2:cmRplyMkLst>
              </pc226:cmRplyChg>
              <pc226:cmRplyChg chg="add">
                <pc226:chgData name="Salim, Maria" userId="S::msalim@mapc.org::fd981554-7a53-4961-a9b4-ab049820c697" providerId="AD" clId="Web-{806E82AB-DF07-11C5-0413-8D3FCB013203}" dt="2023-07-05T16:07:24.253" v="3"/>
                <pc2:cmRplyMkLst xmlns:pc2="http://schemas.microsoft.com/office/powerpoint/2019/9/main/command">
                  <pc:docMk/>
                  <pc:sldMk cId="220401405" sldId="598"/>
                  <pc2:cmMk id="{1459F228-97DA-4675-A5A5-A61E4815740C}"/>
                  <pc2:cmRplyMk id="{D0ED9CEC-7B94-4FC7-A1C4-91701EB57DEE}"/>
                </pc2:cmRplyMkLst>
              </pc226:cmRplyChg>
            </pc226:cmChg>
          </p:ext>
        </pc:extLst>
      </pc:sldChg>
    </pc:docChg>
  </pc:docChgLst>
  <pc:docChgLst>
    <pc:chgData name="Salim, Maria" userId="S::msalim@mapc.org::fd981554-7a53-4961-a9b4-ab049820c697" providerId="AD" clId="Web-{7E8830C4-042D-D4CB-49A3-8B75E7DA1B89}"/>
    <pc:docChg chg="modSld">
      <pc:chgData name="Salim, Maria" userId="S::msalim@mapc.org::fd981554-7a53-4961-a9b4-ab049820c697" providerId="AD" clId="Web-{7E8830C4-042D-D4CB-49A3-8B75E7DA1B89}" dt="2023-06-30T16:53:59.152" v="188"/>
      <pc:docMkLst>
        <pc:docMk/>
      </pc:docMkLst>
      <pc:sldChg chg="addSp delSp modSp">
        <pc:chgData name="Salim, Maria" userId="S::msalim@mapc.org::fd981554-7a53-4961-a9b4-ab049820c697" providerId="AD" clId="Web-{7E8830C4-042D-D4CB-49A3-8B75E7DA1B89}" dt="2023-06-30T16:53:59.152" v="188"/>
        <pc:sldMkLst>
          <pc:docMk/>
          <pc:sldMk cId="484983960" sldId="594"/>
        </pc:sldMkLst>
        <pc:spChg chg="mod">
          <ac:chgData name="Salim, Maria" userId="S::msalim@mapc.org::fd981554-7a53-4961-a9b4-ab049820c697" providerId="AD" clId="Web-{7E8830C4-042D-D4CB-49A3-8B75E7DA1B89}" dt="2023-06-30T16:41:16.038" v="15" actId="14100"/>
          <ac:spMkLst>
            <pc:docMk/>
            <pc:sldMk cId="484983960" sldId="594"/>
            <ac:spMk id="3" creationId="{7400EF4F-2123-E71A-376E-F87428B925EF}"/>
          </ac:spMkLst>
        </pc:spChg>
        <pc:spChg chg="add mod">
          <ac:chgData name="Salim, Maria" userId="S::msalim@mapc.org::fd981554-7a53-4961-a9b4-ab049820c697" providerId="AD" clId="Web-{7E8830C4-042D-D4CB-49A3-8B75E7DA1B89}" dt="2023-06-30T16:41:12.725" v="14" actId="1076"/>
          <ac:spMkLst>
            <pc:docMk/>
            <pc:sldMk cId="484983960" sldId="594"/>
            <ac:spMk id="5" creationId="{09294F87-95D4-9A64-50EF-0E6CDC229599}"/>
          </ac:spMkLst>
        </pc:spChg>
        <pc:spChg chg="add del mod">
          <ac:chgData name="Salim, Maria" userId="S::msalim@mapc.org::fd981554-7a53-4961-a9b4-ab049820c697" providerId="AD" clId="Web-{7E8830C4-042D-D4CB-49A3-8B75E7DA1B89}" dt="2023-06-30T16:52:26.321" v="183"/>
          <ac:spMkLst>
            <pc:docMk/>
            <pc:sldMk cId="484983960" sldId="594"/>
            <ac:spMk id="25" creationId="{7994EF5D-3745-AA2E-4C48-9526D94CD676}"/>
          </ac:spMkLst>
        </pc:spChg>
        <pc:grpChg chg="add mod">
          <ac:chgData name="Salim, Maria" userId="S::msalim@mapc.org::fd981554-7a53-4961-a9b4-ab049820c697" providerId="AD" clId="Web-{7E8830C4-042D-D4CB-49A3-8B75E7DA1B89}" dt="2023-06-30T16:46:29.874" v="90" actId="1076"/>
          <ac:grpSpMkLst>
            <pc:docMk/>
            <pc:sldMk cId="484983960" sldId="594"/>
            <ac:grpSpMk id="11" creationId="{D82A2153-53CE-3B52-1E3D-E23E90C188FE}"/>
          </ac:grpSpMkLst>
        </pc:grpChg>
        <pc:grpChg chg="add del mod">
          <ac:chgData name="Salim, Maria" userId="S::msalim@mapc.org::fd981554-7a53-4961-a9b4-ab049820c697" providerId="AD" clId="Web-{7E8830C4-042D-D4CB-49A3-8B75E7DA1B89}" dt="2023-06-30T16:53:59.152" v="188"/>
          <ac:grpSpMkLst>
            <pc:docMk/>
            <pc:sldMk cId="484983960" sldId="594"/>
            <ac:grpSpMk id="12" creationId="{6DEF4CEA-2EB6-CBEB-D75E-B5F7B4F37269}"/>
          </ac:grpSpMkLst>
        </pc:grpChg>
        <pc:grpChg chg="add mod topLvl">
          <ac:chgData name="Salim, Maria" userId="S::msalim@mapc.org::fd981554-7a53-4961-a9b4-ab049820c697" providerId="AD" clId="Web-{7E8830C4-042D-D4CB-49A3-8B75E7DA1B89}" dt="2023-06-30T16:50:12.615" v="153"/>
          <ac:grpSpMkLst>
            <pc:docMk/>
            <pc:sldMk cId="484983960" sldId="594"/>
            <ac:grpSpMk id="20" creationId="{96FA8207-C099-3329-56BD-5B1D7E0E722D}"/>
          </ac:grpSpMkLst>
        </pc:grpChg>
        <pc:grpChg chg="add del mod">
          <ac:chgData name="Salim, Maria" userId="S::msalim@mapc.org::fd981554-7a53-4961-a9b4-ab049820c697" providerId="AD" clId="Web-{7E8830C4-042D-D4CB-49A3-8B75E7DA1B89}" dt="2023-06-30T16:50:12.615" v="153"/>
          <ac:grpSpMkLst>
            <pc:docMk/>
            <pc:sldMk cId="484983960" sldId="594"/>
            <ac:grpSpMk id="22" creationId="{07379EEF-81A2-94B2-81E7-BE6804052D77}"/>
          </ac:grpSpMkLst>
        </pc:grpChg>
        <pc:grpChg chg="add mod">
          <ac:chgData name="Salim, Maria" userId="S::msalim@mapc.org::fd981554-7a53-4961-a9b4-ab049820c697" providerId="AD" clId="Web-{7E8830C4-042D-D4CB-49A3-8B75E7DA1B89}" dt="2023-06-30T16:50:34.787" v="163" actId="1076"/>
          <ac:grpSpMkLst>
            <pc:docMk/>
            <pc:sldMk cId="484983960" sldId="594"/>
            <ac:grpSpMk id="23" creationId="{081B7F9A-08C0-3E36-E736-D3F086B55D81}"/>
          </ac:grpSpMkLst>
        </pc:grpChg>
        <pc:picChg chg="add del mod">
          <ac:chgData name="Salim, Maria" userId="S::msalim@mapc.org::fd981554-7a53-4961-a9b4-ab049820c697" providerId="AD" clId="Web-{7E8830C4-042D-D4CB-49A3-8B75E7DA1B89}" dt="2023-06-30T16:44:21.652" v="30"/>
          <ac:picMkLst>
            <pc:docMk/>
            <pc:sldMk cId="484983960" sldId="594"/>
            <ac:picMk id="6" creationId="{73339B7B-BB28-15AB-9237-3194718FDB8D}"/>
          </ac:picMkLst>
        </pc:picChg>
        <pc:picChg chg="add mod topLvl">
          <ac:chgData name="Salim, Maria" userId="S::msalim@mapc.org::fd981554-7a53-4961-a9b4-ab049820c697" providerId="AD" clId="Web-{7E8830C4-042D-D4CB-49A3-8B75E7DA1B89}" dt="2023-06-30T16:53:59.152" v="188"/>
          <ac:picMkLst>
            <pc:docMk/>
            <pc:sldMk cId="484983960" sldId="594"/>
            <ac:picMk id="7" creationId="{43B3BDCE-BD04-BBCB-0FCB-103020F5652E}"/>
          </ac:picMkLst>
        </pc:picChg>
        <pc:picChg chg="add mod topLvl modCrop">
          <ac:chgData name="Salim, Maria" userId="S::msalim@mapc.org::fd981554-7a53-4961-a9b4-ab049820c697" providerId="AD" clId="Web-{7E8830C4-042D-D4CB-49A3-8B75E7DA1B89}" dt="2023-06-30T16:53:59.152" v="188"/>
          <ac:picMkLst>
            <pc:docMk/>
            <pc:sldMk cId="484983960" sldId="594"/>
            <ac:picMk id="8" creationId="{E173FE55-B9C2-3BFB-3EF9-A770CF45731B}"/>
          </ac:picMkLst>
        </pc:picChg>
        <pc:picChg chg="add mod modCrop">
          <ac:chgData name="Salim, Maria" userId="S::msalim@mapc.org::fd981554-7a53-4961-a9b4-ab049820c697" providerId="AD" clId="Web-{7E8830C4-042D-D4CB-49A3-8B75E7DA1B89}" dt="2023-06-30T16:46:24.296" v="88" actId="1076"/>
          <ac:picMkLst>
            <pc:docMk/>
            <pc:sldMk cId="484983960" sldId="594"/>
            <ac:picMk id="9" creationId="{B6010E29-2BB3-A868-9F6F-1000DE85E05B}"/>
          </ac:picMkLst>
        </pc:picChg>
        <pc:picChg chg="add mod">
          <ac:chgData name="Salim, Maria" userId="S::msalim@mapc.org::fd981554-7a53-4961-a9b4-ab049820c697" providerId="AD" clId="Web-{7E8830C4-042D-D4CB-49A3-8B75E7DA1B89}" dt="2023-06-30T16:44:55.684" v="45" actId="1076"/>
          <ac:picMkLst>
            <pc:docMk/>
            <pc:sldMk cId="484983960" sldId="594"/>
            <ac:picMk id="10" creationId="{422A4FC8-7AE0-02EC-2133-AD75493C6F2E}"/>
          </ac:picMkLst>
        </pc:picChg>
        <pc:picChg chg="add mod modCrop">
          <ac:chgData name="Salim, Maria" userId="S::msalim@mapc.org::fd981554-7a53-4961-a9b4-ab049820c697" providerId="AD" clId="Web-{7E8830C4-042D-D4CB-49A3-8B75E7DA1B89}" dt="2023-06-30T16:46:41.047" v="95" actId="1076"/>
          <ac:picMkLst>
            <pc:docMk/>
            <pc:sldMk cId="484983960" sldId="594"/>
            <ac:picMk id="13" creationId="{59CBA845-8832-B490-98F5-A2D50D95111C}"/>
          </ac:picMkLst>
        </pc:picChg>
        <pc:picChg chg="add mod">
          <ac:chgData name="Salim, Maria" userId="S::msalim@mapc.org::fd981554-7a53-4961-a9b4-ab049820c697" providerId="AD" clId="Web-{7E8830C4-042D-D4CB-49A3-8B75E7DA1B89}" dt="2023-06-30T16:50:29.615" v="160" actId="1076"/>
          <ac:picMkLst>
            <pc:docMk/>
            <pc:sldMk cId="484983960" sldId="594"/>
            <ac:picMk id="14" creationId="{D6C4887D-8874-843A-3A97-D00AC4296DFB}"/>
          </ac:picMkLst>
        </pc:picChg>
        <pc:picChg chg="add mod">
          <ac:chgData name="Salim, Maria" userId="S::msalim@mapc.org::fd981554-7a53-4961-a9b4-ab049820c697" providerId="AD" clId="Web-{7E8830C4-042D-D4CB-49A3-8B75E7DA1B89}" dt="2023-06-30T16:50:29.615" v="159" actId="1076"/>
          <ac:picMkLst>
            <pc:docMk/>
            <pc:sldMk cId="484983960" sldId="594"/>
            <ac:picMk id="15" creationId="{9E2B0BC2-29C1-62C5-6E52-E398C78D3DD4}"/>
          </ac:picMkLst>
        </pc:picChg>
        <pc:picChg chg="add mod">
          <ac:chgData name="Salim, Maria" userId="S::msalim@mapc.org::fd981554-7a53-4961-a9b4-ab049820c697" providerId="AD" clId="Web-{7E8830C4-042D-D4CB-49A3-8B75E7DA1B89}" dt="2023-06-30T16:49:29.473" v="142" actId="14100"/>
          <ac:picMkLst>
            <pc:docMk/>
            <pc:sldMk cId="484983960" sldId="594"/>
            <ac:picMk id="16" creationId="{21B746C4-42A8-5BCA-F3FD-C840E77D3D5D}"/>
          </ac:picMkLst>
        </pc:picChg>
        <pc:picChg chg="add del mod">
          <ac:chgData name="Salim, Maria" userId="S::msalim@mapc.org::fd981554-7a53-4961-a9b4-ab049820c697" providerId="AD" clId="Web-{7E8830C4-042D-D4CB-49A3-8B75E7DA1B89}" dt="2023-06-30T16:48:30.143" v="117"/>
          <ac:picMkLst>
            <pc:docMk/>
            <pc:sldMk cId="484983960" sldId="594"/>
            <ac:picMk id="17" creationId="{723F3B31-1191-8D7C-F892-BB5F51E18C73}"/>
          </ac:picMkLst>
        </pc:picChg>
        <pc:picChg chg="add mod modCrop">
          <ac:chgData name="Salim, Maria" userId="S::msalim@mapc.org::fd981554-7a53-4961-a9b4-ab049820c697" providerId="AD" clId="Web-{7E8830C4-042D-D4CB-49A3-8B75E7DA1B89}" dt="2023-06-30T16:50:32.865" v="162" actId="1076"/>
          <ac:picMkLst>
            <pc:docMk/>
            <pc:sldMk cId="484983960" sldId="594"/>
            <ac:picMk id="18" creationId="{2E412653-72B0-E0E2-664A-2CE2EC2021D0}"/>
          </ac:picMkLst>
        </pc:picChg>
        <pc:picChg chg="add del mod">
          <ac:chgData name="Salim, Maria" userId="S::msalim@mapc.org::fd981554-7a53-4961-a9b4-ab049820c697" providerId="AD" clId="Web-{7E8830C4-042D-D4CB-49A3-8B75E7DA1B89}" dt="2023-06-30T16:48:40.518" v="124"/>
          <ac:picMkLst>
            <pc:docMk/>
            <pc:sldMk cId="484983960" sldId="594"/>
            <ac:picMk id="19" creationId="{A432D9D9-3D63-FF1F-A785-FB19F4384FF6}"/>
          </ac:picMkLst>
        </pc:picChg>
        <pc:picChg chg="add mod topLvl modCrop">
          <ac:chgData name="Salim, Maria" userId="S::msalim@mapc.org::fd981554-7a53-4961-a9b4-ab049820c697" providerId="AD" clId="Web-{7E8830C4-042D-D4CB-49A3-8B75E7DA1B89}" dt="2023-06-30T16:50:17.615" v="155"/>
          <ac:picMkLst>
            <pc:docMk/>
            <pc:sldMk cId="484983960" sldId="594"/>
            <ac:picMk id="21" creationId="{825A1A47-DDC0-3866-78C3-34F32CD0F9EF}"/>
          </ac:picMkLst>
        </pc:picChg>
        <pc:picChg chg="add del mod">
          <ac:chgData name="Salim, Maria" userId="S::msalim@mapc.org::fd981554-7a53-4961-a9b4-ab049820c697" providerId="AD" clId="Web-{7E8830C4-042D-D4CB-49A3-8B75E7DA1B89}" dt="2023-06-30T16:53:56.042" v="187"/>
          <ac:picMkLst>
            <pc:docMk/>
            <pc:sldMk cId="484983960" sldId="594"/>
            <ac:picMk id="24" creationId="{C717A0D8-DDE3-50F8-EB1F-3FCA48699F40}"/>
          </ac:picMkLst>
        </pc:picChg>
        <pc:picChg chg="add mod">
          <ac:chgData name="Salim, Maria" userId="S::msalim@mapc.org::fd981554-7a53-4961-a9b4-ab049820c697" providerId="AD" clId="Web-{7E8830C4-042D-D4CB-49A3-8B75E7DA1B89}" dt="2023-06-30T16:53:54.871" v="186" actId="1076"/>
          <ac:picMkLst>
            <pc:docMk/>
            <pc:sldMk cId="484983960" sldId="594"/>
            <ac:picMk id="26" creationId="{0455223C-AE63-F224-DD7E-42D478C876EE}"/>
          </ac:picMkLst>
        </pc:picChg>
      </pc:sldChg>
    </pc:docChg>
  </pc:docChgLst>
  <pc:docChgLst>
    <pc:chgData name="Salim, Maria" userId="S::msalim@mapc.org::fd981554-7a53-4961-a9b4-ab049820c697" providerId="AD" clId="Web-{6C487EE5-8236-94F6-9A80-74E336EFFD7A}"/>
    <pc:docChg chg="modSld">
      <pc:chgData name="Salim, Maria" userId="S::msalim@mapc.org::fd981554-7a53-4961-a9b4-ab049820c697" providerId="AD" clId="Web-{6C487EE5-8236-94F6-9A80-74E336EFFD7A}" dt="2023-07-04T20:15:09.156" v="19" actId="20577"/>
      <pc:docMkLst>
        <pc:docMk/>
      </pc:docMkLst>
      <pc:sldChg chg="modSp">
        <pc:chgData name="Salim, Maria" userId="S::msalim@mapc.org::fd981554-7a53-4961-a9b4-ab049820c697" providerId="AD" clId="Web-{6C487EE5-8236-94F6-9A80-74E336EFFD7A}" dt="2023-07-04T20:13:08.872" v="0" actId="20577"/>
        <pc:sldMkLst>
          <pc:docMk/>
          <pc:sldMk cId="1288466661" sldId="593"/>
        </pc:sldMkLst>
        <pc:spChg chg="mod">
          <ac:chgData name="Salim, Maria" userId="S::msalim@mapc.org::fd981554-7a53-4961-a9b4-ab049820c697" providerId="AD" clId="Web-{6C487EE5-8236-94F6-9A80-74E336EFFD7A}" dt="2023-07-04T20:13:08.872" v="0" actId="20577"/>
          <ac:spMkLst>
            <pc:docMk/>
            <pc:sldMk cId="1288466661" sldId="593"/>
            <ac:spMk id="3" creationId="{E9674C38-0870-961E-6EEB-E47D6F7C1312}"/>
          </ac:spMkLst>
        </pc:spChg>
      </pc:sldChg>
      <pc:sldChg chg="modSp">
        <pc:chgData name="Salim, Maria" userId="S::msalim@mapc.org::fd981554-7a53-4961-a9b4-ab049820c697" providerId="AD" clId="Web-{6C487EE5-8236-94F6-9A80-74E336EFFD7A}" dt="2023-07-04T20:15:09.156" v="19" actId="20577"/>
        <pc:sldMkLst>
          <pc:docMk/>
          <pc:sldMk cId="484983960" sldId="594"/>
        </pc:sldMkLst>
        <pc:spChg chg="mod">
          <ac:chgData name="Salim, Maria" userId="S::msalim@mapc.org::fd981554-7a53-4961-a9b4-ab049820c697" providerId="AD" clId="Web-{6C487EE5-8236-94F6-9A80-74E336EFFD7A}" dt="2023-07-04T20:14:15.264" v="11" actId="20577"/>
          <ac:spMkLst>
            <pc:docMk/>
            <pc:sldMk cId="484983960" sldId="594"/>
            <ac:spMk id="22" creationId="{A7BA3401-A7D9-0713-8B38-7F59A5FB2514}"/>
          </ac:spMkLst>
        </pc:spChg>
        <pc:spChg chg="mod">
          <ac:chgData name="Salim, Maria" userId="S::msalim@mapc.org::fd981554-7a53-4961-a9b4-ab049820c697" providerId="AD" clId="Web-{6C487EE5-8236-94F6-9A80-74E336EFFD7A}" dt="2023-07-04T20:15:09.156" v="19" actId="20577"/>
          <ac:spMkLst>
            <pc:docMk/>
            <pc:sldMk cId="484983960" sldId="594"/>
            <ac:spMk id="29" creationId="{89B32EAC-C006-80E1-4E96-BEC50639EAE0}"/>
          </ac:spMkLst>
        </pc:spChg>
        <pc:picChg chg="ord">
          <ac:chgData name="Salim, Maria" userId="S::msalim@mapc.org::fd981554-7a53-4961-a9b4-ab049820c697" providerId="AD" clId="Web-{6C487EE5-8236-94F6-9A80-74E336EFFD7A}" dt="2023-07-04T20:14:24.373" v="12"/>
          <ac:picMkLst>
            <pc:docMk/>
            <pc:sldMk cId="484983960" sldId="594"/>
            <ac:picMk id="9" creationId="{B6010E29-2BB3-A868-9F6F-1000DE85E05B}"/>
          </ac:picMkLst>
        </pc:picChg>
      </pc:sldChg>
      <pc:sldChg chg="modSp">
        <pc:chgData name="Salim, Maria" userId="S::msalim@mapc.org::fd981554-7a53-4961-a9b4-ab049820c697" providerId="AD" clId="Web-{6C487EE5-8236-94F6-9A80-74E336EFFD7A}" dt="2023-07-04T20:13:40.310" v="1" actId="14100"/>
        <pc:sldMkLst>
          <pc:docMk/>
          <pc:sldMk cId="2190896779" sldId="597"/>
        </pc:sldMkLst>
        <pc:spChg chg="mod">
          <ac:chgData name="Salim, Maria" userId="S::msalim@mapc.org::fd981554-7a53-4961-a9b4-ab049820c697" providerId="AD" clId="Web-{6C487EE5-8236-94F6-9A80-74E336EFFD7A}" dt="2023-07-04T20:13:40.310" v="1" actId="14100"/>
          <ac:spMkLst>
            <pc:docMk/>
            <pc:sldMk cId="2190896779" sldId="597"/>
            <ac:spMk id="3" creationId="{3FF551FC-61FF-D0D2-FEF7-B49B0B3ABEC7}"/>
          </ac:spMkLst>
        </pc:spChg>
      </pc:sldChg>
    </pc:docChg>
  </pc:docChgLst>
  <pc:docChgLst>
    <pc:chgData name="Ron, Sharon" userId="S::sron@mapc.org::654a8764-b5b7-45b9-a402-b38c1aeac49c" providerId="AD" clId="Web-{B28953F0-D2E4-42AE-DBB8-B29EE7D3C2DD}"/>
    <pc:docChg chg="addSld delSld modSld sldOrd">
      <pc:chgData name="Ron, Sharon" userId="S::sron@mapc.org::654a8764-b5b7-45b9-a402-b38c1aeac49c" providerId="AD" clId="Web-{B28953F0-D2E4-42AE-DBB8-B29EE7D3C2DD}" dt="2023-10-06T15:56:00.191" v="139"/>
      <pc:docMkLst>
        <pc:docMk/>
      </pc:docMkLst>
      <pc:sldChg chg="modSp">
        <pc:chgData name="Ron, Sharon" userId="S::sron@mapc.org::654a8764-b5b7-45b9-a402-b38c1aeac49c" providerId="AD" clId="Web-{B28953F0-D2E4-42AE-DBB8-B29EE7D3C2DD}" dt="2023-10-06T15:48:20.490" v="3" actId="20577"/>
        <pc:sldMkLst>
          <pc:docMk/>
          <pc:sldMk cId="1145966474" sldId="589"/>
        </pc:sldMkLst>
        <pc:spChg chg="mod">
          <ac:chgData name="Ron, Sharon" userId="S::sron@mapc.org::654a8764-b5b7-45b9-a402-b38c1aeac49c" providerId="AD" clId="Web-{B28953F0-D2E4-42AE-DBB8-B29EE7D3C2DD}" dt="2023-10-06T15:48:20.490" v="3" actId="20577"/>
          <ac:spMkLst>
            <pc:docMk/>
            <pc:sldMk cId="1145966474" sldId="589"/>
            <ac:spMk id="3" creationId="{AE69D329-9297-6389-16E4-24D483F28053}"/>
          </ac:spMkLst>
        </pc:spChg>
      </pc:sldChg>
      <pc:sldChg chg="ord">
        <pc:chgData name="Ron, Sharon" userId="S::sron@mapc.org::654a8764-b5b7-45b9-a402-b38c1aeac49c" providerId="AD" clId="Web-{B28953F0-D2E4-42AE-DBB8-B29EE7D3C2DD}" dt="2023-10-06T15:56:00.191" v="139"/>
        <pc:sldMkLst>
          <pc:docMk/>
          <pc:sldMk cId="2190896779" sldId="597"/>
        </pc:sldMkLst>
      </pc:sldChg>
      <pc:sldChg chg="modSp ord delCm modCm">
        <pc:chgData name="Ron, Sharon" userId="S::sron@mapc.org::654a8764-b5b7-45b9-a402-b38c1aeac49c" providerId="AD" clId="Web-{B28953F0-D2E4-42AE-DBB8-B29EE7D3C2DD}" dt="2023-10-06T15:55:55.800" v="138"/>
        <pc:sldMkLst>
          <pc:docMk/>
          <pc:sldMk cId="220401405" sldId="598"/>
        </pc:sldMkLst>
        <pc:spChg chg="mod">
          <ac:chgData name="Ron, Sharon" userId="S::sron@mapc.org::654a8764-b5b7-45b9-a402-b38c1aeac49c" providerId="AD" clId="Web-{B28953F0-D2E4-42AE-DBB8-B29EE7D3C2DD}" dt="2023-10-06T15:49:00.632" v="18" actId="20577"/>
          <ac:spMkLst>
            <pc:docMk/>
            <pc:sldMk cId="220401405" sldId="598"/>
            <ac:spMk id="7" creationId="{F62E1F6A-8ADD-303A-1A68-D3A3E7BB1900}"/>
          </ac:spMkLst>
        </pc:spChg>
        <pc:extLst>
          <p:ext xmlns:p="http://schemas.openxmlformats.org/presentationml/2006/main" uri="{D6D511B9-2390-475A-947B-AFAB55BFBCF1}">
            <pc226:cmChg xmlns:pc226="http://schemas.microsoft.com/office/powerpoint/2022/06/main/command" chg="del mod">
              <pc226:chgData name="Ron, Sharon" userId="S::sron@mapc.org::654a8764-b5b7-45b9-a402-b38c1aeac49c" providerId="AD" clId="Web-{B28953F0-D2E4-42AE-DBB8-B29EE7D3C2DD}" dt="2023-10-06T15:49:00.726" v="19"/>
              <pc2:cmMkLst xmlns:pc2="http://schemas.microsoft.com/office/powerpoint/2019/9/main/command">
                <pc:docMk/>
                <pc:sldMk cId="220401405" sldId="598"/>
                <pc2:cmMk id="{1459F228-97DA-4675-A5A5-A61E4815740C}"/>
              </pc2:cmMkLst>
            </pc226:cmChg>
          </p:ext>
        </pc:extLst>
      </pc:sldChg>
      <pc:sldChg chg="modSp del">
        <pc:chgData name="Ron, Sharon" userId="S::sron@mapc.org::654a8764-b5b7-45b9-a402-b38c1aeac49c" providerId="AD" clId="Web-{B28953F0-D2E4-42AE-DBB8-B29EE7D3C2DD}" dt="2023-10-06T15:52:05.762" v="84"/>
        <pc:sldMkLst>
          <pc:docMk/>
          <pc:sldMk cId="4294319742" sldId="601"/>
        </pc:sldMkLst>
        <pc:spChg chg="mod">
          <ac:chgData name="Ron, Sharon" userId="S::sron@mapc.org::654a8764-b5b7-45b9-a402-b38c1aeac49c" providerId="AD" clId="Web-{B28953F0-D2E4-42AE-DBB8-B29EE7D3C2DD}" dt="2023-10-06T15:51:37.402" v="78" actId="20577"/>
          <ac:spMkLst>
            <pc:docMk/>
            <pc:sldMk cId="4294319742" sldId="601"/>
            <ac:spMk id="3" creationId="{3C68DA05-619B-8C44-18D3-94861AB36666}"/>
          </ac:spMkLst>
        </pc:spChg>
      </pc:sldChg>
      <pc:sldChg chg="modSp add ord">
        <pc:chgData name="Ron, Sharon" userId="S::sron@mapc.org::654a8764-b5b7-45b9-a402-b38c1aeac49c" providerId="AD" clId="Web-{B28953F0-D2E4-42AE-DBB8-B29EE7D3C2DD}" dt="2023-10-06T15:51:56.356" v="81"/>
        <pc:sldMkLst>
          <pc:docMk/>
          <pc:sldMk cId="2797915081" sldId="602"/>
        </pc:sldMkLst>
        <pc:spChg chg="mod">
          <ac:chgData name="Ron, Sharon" userId="S::sron@mapc.org::654a8764-b5b7-45b9-a402-b38c1aeac49c" providerId="AD" clId="Web-{B28953F0-D2E4-42AE-DBB8-B29EE7D3C2DD}" dt="2023-10-06T15:50:55.666" v="77" actId="20577"/>
          <ac:spMkLst>
            <pc:docMk/>
            <pc:sldMk cId="2797915081" sldId="602"/>
            <ac:spMk id="3" creationId="{80E1B3DA-C3B0-56D8-1720-73DEF59E7189}"/>
          </ac:spMkLst>
        </pc:spChg>
      </pc:sldChg>
      <pc:sldChg chg="modSp add ord replId">
        <pc:chgData name="Ron, Sharon" userId="S::sron@mapc.org::654a8764-b5b7-45b9-a402-b38c1aeac49c" providerId="AD" clId="Web-{B28953F0-D2E4-42AE-DBB8-B29EE7D3C2DD}" dt="2023-10-06T15:55:55.800" v="137"/>
        <pc:sldMkLst>
          <pc:docMk/>
          <pc:sldMk cId="1979810110" sldId="603"/>
        </pc:sldMkLst>
        <pc:spChg chg="mod">
          <ac:chgData name="Ron, Sharon" userId="S::sron@mapc.org::654a8764-b5b7-45b9-a402-b38c1aeac49c" providerId="AD" clId="Web-{B28953F0-D2E4-42AE-DBB8-B29EE7D3C2DD}" dt="2023-10-06T15:55:27.080" v="135" actId="20577"/>
          <ac:spMkLst>
            <pc:docMk/>
            <pc:sldMk cId="1979810110" sldId="603"/>
            <ac:spMk id="3" creationId="{80E1B3DA-C3B0-56D8-1720-73DEF59E7189}"/>
          </ac:spMkLst>
        </pc:spChg>
      </pc:sldChg>
    </pc:docChg>
  </pc:docChgLst>
  <pc:docChgLst>
    <pc:chgData name="Ron, Sharon" userId="S::sron@mapc.org::654a8764-b5b7-45b9-a402-b38c1aeac49c" providerId="AD" clId="Web-{3B0BF59D-A1B0-71BB-BE5A-2D8D46E5A7C5}"/>
    <pc:docChg chg="modSld">
      <pc:chgData name="Ron, Sharon" userId="S::sron@mapc.org::654a8764-b5b7-45b9-a402-b38c1aeac49c" providerId="AD" clId="Web-{3B0BF59D-A1B0-71BB-BE5A-2D8D46E5A7C5}" dt="2023-07-03T16:29:41.537" v="323" actId="1076"/>
      <pc:docMkLst>
        <pc:docMk/>
      </pc:docMkLst>
      <pc:sldChg chg="delSp modSp">
        <pc:chgData name="Ron, Sharon" userId="S::sron@mapc.org::654a8764-b5b7-45b9-a402-b38c1aeac49c" providerId="AD" clId="Web-{3B0BF59D-A1B0-71BB-BE5A-2D8D46E5A7C5}" dt="2023-07-03T16:17:45.722" v="6" actId="1076"/>
        <pc:sldMkLst>
          <pc:docMk/>
          <pc:sldMk cId="3180515373" sldId="590"/>
        </pc:sldMkLst>
        <pc:spChg chg="del mod">
          <ac:chgData name="Ron, Sharon" userId="S::sron@mapc.org::654a8764-b5b7-45b9-a402-b38c1aeac49c" providerId="AD" clId="Web-{3B0BF59D-A1B0-71BB-BE5A-2D8D46E5A7C5}" dt="2023-07-03T16:17:45.581" v="3"/>
          <ac:spMkLst>
            <pc:docMk/>
            <pc:sldMk cId="3180515373" sldId="590"/>
            <ac:spMk id="3" creationId="{25575BA3-2AE3-3C6B-2974-98FFF7956D84}"/>
          </ac:spMkLst>
        </pc:spChg>
        <pc:spChg chg="del">
          <ac:chgData name="Ron, Sharon" userId="S::sron@mapc.org::654a8764-b5b7-45b9-a402-b38c1aeac49c" providerId="AD" clId="Web-{3B0BF59D-A1B0-71BB-BE5A-2D8D46E5A7C5}" dt="2023-07-03T16:17:45.643" v="5"/>
          <ac:spMkLst>
            <pc:docMk/>
            <pc:sldMk cId="3180515373" sldId="590"/>
            <ac:spMk id="12" creationId="{7B324E39-D4E3-2580-D704-46AE9936FADF}"/>
          </ac:spMkLst>
        </pc:spChg>
        <pc:picChg chg="mod">
          <ac:chgData name="Ron, Sharon" userId="S::sron@mapc.org::654a8764-b5b7-45b9-a402-b38c1aeac49c" providerId="AD" clId="Web-{3B0BF59D-A1B0-71BB-BE5A-2D8D46E5A7C5}" dt="2023-07-03T16:17:45.722" v="6" actId="1076"/>
          <ac:picMkLst>
            <pc:docMk/>
            <pc:sldMk cId="3180515373" sldId="590"/>
            <ac:picMk id="9" creationId="{541A5531-76A1-F30D-A7D1-F05B1BE826E3}"/>
          </ac:picMkLst>
        </pc:picChg>
        <pc:picChg chg="del">
          <ac:chgData name="Ron, Sharon" userId="S::sron@mapc.org::654a8764-b5b7-45b9-a402-b38c1aeac49c" providerId="AD" clId="Web-{3B0BF59D-A1B0-71BB-BE5A-2D8D46E5A7C5}" dt="2023-07-03T16:17:45.534" v="2"/>
          <ac:picMkLst>
            <pc:docMk/>
            <pc:sldMk cId="3180515373" sldId="590"/>
            <ac:picMk id="10" creationId="{FEB93311-11E8-1FAE-BABF-0650E458C8AC}"/>
          </ac:picMkLst>
        </pc:picChg>
        <pc:picChg chg="del">
          <ac:chgData name="Ron, Sharon" userId="S::sron@mapc.org::654a8764-b5b7-45b9-a402-b38c1aeac49c" providerId="AD" clId="Web-{3B0BF59D-A1B0-71BB-BE5A-2D8D46E5A7C5}" dt="2023-07-03T16:17:45.612" v="4"/>
          <ac:picMkLst>
            <pc:docMk/>
            <pc:sldMk cId="3180515373" sldId="590"/>
            <ac:picMk id="11" creationId="{2DA0B21C-38A0-F150-C69B-0AC322CCD835}"/>
          </ac:picMkLst>
        </pc:picChg>
      </pc:sldChg>
      <pc:sldChg chg="addSp delSp modSp delAnim">
        <pc:chgData name="Ron, Sharon" userId="S::sron@mapc.org::654a8764-b5b7-45b9-a402-b38c1aeac49c" providerId="AD" clId="Web-{3B0BF59D-A1B0-71BB-BE5A-2D8D46E5A7C5}" dt="2023-07-03T16:28:01.378" v="284" actId="20577"/>
        <pc:sldMkLst>
          <pc:docMk/>
          <pc:sldMk cId="1288466661" sldId="593"/>
        </pc:sldMkLst>
        <pc:spChg chg="mod">
          <ac:chgData name="Ron, Sharon" userId="S::sron@mapc.org::654a8764-b5b7-45b9-a402-b38c1aeac49c" providerId="AD" clId="Web-{3B0BF59D-A1B0-71BB-BE5A-2D8D46E5A7C5}" dt="2023-07-03T16:18:27.660" v="22" actId="20577"/>
          <ac:spMkLst>
            <pc:docMk/>
            <pc:sldMk cId="1288466661" sldId="593"/>
            <ac:spMk id="2" creationId="{94DCE240-518C-EF2D-7DDF-D38FC444CEDE}"/>
          </ac:spMkLst>
        </pc:spChg>
        <pc:spChg chg="mod">
          <ac:chgData name="Ron, Sharon" userId="S::sron@mapc.org::654a8764-b5b7-45b9-a402-b38c1aeac49c" providerId="AD" clId="Web-{3B0BF59D-A1B0-71BB-BE5A-2D8D46E5A7C5}" dt="2023-07-03T16:28:01.378" v="284" actId="20577"/>
          <ac:spMkLst>
            <pc:docMk/>
            <pc:sldMk cId="1288466661" sldId="593"/>
            <ac:spMk id="3" creationId="{E9674C38-0870-961E-6EEB-E47D6F7C1312}"/>
          </ac:spMkLst>
        </pc:spChg>
        <pc:spChg chg="del mod">
          <ac:chgData name="Ron, Sharon" userId="S::sron@mapc.org::654a8764-b5b7-45b9-a402-b38c1aeac49c" providerId="AD" clId="Web-{3B0BF59D-A1B0-71BB-BE5A-2D8D46E5A7C5}" dt="2023-07-03T16:24:33.451" v="220"/>
          <ac:spMkLst>
            <pc:docMk/>
            <pc:sldMk cId="1288466661" sldId="593"/>
            <ac:spMk id="5" creationId="{998F1C60-78F0-52B7-20E8-3685628E7620}"/>
          </ac:spMkLst>
        </pc:spChg>
        <pc:spChg chg="mod">
          <ac:chgData name="Ron, Sharon" userId="S::sron@mapc.org::654a8764-b5b7-45b9-a402-b38c1aeac49c" providerId="AD" clId="Web-{3B0BF59D-A1B0-71BB-BE5A-2D8D46E5A7C5}" dt="2023-07-03T16:23:59.215" v="205" actId="14100"/>
          <ac:spMkLst>
            <pc:docMk/>
            <pc:sldMk cId="1288466661" sldId="593"/>
            <ac:spMk id="6" creationId="{2C481948-6154-79E5-C1E0-0C460392EB04}"/>
          </ac:spMkLst>
        </pc:spChg>
        <pc:spChg chg="add del mod">
          <ac:chgData name="Ron, Sharon" userId="S::sron@mapc.org::654a8764-b5b7-45b9-a402-b38c1aeac49c" providerId="AD" clId="Web-{3B0BF59D-A1B0-71BB-BE5A-2D8D46E5A7C5}" dt="2023-07-03T16:18:44.348" v="29"/>
          <ac:spMkLst>
            <pc:docMk/>
            <pc:sldMk cId="1288466661" sldId="593"/>
            <ac:spMk id="7" creationId="{30EC2D1B-4FED-2DAB-EBD8-7E64BA01291D}"/>
          </ac:spMkLst>
        </pc:spChg>
        <pc:spChg chg="add">
          <ac:chgData name="Ron, Sharon" userId="S::sron@mapc.org::654a8764-b5b7-45b9-a402-b38c1aeac49c" providerId="AD" clId="Web-{3B0BF59D-A1B0-71BB-BE5A-2D8D46E5A7C5}" dt="2023-07-03T16:17:58.737" v="10"/>
          <ac:spMkLst>
            <pc:docMk/>
            <pc:sldMk cId="1288466661" sldId="593"/>
            <ac:spMk id="9" creationId="{3805BFD7-7E61-C2AA-A2B0-B0CFA6ED757B}"/>
          </ac:spMkLst>
        </pc:spChg>
        <pc:spChg chg="add">
          <ac:chgData name="Ron, Sharon" userId="S::sron@mapc.org::654a8764-b5b7-45b9-a402-b38c1aeac49c" providerId="AD" clId="Web-{3B0BF59D-A1B0-71BB-BE5A-2D8D46E5A7C5}" dt="2023-07-03T16:17:58.737" v="11"/>
          <ac:spMkLst>
            <pc:docMk/>
            <pc:sldMk cId="1288466661" sldId="593"/>
            <ac:spMk id="11" creationId="{FB869D11-DE38-36D5-B6F0-CBA527268BFE}"/>
          </ac:spMkLst>
        </pc:spChg>
        <pc:picChg chg="mod">
          <ac:chgData name="Ron, Sharon" userId="S::sron@mapc.org::654a8764-b5b7-45b9-a402-b38c1aeac49c" providerId="AD" clId="Web-{3B0BF59D-A1B0-71BB-BE5A-2D8D46E5A7C5}" dt="2023-07-03T16:19:00.067" v="33" actId="14100"/>
          <ac:picMkLst>
            <pc:docMk/>
            <pc:sldMk cId="1288466661" sldId="593"/>
            <ac:picMk id="1026" creationId="{3BDDB1EC-0017-E422-8E87-E2FB5CF7EB8B}"/>
          </ac:picMkLst>
        </pc:picChg>
      </pc:sldChg>
      <pc:sldChg chg="addSp delSp modSp delAnim">
        <pc:chgData name="Ron, Sharon" userId="S::sron@mapc.org::654a8764-b5b7-45b9-a402-b38c1aeac49c" providerId="AD" clId="Web-{3B0BF59D-A1B0-71BB-BE5A-2D8D46E5A7C5}" dt="2023-07-03T16:29:41.537" v="323" actId="1076"/>
        <pc:sldMkLst>
          <pc:docMk/>
          <pc:sldMk cId="484983960" sldId="594"/>
        </pc:sldMkLst>
        <pc:spChg chg="mod">
          <ac:chgData name="Ron, Sharon" userId="S::sron@mapc.org::654a8764-b5b7-45b9-a402-b38c1aeac49c" providerId="AD" clId="Web-{3B0BF59D-A1B0-71BB-BE5A-2D8D46E5A7C5}" dt="2023-07-03T16:28:44.629" v="300" actId="14100"/>
          <ac:spMkLst>
            <pc:docMk/>
            <pc:sldMk cId="484983960" sldId="594"/>
            <ac:spMk id="2" creationId="{F58278E1-090A-9DAF-A9C8-F1534A2D51F7}"/>
          </ac:spMkLst>
        </pc:spChg>
        <pc:spChg chg="del mod">
          <ac:chgData name="Ron, Sharon" userId="S::sron@mapc.org::654a8764-b5b7-45b9-a402-b38c1aeac49c" providerId="AD" clId="Web-{3B0BF59D-A1B0-71BB-BE5A-2D8D46E5A7C5}" dt="2023-07-03T16:28:50.832" v="303"/>
          <ac:spMkLst>
            <pc:docMk/>
            <pc:sldMk cId="484983960" sldId="594"/>
            <ac:spMk id="3" creationId="{7400EF4F-2123-E71A-376E-F87428B925EF}"/>
          </ac:spMkLst>
        </pc:spChg>
        <pc:spChg chg="mod">
          <ac:chgData name="Ron, Sharon" userId="S::sron@mapc.org::654a8764-b5b7-45b9-a402-b38c1aeac49c" providerId="AD" clId="Web-{3B0BF59D-A1B0-71BB-BE5A-2D8D46E5A7C5}" dt="2023-07-03T16:29:41.537" v="323" actId="1076"/>
          <ac:spMkLst>
            <pc:docMk/>
            <pc:sldMk cId="484983960" sldId="594"/>
            <ac:spMk id="5" creationId="{09294F87-95D4-9A64-50EF-0E6CDC229599}"/>
          </ac:spMkLst>
        </pc:spChg>
        <pc:spChg chg="add">
          <ac:chgData name="Ron, Sharon" userId="S::sron@mapc.org::654a8764-b5b7-45b9-a402-b38c1aeac49c" providerId="AD" clId="Web-{3B0BF59D-A1B0-71BB-BE5A-2D8D46E5A7C5}" dt="2023-07-03T16:28:34.347" v="296"/>
          <ac:spMkLst>
            <pc:docMk/>
            <pc:sldMk cId="484983960" sldId="594"/>
            <ac:spMk id="19" creationId="{6BB774B8-70DA-4DF0-1FBE-FD9924294F35}"/>
          </ac:spMkLst>
        </pc:spChg>
        <pc:spChg chg="mod">
          <ac:chgData name="Ron, Sharon" userId="S::sron@mapc.org::654a8764-b5b7-45b9-a402-b38c1aeac49c" providerId="AD" clId="Web-{3B0BF59D-A1B0-71BB-BE5A-2D8D46E5A7C5}" dt="2023-07-03T16:29:15.239" v="313" actId="1076"/>
          <ac:spMkLst>
            <pc:docMk/>
            <pc:sldMk cId="484983960" sldId="594"/>
            <ac:spMk id="22" creationId="{A7BA3401-A7D9-0713-8B38-7F59A5FB2514}"/>
          </ac:spMkLst>
        </pc:spChg>
        <pc:spChg chg="mod">
          <ac:chgData name="Ron, Sharon" userId="S::sron@mapc.org::654a8764-b5b7-45b9-a402-b38c1aeac49c" providerId="AD" clId="Web-{3B0BF59D-A1B0-71BB-BE5A-2D8D46E5A7C5}" dt="2023-07-03T16:29:15.239" v="312" actId="1076"/>
          <ac:spMkLst>
            <pc:docMk/>
            <pc:sldMk cId="484983960" sldId="594"/>
            <ac:spMk id="24" creationId="{03CF3D7D-E84B-8B58-B3B1-E460965BEE67}"/>
          </ac:spMkLst>
        </pc:spChg>
        <pc:spChg chg="mod">
          <ac:chgData name="Ron, Sharon" userId="S::sron@mapc.org::654a8764-b5b7-45b9-a402-b38c1aeac49c" providerId="AD" clId="Web-{3B0BF59D-A1B0-71BB-BE5A-2D8D46E5A7C5}" dt="2023-07-03T16:29:15.239" v="311" actId="1076"/>
          <ac:spMkLst>
            <pc:docMk/>
            <pc:sldMk cId="484983960" sldId="594"/>
            <ac:spMk id="25" creationId="{550681BC-0EAA-5C50-41E7-D28C34BA1DAA}"/>
          </ac:spMkLst>
        </pc:spChg>
        <pc:spChg chg="add">
          <ac:chgData name="Ron, Sharon" userId="S::sron@mapc.org::654a8764-b5b7-45b9-a402-b38c1aeac49c" providerId="AD" clId="Web-{3B0BF59D-A1B0-71BB-BE5A-2D8D46E5A7C5}" dt="2023-07-03T16:28:34.363" v="297"/>
          <ac:spMkLst>
            <pc:docMk/>
            <pc:sldMk cId="484983960" sldId="594"/>
            <ac:spMk id="32" creationId="{CB2D7DBE-EC6E-26C9-7329-0D6B99D130A4}"/>
          </ac:spMkLst>
        </pc:spChg>
        <pc:grpChg chg="mod">
          <ac:chgData name="Ron, Sharon" userId="S::sron@mapc.org::654a8764-b5b7-45b9-a402-b38c1aeac49c" providerId="AD" clId="Web-{3B0BF59D-A1B0-71BB-BE5A-2D8D46E5A7C5}" dt="2023-07-03T16:29:15.239" v="317" actId="1076"/>
          <ac:grpSpMkLst>
            <pc:docMk/>
            <pc:sldMk cId="484983960" sldId="594"/>
            <ac:grpSpMk id="6" creationId="{5D96BC43-B044-A9D2-07AE-386DB416A8C1}"/>
          </ac:grpSpMkLst>
        </pc:grpChg>
        <pc:grpChg chg="mod">
          <ac:chgData name="Ron, Sharon" userId="S::sron@mapc.org::654a8764-b5b7-45b9-a402-b38c1aeac49c" providerId="AD" clId="Web-{3B0BF59D-A1B0-71BB-BE5A-2D8D46E5A7C5}" dt="2023-07-03T16:29:15.239" v="316" actId="1076"/>
          <ac:grpSpMkLst>
            <pc:docMk/>
            <pc:sldMk cId="484983960" sldId="594"/>
            <ac:grpSpMk id="11" creationId="{D82A2153-53CE-3B52-1E3D-E23E90C188FE}"/>
          </ac:grpSpMkLst>
        </pc:grpChg>
        <pc:grpChg chg="add mod">
          <ac:chgData name="Ron, Sharon" userId="S::sron@mapc.org::654a8764-b5b7-45b9-a402-b38c1aeac49c" providerId="AD" clId="Web-{3B0BF59D-A1B0-71BB-BE5A-2D8D46E5A7C5}" dt="2023-07-03T16:29:37.724" v="322" actId="1076"/>
          <ac:grpSpMkLst>
            <pc:docMk/>
            <pc:sldMk cId="484983960" sldId="594"/>
            <ac:grpSpMk id="33" creationId="{BF076D41-99BC-A6E8-EA32-249379BB8235}"/>
          </ac:grpSpMkLst>
        </pc:grpChg>
        <pc:grpChg chg="add mod">
          <ac:chgData name="Ron, Sharon" userId="S::sron@mapc.org::654a8764-b5b7-45b9-a402-b38c1aeac49c" providerId="AD" clId="Web-{3B0BF59D-A1B0-71BB-BE5A-2D8D46E5A7C5}" dt="2023-07-03T16:29:34.005" v="321" actId="1076"/>
          <ac:grpSpMkLst>
            <pc:docMk/>
            <pc:sldMk cId="484983960" sldId="594"/>
            <ac:grpSpMk id="34" creationId="{F4E88687-6A85-E06E-33E4-9E6056452533}"/>
          </ac:grpSpMkLst>
        </pc:grpChg>
        <pc:picChg chg="mod">
          <ac:chgData name="Ron, Sharon" userId="S::sron@mapc.org::654a8764-b5b7-45b9-a402-b38c1aeac49c" providerId="AD" clId="Web-{3B0BF59D-A1B0-71BB-BE5A-2D8D46E5A7C5}" dt="2023-07-03T16:29:15.239" v="315" actId="1076"/>
          <ac:picMkLst>
            <pc:docMk/>
            <pc:sldMk cId="484983960" sldId="594"/>
            <ac:picMk id="13" creationId="{59CBA845-8832-B490-98F5-A2D50D95111C}"/>
          </ac:picMkLst>
        </pc:picChg>
        <pc:picChg chg="mod">
          <ac:chgData name="Ron, Sharon" userId="S::sron@mapc.org::654a8764-b5b7-45b9-a402-b38c1aeac49c" providerId="AD" clId="Web-{3B0BF59D-A1B0-71BB-BE5A-2D8D46E5A7C5}" dt="2023-07-03T16:29:15.239" v="314" actId="1076"/>
          <ac:picMkLst>
            <pc:docMk/>
            <pc:sldMk cId="484983960" sldId="594"/>
            <ac:picMk id="17" creationId="{F5D808F3-2C04-1EFA-8BE3-B543B94A7068}"/>
          </ac:picMkLst>
        </pc:picChg>
      </pc:sldChg>
    </pc:docChg>
  </pc:docChgLst>
  <pc:docChgLst>
    <pc:chgData name="Salim, Maria" userId="S::msalim@mapc.org::fd981554-7a53-4961-a9b4-ab049820c697" providerId="AD" clId="Web-{DF12473B-3C5D-42CB-3A29-8CB0F53DFD97}"/>
    <pc:docChg chg="addSld modSld">
      <pc:chgData name="Salim, Maria" userId="S::msalim@mapc.org::fd981554-7a53-4961-a9b4-ab049820c697" providerId="AD" clId="Web-{DF12473B-3C5D-42CB-3A29-8CB0F53DFD97}" dt="2023-06-30T16:37:57.208" v="174" actId="14100"/>
      <pc:docMkLst>
        <pc:docMk/>
      </pc:docMkLst>
      <pc:sldChg chg="modSp">
        <pc:chgData name="Salim, Maria" userId="S::msalim@mapc.org::fd981554-7a53-4961-a9b4-ab049820c697" providerId="AD" clId="Web-{DF12473B-3C5D-42CB-3A29-8CB0F53DFD97}" dt="2023-06-30T16:17:30.627" v="2" actId="20577"/>
        <pc:sldMkLst>
          <pc:docMk/>
          <pc:sldMk cId="2350406085" sldId="257"/>
        </pc:sldMkLst>
        <pc:spChg chg="mod">
          <ac:chgData name="Salim, Maria" userId="S::msalim@mapc.org::fd981554-7a53-4961-a9b4-ab049820c697" providerId="AD" clId="Web-{DF12473B-3C5D-42CB-3A29-8CB0F53DFD97}" dt="2023-06-30T16:17:30.627" v="2" actId="20577"/>
          <ac:spMkLst>
            <pc:docMk/>
            <pc:sldMk cId="2350406085" sldId="257"/>
            <ac:spMk id="2" creationId="{2E8B9600-6703-D4F1-83EE-96C824033CF3}"/>
          </ac:spMkLst>
        </pc:spChg>
      </pc:sldChg>
      <pc:sldChg chg="addSp modSp new">
        <pc:chgData name="Salim, Maria" userId="S::msalim@mapc.org::fd981554-7a53-4961-a9b4-ab049820c697" providerId="AD" clId="Web-{DF12473B-3C5D-42CB-3A29-8CB0F53DFD97}" dt="2023-06-30T16:21:18.509" v="37" actId="14100"/>
        <pc:sldMkLst>
          <pc:docMk/>
          <pc:sldMk cId="1288466661" sldId="593"/>
        </pc:sldMkLst>
        <pc:spChg chg="mod">
          <ac:chgData name="Salim, Maria" userId="S::msalim@mapc.org::fd981554-7a53-4961-a9b4-ab049820c697" providerId="AD" clId="Web-{DF12473B-3C5D-42CB-3A29-8CB0F53DFD97}" dt="2023-06-30T16:20:13.085" v="7" actId="20577"/>
          <ac:spMkLst>
            <pc:docMk/>
            <pc:sldMk cId="1288466661" sldId="593"/>
            <ac:spMk id="2" creationId="{94DCE240-518C-EF2D-7DDF-D38FC444CEDE}"/>
          </ac:spMkLst>
        </pc:spChg>
        <pc:spChg chg="mod">
          <ac:chgData name="Salim, Maria" userId="S::msalim@mapc.org::fd981554-7a53-4961-a9b4-ab049820c697" providerId="AD" clId="Web-{DF12473B-3C5D-42CB-3A29-8CB0F53DFD97}" dt="2023-06-30T16:20:55.305" v="24" actId="14100"/>
          <ac:spMkLst>
            <pc:docMk/>
            <pc:sldMk cId="1288466661" sldId="593"/>
            <ac:spMk id="3" creationId="{E9674C38-0870-961E-6EEB-E47D6F7C1312}"/>
          </ac:spMkLst>
        </pc:spChg>
        <pc:spChg chg="add mod">
          <ac:chgData name="Salim, Maria" userId="S::msalim@mapc.org::fd981554-7a53-4961-a9b4-ab049820c697" providerId="AD" clId="Web-{DF12473B-3C5D-42CB-3A29-8CB0F53DFD97}" dt="2023-06-30T16:21:18.509" v="37" actId="14100"/>
          <ac:spMkLst>
            <pc:docMk/>
            <pc:sldMk cId="1288466661" sldId="593"/>
            <ac:spMk id="5" creationId="{998F1C60-78F0-52B7-20E8-3685628E7620}"/>
          </ac:spMkLst>
        </pc:spChg>
      </pc:sldChg>
      <pc:sldChg chg="modSp new">
        <pc:chgData name="Salim, Maria" userId="S::msalim@mapc.org::fd981554-7a53-4961-a9b4-ab049820c697" providerId="AD" clId="Web-{DF12473B-3C5D-42CB-3A29-8CB0F53DFD97}" dt="2023-06-30T16:37:57.208" v="174" actId="14100"/>
        <pc:sldMkLst>
          <pc:docMk/>
          <pc:sldMk cId="484983960" sldId="594"/>
        </pc:sldMkLst>
        <pc:spChg chg="mod">
          <ac:chgData name="Salim, Maria" userId="S::msalim@mapc.org::fd981554-7a53-4961-a9b4-ab049820c697" providerId="AD" clId="Web-{DF12473B-3C5D-42CB-3A29-8CB0F53DFD97}" dt="2023-06-30T16:36:38.377" v="51" actId="20577"/>
          <ac:spMkLst>
            <pc:docMk/>
            <pc:sldMk cId="484983960" sldId="594"/>
            <ac:spMk id="2" creationId="{F58278E1-090A-9DAF-A9C8-F1534A2D51F7}"/>
          </ac:spMkLst>
        </pc:spChg>
        <pc:spChg chg="mod">
          <ac:chgData name="Salim, Maria" userId="S::msalim@mapc.org::fd981554-7a53-4961-a9b4-ab049820c697" providerId="AD" clId="Web-{DF12473B-3C5D-42CB-3A29-8CB0F53DFD97}" dt="2023-06-30T16:37:57.208" v="174" actId="14100"/>
          <ac:spMkLst>
            <pc:docMk/>
            <pc:sldMk cId="484983960" sldId="594"/>
            <ac:spMk id="3" creationId="{7400EF4F-2123-E71A-376E-F87428B925EF}"/>
          </ac:spMkLst>
        </pc:spChg>
      </pc:sldChg>
    </pc:docChg>
  </pc:docChgLst>
  <pc:docChgLst>
    <pc:chgData name="Nassar, Julia" userId="S::jnassar@mapc.org::f63db0c0-d75b-4a9e-9893-bda083603761" providerId="AD" clId="Web-{93C7E164-93D8-2204-8163-DF3B12FB0A62}"/>
    <pc:docChg chg="">
      <pc:chgData name="Nassar, Julia" userId="S::jnassar@mapc.org::f63db0c0-d75b-4a9e-9893-bda083603761" providerId="AD" clId="Web-{93C7E164-93D8-2204-8163-DF3B12FB0A62}" dt="2023-07-05T15:46:05.223" v="0"/>
      <pc:docMkLst>
        <pc:docMk/>
      </pc:docMkLst>
      <pc:sldChg chg="addCm">
        <pc:chgData name="Nassar, Julia" userId="S::jnassar@mapc.org::f63db0c0-d75b-4a9e-9893-bda083603761" providerId="AD" clId="Web-{93C7E164-93D8-2204-8163-DF3B12FB0A62}" dt="2023-07-05T15:46:05.223" v="0"/>
        <pc:sldMkLst>
          <pc:docMk/>
          <pc:sldMk cId="220401405" sldId="598"/>
        </pc:sldMkLst>
        <pc:extLst>
          <p:ext xmlns:p="http://schemas.openxmlformats.org/presentationml/2006/main" uri="{D6D511B9-2390-475A-947B-AFAB55BFBCF1}">
            <pc226:cmChg xmlns:pc226="http://schemas.microsoft.com/office/powerpoint/2022/06/main/command" chg="add">
              <pc226:chgData name="Nassar, Julia" userId="S::jnassar@mapc.org::f63db0c0-d75b-4a9e-9893-bda083603761" providerId="AD" clId="Web-{93C7E164-93D8-2204-8163-DF3B12FB0A62}" dt="2023-07-05T15:46:05.223" v="0"/>
              <pc2:cmMkLst xmlns:pc2="http://schemas.microsoft.com/office/powerpoint/2019/9/main/command">
                <pc:docMk/>
                <pc:sldMk cId="220401405" sldId="598"/>
                <pc2:cmMk id="{1459F228-97DA-4675-A5A5-A61E4815740C}"/>
              </pc2:cmMkLst>
            </pc226:cmChg>
          </p:ext>
        </pc:extLst>
      </pc:sldChg>
    </pc:docChg>
  </pc:docChgLst>
  <pc:docChgLst>
    <pc:chgData name="Salim, Maria" userId="fd981554-7a53-4961-a9b4-ab049820c697" providerId="ADAL" clId="{F89857B7-E44F-4D6F-956A-EEFB2000501B}"/>
    <pc:docChg chg="undo custSel addSld modSld">
      <pc:chgData name="Salim, Maria" userId="fd981554-7a53-4961-a9b4-ab049820c697" providerId="ADAL" clId="{F89857B7-E44F-4D6F-956A-EEFB2000501B}" dt="2023-06-30T17:52:37.400" v="929" actId="20577"/>
      <pc:docMkLst>
        <pc:docMk/>
      </pc:docMkLst>
      <pc:sldChg chg="modSp mod">
        <pc:chgData name="Salim, Maria" userId="fd981554-7a53-4961-a9b4-ab049820c697" providerId="ADAL" clId="{F89857B7-E44F-4D6F-956A-EEFB2000501B}" dt="2023-06-30T17:04:37.244" v="275" actId="20577"/>
        <pc:sldMkLst>
          <pc:docMk/>
          <pc:sldMk cId="1145966474" sldId="589"/>
        </pc:sldMkLst>
        <pc:spChg chg="mod">
          <ac:chgData name="Salim, Maria" userId="fd981554-7a53-4961-a9b4-ab049820c697" providerId="ADAL" clId="{F89857B7-E44F-4D6F-956A-EEFB2000501B}" dt="2023-06-30T17:04:37.244" v="275" actId="20577"/>
          <ac:spMkLst>
            <pc:docMk/>
            <pc:sldMk cId="1145966474" sldId="589"/>
            <ac:spMk id="3" creationId="{AE69D329-9297-6389-16E4-24D483F28053}"/>
          </ac:spMkLst>
        </pc:spChg>
      </pc:sldChg>
      <pc:sldChg chg="addSp modSp mod modAnim">
        <pc:chgData name="Salim, Maria" userId="fd981554-7a53-4961-a9b4-ab049820c697" providerId="ADAL" clId="{F89857B7-E44F-4D6F-956A-EEFB2000501B}" dt="2023-06-30T17:52:37.400" v="929" actId="20577"/>
        <pc:sldMkLst>
          <pc:docMk/>
          <pc:sldMk cId="1288466661" sldId="593"/>
        </pc:sldMkLst>
        <pc:spChg chg="mod">
          <ac:chgData name="Salim, Maria" userId="fd981554-7a53-4961-a9b4-ab049820c697" providerId="ADAL" clId="{F89857B7-E44F-4D6F-956A-EEFB2000501B}" dt="2023-06-30T17:52:37.400" v="929" actId="20577"/>
          <ac:spMkLst>
            <pc:docMk/>
            <pc:sldMk cId="1288466661" sldId="593"/>
            <ac:spMk id="3" creationId="{E9674C38-0870-961E-6EEB-E47D6F7C1312}"/>
          </ac:spMkLst>
        </pc:spChg>
        <pc:spChg chg="mod">
          <ac:chgData name="Salim, Maria" userId="fd981554-7a53-4961-a9b4-ab049820c697" providerId="ADAL" clId="{F89857B7-E44F-4D6F-956A-EEFB2000501B}" dt="2023-06-30T16:59:11.020" v="227" actId="403"/>
          <ac:spMkLst>
            <pc:docMk/>
            <pc:sldMk cId="1288466661" sldId="593"/>
            <ac:spMk id="5" creationId="{998F1C60-78F0-52B7-20E8-3685628E7620}"/>
          </ac:spMkLst>
        </pc:spChg>
        <pc:spChg chg="add mod">
          <ac:chgData name="Salim, Maria" userId="fd981554-7a53-4961-a9b4-ab049820c697" providerId="ADAL" clId="{F89857B7-E44F-4D6F-956A-EEFB2000501B}" dt="2023-06-30T17:49:51.429" v="883" actId="1076"/>
          <ac:spMkLst>
            <pc:docMk/>
            <pc:sldMk cId="1288466661" sldId="593"/>
            <ac:spMk id="6" creationId="{2C481948-6154-79E5-C1E0-0C460392EB04}"/>
          </ac:spMkLst>
        </pc:spChg>
        <pc:picChg chg="add mod">
          <ac:chgData name="Salim, Maria" userId="fd981554-7a53-4961-a9b4-ab049820c697" providerId="ADAL" clId="{F89857B7-E44F-4D6F-956A-EEFB2000501B}" dt="2023-06-30T17:50:41.448" v="895" actId="1076"/>
          <ac:picMkLst>
            <pc:docMk/>
            <pc:sldMk cId="1288466661" sldId="593"/>
            <ac:picMk id="1026" creationId="{3BDDB1EC-0017-E422-8E87-E2FB5CF7EB8B}"/>
          </ac:picMkLst>
        </pc:picChg>
        <pc:picChg chg="add mod">
          <ac:chgData name="Salim, Maria" userId="fd981554-7a53-4961-a9b4-ab049820c697" providerId="ADAL" clId="{F89857B7-E44F-4D6F-956A-EEFB2000501B}" dt="2023-06-30T17:49:33.803" v="877" actId="1076"/>
          <ac:picMkLst>
            <pc:docMk/>
            <pc:sldMk cId="1288466661" sldId="593"/>
            <ac:picMk id="1028" creationId="{23671C0F-CAAD-2F83-AFDB-9A67FE2CFC89}"/>
          </ac:picMkLst>
        </pc:picChg>
      </pc:sldChg>
      <pc:sldChg chg="addSp modSp mod modTransition modAnim">
        <pc:chgData name="Salim, Maria" userId="fd981554-7a53-4961-a9b4-ab049820c697" providerId="ADAL" clId="{F89857B7-E44F-4D6F-956A-EEFB2000501B}" dt="2023-06-30T17:47:13.203" v="829" actId="1076"/>
        <pc:sldMkLst>
          <pc:docMk/>
          <pc:sldMk cId="484983960" sldId="594"/>
        </pc:sldMkLst>
        <pc:spChg chg="mod">
          <ac:chgData name="Salim, Maria" userId="fd981554-7a53-4961-a9b4-ab049820c697" providerId="ADAL" clId="{F89857B7-E44F-4D6F-956A-EEFB2000501B}" dt="2023-06-30T16:58:05.481" v="221" actId="1076"/>
          <ac:spMkLst>
            <pc:docMk/>
            <pc:sldMk cId="484983960" sldId="594"/>
            <ac:spMk id="3" creationId="{7400EF4F-2123-E71A-376E-F87428B925EF}"/>
          </ac:spMkLst>
        </pc:spChg>
        <pc:spChg chg="add mod">
          <ac:chgData name="Salim, Maria" userId="fd981554-7a53-4961-a9b4-ab049820c697" providerId="ADAL" clId="{F89857B7-E44F-4D6F-956A-EEFB2000501B}" dt="2023-06-30T16:57:56.017" v="219" actId="1076"/>
          <ac:spMkLst>
            <pc:docMk/>
            <pc:sldMk cId="484983960" sldId="594"/>
            <ac:spMk id="22" creationId="{A7BA3401-A7D9-0713-8B38-7F59A5FB2514}"/>
          </ac:spMkLst>
        </pc:spChg>
        <pc:spChg chg="add mod">
          <ac:chgData name="Salim, Maria" userId="fd981554-7a53-4961-a9b4-ab049820c697" providerId="ADAL" clId="{F89857B7-E44F-4D6F-956A-EEFB2000501B}" dt="2023-06-30T16:56:31.801" v="80" actId="1076"/>
          <ac:spMkLst>
            <pc:docMk/>
            <pc:sldMk cId="484983960" sldId="594"/>
            <ac:spMk id="24" creationId="{03CF3D7D-E84B-8B58-B3B1-E460965BEE67}"/>
          </ac:spMkLst>
        </pc:spChg>
        <pc:spChg chg="add mod">
          <ac:chgData name="Salim, Maria" userId="fd981554-7a53-4961-a9b4-ab049820c697" providerId="ADAL" clId="{F89857B7-E44F-4D6F-956A-EEFB2000501B}" dt="2023-06-30T16:56:49.091" v="108" actId="20577"/>
          <ac:spMkLst>
            <pc:docMk/>
            <pc:sldMk cId="484983960" sldId="594"/>
            <ac:spMk id="25" creationId="{550681BC-0EAA-5C50-41E7-D28C34BA1DAA}"/>
          </ac:spMkLst>
        </pc:spChg>
        <pc:spChg chg="add mod">
          <ac:chgData name="Salim, Maria" userId="fd981554-7a53-4961-a9b4-ab049820c697" providerId="ADAL" clId="{F89857B7-E44F-4D6F-956A-EEFB2000501B}" dt="2023-06-30T16:57:03.945" v="131" actId="1037"/>
          <ac:spMkLst>
            <pc:docMk/>
            <pc:sldMk cId="484983960" sldId="594"/>
            <ac:spMk id="27" creationId="{6184C74D-C6B6-2E99-B543-48BF822EF787}"/>
          </ac:spMkLst>
        </pc:spChg>
        <pc:spChg chg="add mod">
          <ac:chgData name="Salim, Maria" userId="fd981554-7a53-4961-a9b4-ab049820c697" providerId="ADAL" clId="{F89857B7-E44F-4D6F-956A-EEFB2000501B}" dt="2023-06-30T16:57:13.563" v="141" actId="1076"/>
          <ac:spMkLst>
            <pc:docMk/>
            <pc:sldMk cId="484983960" sldId="594"/>
            <ac:spMk id="28" creationId="{D8FBC77B-C00E-B299-515B-6ACDF21524DA}"/>
          </ac:spMkLst>
        </pc:spChg>
        <pc:spChg chg="add mod">
          <ac:chgData name="Salim, Maria" userId="fd981554-7a53-4961-a9b4-ab049820c697" providerId="ADAL" clId="{F89857B7-E44F-4D6F-956A-EEFB2000501B}" dt="2023-06-30T17:47:13.203" v="829" actId="1076"/>
          <ac:spMkLst>
            <pc:docMk/>
            <pc:sldMk cId="484983960" sldId="594"/>
            <ac:spMk id="29" creationId="{89B32EAC-C006-80E1-4E96-BEC50639EAE0}"/>
          </ac:spMkLst>
        </pc:spChg>
        <pc:spChg chg="add mod">
          <ac:chgData name="Salim, Maria" userId="fd981554-7a53-4961-a9b4-ab049820c697" providerId="ADAL" clId="{F89857B7-E44F-4D6F-956A-EEFB2000501B}" dt="2023-06-30T16:57:50.049" v="218" actId="20577"/>
          <ac:spMkLst>
            <pc:docMk/>
            <pc:sldMk cId="484983960" sldId="594"/>
            <ac:spMk id="30" creationId="{1103923A-9F6E-4A67-4BB6-1883DCB5526A}"/>
          </ac:spMkLst>
        </pc:spChg>
        <pc:grpChg chg="add mod">
          <ac:chgData name="Salim, Maria" userId="fd981554-7a53-4961-a9b4-ab049820c697" providerId="ADAL" clId="{F89857B7-E44F-4D6F-956A-EEFB2000501B}" dt="2023-06-30T16:54:46.917" v="2" actId="164"/>
          <ac:grpSpMkLst>
            <pc:docMk/>
            <pc:sldMk cId="484983960" sldId="594"/>
            <ac:grpSpMk id="6" creationId="{5D96BC43-B044-A9D2-07AE-386DB416A8C1}"/>
          </ac:grpSpMkLst>
        </pc:grpChg>
        <pc:grpChg chg="mod">
          <ac:chgData name="Salim, Maria" userId="fd981554-7a53-4961-a9b4-ab049820c697" providerId="ADAL" clId="{F89857B7-E44F-4D6F-956A-EEFB2000501B}" dt="2023-06-30T16:54:59.855" v="8" actId="1076"/>
          <ac:grpSpMkLst>
            <pc:docMk/>
            <pc:sldMk cId="484983960" sldId="594"/>
            <ac:grpSpMk id="23" creationId="{081B7F9A-08C0-3E36-E736-D3F086B55D81}"/>
          </ac:grpSpMkLst>
        </pc:grpChg>
        <pc:picChg chg="mod">
          <ac:chgData name="Salim, Maria" userId="fd981554-7a53-4961-a9b4-ab049820c697" providerId="ADAL" clId="{F89857B7-E44F-4D6F-956A-EEFB2000501B}" dt="2023-06-30T16:54:46.917" v="2" actId="164"/>
          <ac:picMkLst>
            <pc:docMk/>
            <pc:sldMk cId="484983960" sldId="594"/>
            <ac:picMk id="7" creationId="{43B3BDCE-BD04-BBCB-0FCB-103020F5652E}"/>
          </ac:picMkLst>
        </pc:picChg>
        <pc:picChg chg="mod modCrop">
          <ac:chgData name="Salim, Maria" userId="fd981554-7a53-4961-a9b4-ab049820c697" providerId="ADAL" clId="{F89857B7-E44F-4D6F-956A-EEFB2000501B}" dt="2023-06-30T16:54:46.917" v="2" actId="164"/>
          <ac:picMkLst>
            <pc:docMk/>
            <pc:sldMk cId="484983960" sldId="594"/>
            <ac:picMk id="8" creationId="{E173FE55-B9C2-3BFB-3EF9-A770CF45731B}"/>
          </ac:picMkLst>
        </pc:picChg>
        <pc:picChg chg="mod">
          <ac:chgData name="Salim, Maria" userId="fd981554-7a53-4961-a9b4-ab049820c697" providerId="ADAL" clId="{F89857B7-E44F-4D6F-956A-EEFB2000501B}" dt="2023-06-30T16:54:52.770" v="5" actId="1076"/>
          <ac:picMkLst>
            <pc:docMk/>
            <pc:sldMk cId="484983960" sldId="594"/>
            <ac:picMk id="13" creationId="{59CBA845-8832-B490-98F5-A2D50D95111C}"/>
          </ac:picMkLst>
        </pc:picChg>
        <pc:picChg chg="mod">
          <ac:chgData name="Salim, Maria" userId="fd981554-7a53-4961-a9b4-ab049820c697" providerId="ADAL" clId="{F89857B7-E44F-4D6F-956A-EEFB2000501B}" dt="2023-06-30T16:54:58.567" v="7" actId="1076"/>
          <ac:picMkLst>
            <pc:docMk/>
            <pc:sldMk cId="484983960" sldId="594"/>
            <ac:picMk id="14" creationId="{D6C4887D-8874-843A-3A97-D00AC4296DFB}"/>
          </ac:picMkLst>
        </pc:picChg>
        <pc:picChg chg="mod">
          <ac:chgData name="Salim, Maria" userId="fd981554-7a53-4961-a9b4-ab049820c697" providerId="ADAL" clId="{F89857B7-E44F-4D6F-956A-EEFB2000501B}" dt="2023-06-30T16:54:52.770" v="5" actId="1076"/>
          <ac:picMkLst>
            <pc:docMk/>
            <pc:sldMk cId="484983960" sldId="594"/>
            <ac:picMk id="15" creationId="{9E2B0BC2-29C1-62C5-6E52-E398C78D3DD4}"/>
          </ac:picMkLst>
        </pc:picChg>
        <pc:picChg chg="add mod">
          <ac:chgData name="Salim, Maria" userId="fd981554-7a53-4961-a9b4-ab049820c697" providerId="ADAL" clId="{F89857B7-E44F-4D6F-956A-EEFB2000501B}" dt="2023-06-30T16:55:53.474" v="18" actId="1076"/>
          <ac:picMkLst>
            <pc:docMk/>
            <pc:sldMk cId="484983960" sldId="594"/>
            <ac:picMk id="17" creationId="{F5D808F3-2C04-1EFA-8BE3-B543B94A7068}"/>
          </ac:picMkLst>
        </pc:picChg>
        <pc:picChg chg="mod">
          <ac:chgData name="Salim, Maria" userId="fd981554-7a53-4961-a9b4-ab049820c697" providerId="ADAL" clId="{F89857B7-E44F-4D6F-956A-EEFB2000501B}" dt="2023-06-30T16:55:05.759" v="11" actId="14100"/>
          <ac:picMkLst>
            <pc:docMk/>
            <pc:sldMk cId="484983960" sldId="594"/>
            <ac:picMk id="26" creationId="{0455223C-AE63-F224-DD7E-42D478C876EE}"/>
          </ac:picMkLst>
        </pc:picChg>
      </pc:sldChg>
      <pc:sldChg chg="addSp delSp modSp new mod modAnim">
        <pc:chgData name="Salim, Maria" userId="fd981554-7a53-4961-a9b4-ab049820c697" providerId="ADAL" clId="{F89857B7-E44F-4D6F-956A-EEFB2000501B}" dt="2023-06-30T17:46:40.634" v="804" actId="1076"/>
        <pc:sldMkLst>
          <pc:docMk/>
          <pc:sldMk cId="1144961639" sldId="595"/>
        </pc:sldMkLst>
        <pc:spChg chg="mod">
          <ac:chgData name="Salim, Maria" userId="fd981554-7a53-4961-a9b4-ab049820c697" providerId="ADAL" clId="{F89857B7-E44F-4D6F-956A-EEFB2000501B}" dt="2023-06-30T17:06:16.044" v="389" actId="404"/>
          <ac:spMkLst>
            <pc:docMk/>
            <pc:sldMk cId="1144961639" sldId="595"/>
            <ac:spMk id="2" creationId="{71406476-91B6-DF82-44A6-DCA724B3A88E}"/>
          </ac:spMkLst>
        </pc:spChg>
        <pc:spChg chg="mod">
          <ac:chgData name="Salim, Maria" userId="fd981554-7a53-4961-a9b4-ab049820c697" providerId="ADAL" clId="{F89857B7-E44F-4D6F-956A-EEFB2000501B}" dt="2023-06-30T17:06:55.555" v="535" actId="14100"/>
          <ac:spMkLst>
            <pc:docMk/>
            <pc:sldMk cId="1144961639" sldId="595"/>
            <ac:spMk id="3" creationId="{3FF551FC-61FF-D0D2-FEF7-B49B0B3ABEC7}"/>
          </ac:spMkLst>
        </pc:spChg>
        <pc:spChg chg="add mod">
          <ac:chgData name="Salim, Maria" userId="fd981554-7a53-4961-a9b4-ab049820c697" providerId="ADAL" clId="{F89857B7-E44F-4D6F-956A-EEFB2000501B}" dt="2023-06-30T17:10:15.227" v="623" actId="1076"/>
          <ac:spMkLst>
            <pc:docMk/>
            <pc:sldMk cId="1144961639" sldId="595"/>
            <ac:spMk id="5" creationId="{2C40FDF9-F52B-F458-BB97-6E0FAC9F2361}"/>
          </ac:spMkLst>
        </pc:spChg>
        <pc:spChg chg="add mod">
          <ac:chgData name="Salim, Maria" userId="fd981554-7a53-4961-a9b4-ab049820c697" providerId="ADAL" clId="{F89857B7-E44F-4D6F-956A-EEFB2000501B}" dt="2023-06-30T17:46:40.634" v="804" actId="1076"/>
          <ac:spMkLst>
            <pc:docMk/>
            <pc:sldMk cId="1144961639" sldId="595"/>
            <ac:spMk id="6" creationId="{C96214D7-5C37-6445-334E-63BFAEEFB9C8}"/>
          </ac:spMkLst>
        </pc:spChg>
        <pc:picChg chg="add del mod">
          <ac:chgData name="Salim, Maria" userId="fd981554-7a53-4961-a9b4-ab049820c697" providerId="ADAL" clId="{F89857B7-E44F-4D6F-956A-EEFB2000501B}" dt="2023-06-30T17:09:23.472" v="565" actId="478"/>
          <ac:picMkLst>
            <pc:docMk/>
            <pc:sldMk cId="1144961639" sldId="595"/>
            <ac:picMk id="2050" creationId="{C2D01303-C50E-FAD4-52B6-2226012D651E}"/>
          </ac:picMkLst>
        </pc:picChg>
        <pc:picChg chg="add mod">
          <ac:chgData name="Salim, Maria" userId="fd981554-7a53-4961-a9b4-ab049820c697" providerId="ADAL" clId="{F89857B7-E44F-4D6F-956A-EEFB2000501B}" dt="2023-06-30T17:10:15.227" v="623" actId="1076"/>
          <ac:picMkLst>
            <pc:docMk/>
            <pc:sldMk cId="1144961639" sldId="595"/>
            <ac:picMk id="2052" creationId="{99E49D10-76E2-4D1F-3486-A31198788D14}"/>
          </ac:picMkLst>
        </pc:picChg>
      </pc:sldChg>
      <pc:sldChg chg="addSp modSp new mod">
        <pc:chgData name="Salim, Maria" userId="fd981554-7a53-4961-a9b4-ab049820c697" providerId="ADAL" clId="{F89857B7-E44F-4D6F-956A-EEFB2000501B}" dt="2023-06-30T17:05:12.048" v="307" actId="1076"/>
        <pc:sldMkLst>
          <pc:docMk/>
          <pc:sldMk cId="3453578478" sldId="596"/>
        </pc:sldMkLst>
        <pc:spChg chg="add mod">
          <ac:chgData name="Salim, Maria" userId="fd981554-7a53-4961-a9b4-ab049820c697" providerId="ADAL" clId="{F89857B7-E44F-4D6F-956A-EEFB2000501B}" dt="2023-06-30T17:05:12.048" v="307" actId="1076"/>
          <ac:spMkLst>
            <pc:docMk/>
            <pc:sldMk cId="3453578478" sldId="596"/>
            <ac:spMk id="2" creationId="{1E72B702-6D2E-02D0-9175-F2B35A7B150B}"/>
          </ac:spMkLst>
        </pc:spChg>
      </pc:sldChg>
      <pc:sldChg chg="addSp delSp modSp add mod">
        <pc:chgData name="Salim, Maria" userId="fd981554-7a53-4961-a9b4-ab049820c697" providerId="ADAL" clId="{F89857B7-E44F-4D6F-956A-EEFB2000501B}" dt="2023-06-30T17:47:02.961" v="828" actId="1076"/>
        <pc:sldMkLst>
          <pc:docMk/>
          <pc:sldMk cId="2190896779" sldId="597"/>
        </pc:sldMkLst>
        <pc:spChg chg="mod">
          <ac:chgData name="Salim, Maria" userId="fd981554-7a53-4961-a9b4-ab049820c697" providerId="ADAL" clId="{F89857B7-E44F-4D6F-956A-EEFB2000501B}" dt="2023-06-30T17:13:39.400" v="689" actId="404"/>
          <ac:spMkLst>
            <pc:docMk/>
            <pc:sldMk cId="2190896779" sldId="597"/>
            <ac:spMk id="5" creationId="{2C40FDF9-F52B-F458-BB97-6E0FAC9F2361}"/>
          </ac:spMkLst>
        </pc:spChg>
        <pc:spChg chg="add mod">
          <ac:chgData name="Salim, Maria" userId="fd981554-7a53-4961-a9b4-ab049820c697" providerId="ADAL" clId="{F89857B7-E44F-4D6F-956A-EEFB2000501B}" dt="2023-06-30T17:13:34.946" v="688" actId="404"/>
          <ac:spMkLst>
            <pc:docMk/>
            <pc:sldMk cId="2190896779" sldId="597"/>
            <ac:spMk id="6" creationId="{49DE378A-4B5A-D90C-4388-A41D0F41A2EB}"/>
          </ac:spMkLst>
        </pc:spChg>
        <pc:spChg chg="add del">
          <ac:chgData name="Salim, Maria" userId="fd981554-7a53-4961-a9b4-ab049820c697" providerId="ADAL" clId="{F89857B7-E44F-4D6F-956A-EEFB2000501B}" dt="2023-06-30T17:13:11.582" v="657" actId="22"/>
          <ac:spMkLst>
            <pc:docMk/>
            <pc:sldMk cId="2190896779" sldId="597"/>
            <ac:spMk id="8" creationId="{F8BC9FD6-392A-37B7-F1EC-63766893D950}"/>
          </ac:spMkLst>
        </pc:spChg>
        <pc:spChg chg="add mod">
          <ac:chgData name="Salim, Maria" userId="fd981554-7a53-4961-a9b4-ab049820c697" providerId="ADAL" clId="{F89857B7-E44F-4D6F-956A-EEFB2000501B}" dt="2023-06-30T17:41:31.887" v="705" actId="20577"/>
          <ac:spMkLst>
            <pc:docMk/>
            <pc:sldMk cId="2190896779" sldId="597"/>
            <ac:spMk id="9" creationId="{C467A318-04CE-833A-2632-E70F706651AF}"/>
          </ac:spMkLst>
        </pc:spChg>
        <pc:spChg chg="add mod">
          <ac:chgData name="Salim, Maria" userId="fd981554-7a53-4961-a9b4-ab049820c697" providerId="ADAL" clId="{F89857B7-E44F-4D6F-956A-EEFB2000501B}" dt="2023-06-30T17:47:02.961" v="828" actId="1076"/>
          <ac:spMkLst>
            <pc:docMk/>
            <pc:sldMk cId="2190896779" sldId="597"/>
            <ac:spMk id="10" creationId="{AD0BE947-400F-1F00-9C6C-9F91CBD2CA2D}"/>
          </ac:spMkLst>
        </pc:spChg>
        <pc:picChg chg="add mod">
          <ac:chgData name="Salim, Maria" userId="fd981554-7a53-4961-a9b4-ab049820c697" providerId="ADAL" clId="{F89857B7-E44F-4D6F-956A-EEFB2000501B}" dt="2023-06-30T17:12:49.916" v="644" actId="1076"/>
          <ac:picMkLst>
            <pc:docMk/>
            <pc:sldMk cId="2190896779" sldId="597"/>
            <ac:picMk id="3074" creationId="{40F46A4B-56A9-17C1-6908-32588423E0F4}"/>
          </ac:picMkLst>
        </pc:picChg>
        <pc:picChg chg="add mod">
          <ac:chgData name="Salim, Maria" userId="fd981554-7a53-4961-a9b4-ab049820c697" providerId="ADAL" clId="{F89857B7-E44F-4D6F-956A-EEFB2000501B}" dt="2023-06-30T17:13:03.653" v="653" actId="14100"/>
          <ac:picMkLst>
            <pc:docMk/>
            <pc:sldMk cId="2190896779" sldId="597"/>
            <ac:picMk id="3076" creationId="{2189B06C-CA9E-83B1-C1CD-29CA759A4087}"/>
          </ac:picMkLst>
        </pc:picChg>
      </pc:sldChg>
    </pc:docChg>
  </pc:docChgLst>
  <pc:docChgLst>
    <pc:chgData name="Ron, Sharon" userId="654a8764-b5b7-45b9-a402-b38c1aeac49c" providerId="ADAL" clId="{CBFC0F6A-33F1-43C4-9F07-F25DD2F1E620}"/>
    <pc:docChg chg="undo custSel addSld delSld modSld sldOrd delMainMaster">
      <pc:chgData name="Ron, Sharon" userId="654a8764-b5b7-45b9-a402-b38c1aeac49c" providerId="ADAL" clId="{CBFC0F6A-33F1-43C4-9F07-F25DD2F1E620}" dt="2023-07-04T01:23:15.078" v="2004" actId="20577"/>
      <pc:docMkLst>
        <pc:docMk/>
      </pc:docMkLst>
      <pc:sldChg chg="del">
        <pc:chgData name="Ron, Sharon" userId="654a8764-b5b7-45b9-a402-b38c1aeac49c" providerId="ADAL" clId="{CBFC0F6A-33F1-43C4-9F07-F25DD2F1E620}" dt="2023-07-03T17:00:11.272" v="1601" actId="47"/>
        <pc:sldMkLst>
          <pc:docMk/>
          <pc:sldMk cId="3659830556" sldId="256"/>
        </pc:sldMkLst>
      </pc:sldChg>
      <pc:sldChg chg="del">
        <pc:chgData name="Ron, Sharon" userId="654a8764-b5b7-45b9-a402-b38c1aeac49c" providerId="ADAL" clId="{CBFC0F6A-33F1-43C4-9F07-F25DD2F1E620}" dt="2023-07-03T17:00:11.272" v="1601" actId="47"/>
        <pc:sldMkLst>
          <pc:docMk/>
          <pc:sldMk cId="1649751335" sldId="258"/>
        </pc:sldMkLst>
      </pc:sldChg>
      <pc:sldChg chg="del">
        <pc:chgData name="Ron, Sharon" userId="654a8764-b5b7-45b9-a402-b38c1aeac49c" providerId="ADAL" clId="{CBFC0F6A-33F1-43C4-9F07-F25DD2F1E620}" dt="2023-07-03T17:00:11.272" v="1601" actId="47"/>
        <pc:sldMkLst>
          <pc:docMk/>
          <pc:sldMk cId="3722754198" sldId="260"/>
        </pc:sldMkLst>
      </pc:sldChg>
      <pc:sldChg chg="del">
        <pc:chgData name="Ron, Sharon" userId="654a8764-b5b7-45b9-a402-b38c1aeac49c" providerId="ADAL" clId="{CBFC0F6A-33F1-43C4-9F07-F25DD2F1E620}" dt="2023-07-03T17:00:11.272" v="1601" actId="47"/>
        <pc:sldMkLst>
          <pc:docMk/>
          <pc:sldMk cId="3056706011" sldId="261"/>
        </pc:sldMkLst>
      </pc:sldChg>
      <pc:sldChg chg="del">
        <pc:chgData name="Ron, Sharon" userId="654a8764-b5b7-45b9-a402-b38c1aeac49c" providerId="ADAL" clId="{CBFC0F6A-33F1-43C4-9F07-F25DD2F1E620}" dt="2023-07-03T17:00:11.272" v="1601" actId="47"/>
        <pc:sldMkLst>
          <pc:docMk/>
          <pc:sldMk cId="425967108" sldId="262"/>
        </pc:sldMkLst>
      </pc:sldChg>
      <pc:sldChg chg="del">
        <pc:chgData name="Ron, Sharon" userId="654a8764-b5b7-45b9-a402-b38c1aeac49c" providerId="ADAL" clId="{CBFC0F6A-33F1-43C4-9F07-F25DD2F1E620}" dt="2023-07-03T17:00:11.272" v="1601" actId="47"/>
        <pc:sldMkLst>
          <pc:docMk/>
          <pc:sldMk cId="3722602854" sldId="263"/>
        </pc:sldMkLst>
      </pc:sldChg>
      <pc:sldChg chg="del">
        <pc:chgData name="Ron, Sharon" userId="654a8764-b5b7-45b9-a402-b38c1aeac49c" providerId="ADAL" clId="{CBFC0F6A-33F1-43C4-9F07-F25DD2F1E620}" dt="2023-07-03T17:00:11.272" v="1601" actId="47"/>
        <pc:sldMkLst>
          <pc:docMk/>
          <pc:sldMk cId="3367786602" sldId="266"/>
        </pc:sldMkLst>
      </pc:sldChg>
      <pc:sldChg chg="del">
        <pc:chgData name="Ron, Sharon" userId="654a8764-b5b7-45b9-a402-b38c1aeac49c" providerId="ADAL" clId="{CBFC0F6A-33F1-43C4-9F07-F25DD2F1E620}" dt="2023-07-03T17:00:11.272" v="1601" actId="47"/>
        <pc:sldMkLst>
          <pc:docMk/>
          <pc:sldMk cId="3923733424" sldId="267"/>
        </pc:sldMkLst>
      </pc:sldChg>
      <pc:sldChg chg="del">
        <pc:chgData name="Ron, Sharon" userId="654a8764-b5b7-45b9-a402-b38c1aeac49c" providerId="ADAL" clId="{CBFC0F6A-33F1-43C4-9F07-F25DD2F1E620}" dt="2023-07-03T17:00:11.272" v="1601" actId="47"/>
        <pc:sldMkLst>
          <pc:docMk/>
          <pc:sldMk cId="722241802" sldId="268"/>
        </pc:sldMkLst>
      </pc:sldChg>
      <pc:sldChg chg="del">
        <pc:chgData name="Ron, Sharon" userId="654a8764-b5b7-45b9-a402-b38c1aeac49c" providerId="ADAL" clId="{CBFC0F6A-33F1-43C4-9F07-F25DD2F1E620}" dt="2023-07-03T17:00:11.272" v="1601" actId="47"/>
        <pc:sldMkLst>
          <pc:docMk/>
          <pc:sldMk cId="1981198590" sldId="269"/>
        </pc:sldMkLst>
      </pc:sldChg>
      <pc:sldChg chg="del">
        <pc:chgData name="Ron, Sharon" userId="654a8764-b5b7-45b9-a402-b38c1aeac49c" providerId="ADAL" clId="{CBFC0F6A-33F1-43C4-9F07-F25DD2F1E620}" dt="2023-07-03T17:00:11.272" v="1601" actId="47"/>
        <pc:sldMkLst>
          <pc:docMk/>
          <pc:sldMk cId="2007985583" sldId="270"/>
        </pc:sldMkLst>
      </pc:sldChg>
      <pc:sldChg chg="del">
        <pc:chgData name="Ron, Sharon" userId="654a8764-b5b7-45b9-a402-b38c1aeac49c" providerId="ADAL" clId="{CBFC0F6A-33F1-43C4-9F07-F25DD2F1E620}" dt="2023-07-03T17:00:11.272" v="1601" actId="47"/>
        <pc:sldMkLst>
          <pc:docMk/>
          <pc:sldMk cId="2123048831" sldId="271"/>
        </pc:sldMkLst>
      </pc:sldChg>
      <pc:sldChg chg="del">
        <pc:chgData name="Ron, Sharon" userId="654a8764-b5b7-45b9-a402-b38c1aeac49c" providerId="ADAL" clId="{CBFC0F6A-33F1-43C4-9F07-F25DD2F1E620}" dt="2023-07-03T17:00:11.272" v="1601" actId="47"/>
        <pc:sldMkLst>
          <pc:docMk/>
          <pc:sldMk cId="3846841252" sldId="272"/>
        </pc:sldMkLst>
      </pc:sldChg>
      <pc:sldChg chg="del">
        <pc:chgData name="Ron, Sharon" userId="654a8764-b5b7-45b9-a402-b38c1aeac49c" providerId="ADAL" clId="{CBFC0F6A-33F1-43C4-9F07-F25DD2F1E620}" dt="2023-07-03T17:00:11.272" v="1601" actId="47"/>
        <pc:sldMkLst>
          <pc:docMk/>
          <pc:sldMk cId="2986680702" sldId="273"/>
        </pc:sldMkLst>
      </pc:sldChg>
      <pc:sldChg chg="del">
        <pc:chgData name="Ron, Sharon" userId="654a8764-b5b7-45b9-a402-b38c1aeac49c" providerId="ADAL" clId="{CBFC0F6A-33F1-43C4-9F07-F25DD2F1E620}" dt="2023-07-03T17:00:11.272" v="1601" actId="47"/>
        <pc:sldMkLst>
          <pc:docMk/>
          <pc:sldMk cId="118794101" sldId="274"/>
        </pc:sldMkLst>
      </pc:sldChg>
      <pc:sldChg chg="del">
        <pc:chgData name="Ron, Sharon" userId="654a8764-b5b7-45b9-a402-b38c1aeac49c" providerId="ADAL" clId="{CBFC0F6A-33F1-43C4-9F07-F25DD2F1E620}" dt="2023-07-03T17:00:11.272" v="1601" actId="47"/>
        <pc:sldMkLst>
          <pc:docMk/>
          <pc:sldMk cId="2830462088" sldId="275"/>
        </pc:sldMkLst>
      </pc:sldChg>
      <pc:sldChg chg="del">
        <pc:chgData name="Ron, Sharon" userId="654a8764-b5b7-45b9-a402-b38c1aeac49c" providerId="ADAL" clId="{CBFC0F6A-33F1-43C4-9F07-F25DD2F1E620}" dt="2023-07-03T17:00:11.272" v="1601" actId="47"/>
        <pc:sldMkLst>
          <pc:docMk/>
          <pc:sldMk cId="4238651008" sldId="276"/>
        </pc:sldMkLst>
      </pc:sldChg>
      <pc:sldChg chg="del">
        <pc:chgData name="Ron, Sharon" userId="654a8764-b5b7-45b9-a402-b38c1aeac49c" providerId="ADAL" clId="{CBFC0F6A-33F1-43C4-9F07-F25DD2F1E620}" dt="2023-07-03T17:00:11.272" v="1601" actId="47"/>
        <pc:sldMkLst>
          <pc:docMk/>
          <pc:sldMk cId="4289681669" sldId="277"/>
        </pc:sldMkLst>
      </pc:sldChg>
      <pc:sldChg chg="del">
        <pc:chgData name="Ron, Sharon" userId="654a8764-b5b7-45b9-a402-b38c1aeac49c" providerId="ADAL" clId="{CBFC0F6A-33F1-43C4-9F07-F25DD2F1E620}" dt="2023-07-03T17:00:11.272" v="1601" actId="47"/>
        <pc:sldMkLst>
          <pc:docMk/>
          <pc:sldMk cId="80764838" sldId="278"/>
        </pc:sldMkLst>
      </pc:sldChg>
      <pc:sldChg chg="del">
        <pc:chgData name="Ron, Sharon" userId="654a8764-b5b7-45b9-a402-b38c1aeac49c" providerId="ADAL" clId="{CBFC0F6A-33F1-43C4-9F07-F25DD2F1E620}" dt="2023-07-03T17:00:11.272" v="1601" actId="47"/>
        <pc:sldMkLst>
          <pc:docMk/>
          <pc:sldMk cId="3374487094" sldId="279"/>
        </pc:sldMkLst>
      </pc:sldChg>
      <pc:sldChg chg="del">
        <pc:chgData name="Ron, Sharon" userId="654a8764-b5b7-45b9-a402-b38c1aeac49c" providerId="ADAL" clId="{CBFC0F6A-33F1-43C4-9F07-F25DD2F1E620}" dt="2023-07-03T17:00:11.272" v="1601" actId="47"/>
        <pc:sldMkLst>
          <pc:docMk/>
          <pc:sldMk cId="241463871" sldId="280"/>
        </pc:sldMkLst>
      </pc:sldChg>
      <pc:sldChg chg="del">
        <pc:chgData name="Ron, Sharon" userId="654a8764-b5b7-45b9-a402-b38c1aeac49c" providerId="ADAL" clId="{CBFC0F6A-33F1-43C4-9F07-F25DD2F1E620}" dt="2023-07-03T17:00:11.272" v="1601" actId="47"/>
        <pc:sldMkLst>
          <pc:docMk/>
          <pc:sldMk cId="1898589936" sldId="281"/>
        </pc:sldMkLst>
      </pc:sldChg>
      <pc:sldChg chg="del">
        <pc:chgData name="Ron, Sharon" userId="654a8764-b5b7-45b9-a402-b38c1aeac49c" providerId="ADAL" clId="{CBFC0F6A-33F1-43C4-9F07-F25DD2F1E620}" dt="2023-07-03T17:00:11.272" v="1601" actId="47"/>
        <pc:sldMkLst>
          <pc:docMk/>
          <pc:sldMk cId="3136216165" sldId="282"/>
        </pc:sldMkLst>
      </pc:sldChg>
      <pc:sldChg chg="del">
        <pc:chgData name="Ron, Sharon" userId="654a8764-b5b7-45b9-a402-b38c1aeac49c" providerId="ADAL" clId="{CBFC0F6A-33F1-43C4-9F07-F25DD2F1E620}" dt="2023-07-03T17:00:11.272" v="1601" actId="47"/>
        <pc:sldMkLst>
          <pc:docMk/>
          <pc:sldMk cId="2246523697" sldId="284"/>
        </pc:sldMkLst>
      </pc:sldChg>
      <pc:sldChg chg="del">
        <pc:chgData name="Ron, Sharon" userId="654a8764-b5b7-45b9-a402-b38c1aeac49c" providerId="ADAL" clId="{CBFC0F6A-33F1-43C4-9F07-F25DD2F1E620}" dt="2023-07-03T17:00:11.272" v="1601" actId="47"/>
        <pc:sldMkLst>
          <pc:docMk/>
          <pc:sldMk cId="3171809076" sldId="286"/>
        </pc:sldMkLst>
      </pc:sldChg>
      <pc:sldChg chg="del">
        <pc:chgData name="Ron, Sharon" userId="654a8764-b5b7-45b9-a402-b38c1aeac49c" providerId="ADAL" clId="{CBFC0F6A-33F1-43C4-9F07-F25DD2F1E620}" dt="2023-07-03T17:00:11.272" v="1601" actId="47"/>
        <pc:sldMkLst>
          <pc:docMk/>
          <pc:sldMk cId="431261402" sldId="524"/>
        </pc:sldMkLst>
      </pc:sldChg>
      <pc:sldChg chg="del">
        <pc:chgData name="Ron, Sharon" userId="654a8764-b5b7-45b9-a402-b38c1aeac49c" providerId="ADAL" clId="{CBFC0F6A-33F1-43C4-9F07-F25DD2F1E620}" dt="2023-07-03T17:00:11.272" v="1601" actId="47"/>
        <pc:sldMkLst>
          <pc:docMk/>
          <pc:sldMk cId="219107540" sldId="561"/>
        </pc:sldMkLst>
      </pc:sldChg>
      <pc:sldChg chg="del">
        <pc:chgData name="Ron, Sharon" userId="654a8764-b5b7-45b9-a402-b38c1aeac49c" providerId="ADAL" clId="{CBFC0F6A-33F1-43C4-9F07-F25DD2F1E620}" dt="2023-07-03T17:00:11.272" v="1601" actId="47"/>
        <pc:sldMkLst>
          <pc:docMk/>
          <pc:sldMk cId="2987007895" sldId="578"/>
        </pc:sldMkLst>
      </pc:sldChg>
      <pc:sldChg chg="del">
        <pc:chgData name="Ron, Sharon" userId="654a8764-b5b7-45b9-a402-b38c1aeac49c" providerId="ADAL" clId="{CBFC0F6A-33F1-43C4-9F07-F25DD2F1E620}" dt="2023-07-03T17:00:11.272" v="1601" actId="47"/>
        <pc:sldMkLst>
          <pc:docMk/>
          <pc:sldMk cId="393892143" sldId="580"/>
        </pc:sldMkLst>
      </pc:sldChg>
      <pc:sldChg chg="del">
        <pc:chgData name="Ron, Sharon" userId="654a8764-b5b7-45b9-a402-b38c1aeac49c" providerId="ADAL" clId="{CBFC0F6A-33F1-43C4-9F07-F25DD2F1E620}" dt="2023-07-03T17:00:11.272" v="1601" actId="47"/>
        <pc:sldMkLst>
          <pc:docMk/>
          <pc:sldMk cId="139244824" sldId="583"/>
        </pc:sldMkLst>
      </pc:sldChg>
      <pc:sldChg chg="del">
        <pc:chgData name="Ron, Sharon" userId="654a8764-b5b7-45b9-a402-b38c1aeac49c" providerId="ADAL" clId="{CBFC0F6A-33F1-43C4-9F07-F25DD2F1E620}" dt="2023-07-03T17:00:11.272" v="1601" actId="47"/>
        <pc:sldMkLst>
          <pc:docMk/>
          <pc:sldMk cId="2054962833" sldId="586"/>
        </pc:sldMkLst>
      </pc:sldChg>
      <pc:sldChg chg="del">
        <pc:chgData name="Ron, Sharon" userId="654a8764-b5b7-45b9-a402-b38c1aeac49c" providerId="ADAL" clId="{CBFC0F6A-33F1-43C4-9F07-F25DD2F1E620}" dt="2023-07-03T17:00:11.272" v="1601" actId="47"/>
        <pc:sldMkLst>
          <pc:docMk/>
          <pc:sldMk cId="2327065942" sldId="588"/>
        </pc:sldMkLst>
      </pc:sldChg>
      <pc:sldChg chg="modSp mod">
        <pc:chgData name="Ron, Sharon" userId="654a8764-b5b7-45b9-a402-b38c1aeac49c" providerId="ADAL" clId="{CBFC0F6A-33F1-43C4-9F07-F25DD2F1E620}" dt="2023-07-03T17:03:15.462" v="1753" actId="13926"/>
        <pc:sldMkLst>
          <pc:docMk/>
          <pc:sldMk cId="1145966474" sldId="589"/>
        </pc:sldMkLst>
        <pc:spChg chg="mod">
          <ac:chgData name="Ron, Sharon" userId="654a8764-b5b7-45b9-a402-b38c1aeac49c" providerId="ADAL" clId="{CBFC0F6A-33F1-43C4-9F07-F25DD2F1E620}" dt="2023-07-03T17:03:15.462" v="1753" actId="13926"/>
          <ac:spMkLst>
            <pc:docMk/>
            <pc:sldMk cId="1145966474" sldId="589"/>
            <ac:spMk id="3" creationId="{AE69D329-9297-6389-16E4-24D483F28053}"/>
          </ac:spMkLst>
        </pc:spChg>
      </pc:sldChg>
      <pc:sldChg chg="del">
        <pc:chgData name="Ron, Sharon" userId="654a8764-b5b7-45b9-a402-b38c1aeac49c" providerId="ADAL" clId="{CBFC0F6A-33F1-43C4-9F07-F25DD2F1E620}" dt="2023-07-03T17:03:44.097" v="1755" actId="47"/>
        <pc:sldMkLst>
          <pc:docMk/>
          <pc:sldMk cId="3180515373" sldId="590"/>
        </pc:sldMkLst>
      </pc:sldChg>
      <pc:sldChg chg="del">
        <pc:chgData name="Ron, Sharon" userId="654a8764-b5b7-45b9-a402-b38c1aeac49c" providerId="ADAL" clId="{CBFC0F6A-33F1-43C4-9F07-F25DD2F1E620}" dt="2023-07-03T17:00:11.272" v="1601" actId="47"/>
        <pc:sldMkLst>
          <pc:docMk/>
          <pc:sldMk cId="1471390406" sldId="591"/>
        </pc:sldMkLst>
      </pc:sldChg>
      <pc:sldChg chg="del">
        <pc:chgData name="Ron, Sharon" userId="654a8764-b5b7-45b9-a402-b38c1aeac49c" providerId="ADAL" clId="{CBFC0F6A-33F1-43C4-9F07-F25DD2F1E620}" dt="2023-07-03T17:00:11.272" v="1601" actId="47"/>
        <pc:sldMkLst>
          <pc:docMk/>
          <pc:sldMk cId="1620467958" sldId="592"/>
        </pc:sldMkLst>
      </pc:sldChg>
      <pc:sldChg chg="delSp modSp mod modClrScheme chgLayout">
        <pc:chgData name="Ron, Sharon" userId="654a8764-b5b7-45b9-a402-b38c1aeac49c" providerId="ADAL" clId="{CBFC0F6A-33F1-43C4-9F07-F25DD2F1E620}" dt="2023-07-03T16:53:04.680" v="830" actId="21"/>
        <pc:sldMkLst>
          <pc:docMk/>
          <pc:sldMk cId="1288466661" sldId="593"/>
        </pc:sldMkLst>
        <pc:spChg chg="mod ord">
          <ac:chgData name="Ron, Sharon" userId="654a8764-b5b7-45b9-a402-b38c1aeac49c" providerId="ADAL" clId="{CBFC0F6A-33F1-43C4-9F07-F25DD2F1E620}" dt="2023-07-03T16:33:55.284" v="60" actId="14100"/>
          <ac:spMkLst>
            <pc:docMk/>
            <pc:sldMk cId="1288466661" sldId="593"/>
            <ac:spMk id="2" creationId="{94DCE240-518C-EF2D-7DDF-D38FC444CEDE}"/>
          </ac:spMkLst>
        </pc:spChg>
        <pc:spChg chg="mod ord">
          <ac:chgData name="Ron, Sharon" userId="654a8764-b5b7-45b9-a402-b38c1aeac49c" providerId="ADAL" clId="{CBFC0F6A-33F1-43C4-9F07-F25DD2F1E620}" dt="2023-07-03T16:33:59.071" v="61" actId="14100"/>
          <ac:spMkLst>
            <pc:docMk/>
            <pc:sldMk cId="1288466661" sldId="593"/>
            <ac:spMk id="3" creationId="{E9674C38-0870-961E-6EEB-E47D6F7C1312}"/>
          </ac:spMkLst>
        </pc:spChg>
        <pc:spChg chg="mod ord">
          <ac:chgData name="Ron, Sharon" userId="654a8764-b5b7-45b9-a402-b38c1aeac49c" providerId="ADAL" clId="{CBFC0F6A-33F1-43C4-9F07-F25DD2F1E620}" dt="2023-07-03T16:33:51.810" v="59" actId="700"/>
          <ac:spMkLst>
            <pc:docMk/>
            <pc:sldMk cId="1288466661" sldId="593"/>
            <ac:spMk id="4" creationId="{17DF567E-E2F4-EF16-1451-2261176892E6}"/>
          </ac:spMkLst>
        </pc:spChg>
        <pc:picChg chg="del">
          <ac:chgData name="Ron, Sharon" userId="654a8764-b5b7-45b9-a402-b38c1aeac49c" providerId="ADAL" clId="{CBFC0F6A-33F1-43C4-9F07-F25DD2F1E620}" dt="2023-07-03T16:53:04.680" v="830" actId="21"/>
          <ac:picMkLst>
            <pc:docMk/>
            <pc:sldMk cId="1288466661" sldId="593"/>
            <ac:picMk id="1028" creationId="{23671C0F-CAAD-2F83-AFDB-9A67FE2CFC89}"/>
          </ac:picMkLst>
        </pc:picChg>
      </pc:sldChg>
      <pc:sldChg chg="addSp delSp modSp mod modClrScheme delAnim chgLayout">
        <pc:chgData name="Ron, Sharon" userId="654a8764-b5b7-45b9-a402-b38c1aeac49c" providerId="ADAL" clId="{CBFC0F6A-33F1-43C4-9F07-F25DD2F1E620}" dt="2023-07-03T16:52:45.387" v="829" actId="207"/>
        <pc:sldMkLst>
          <pc:docMk/>
          <pc:sldMk cId="484983960" sldId="594"/>
        </pc:sldMkLst>
        <pc:spChg chg="mod ord">
          <ac:chgData name="Ron, Sharon" userId="654a8764-b5b7-45b9-a402-b38c1aeac49c" providerId="ADAL" clId="{CBFC0F6A-33F1-43C4-9F07-F25DD2F1E620}" dt="2023-07-03T16:37:11.915" v="212" actId="20577"/>
          <ac:spMkLst>
            <pc:docMk/>
            <pc:sldMk cId="484983960" sldId="594"/>
            <ac:spMk id="2" creationId="{F58278E1-090A-9DAF-A9C8-F1534A2D51F7}"/>
          </ac:spMkLst>
        </pc:spChg>
        <pc:spChg chg="add del mod ord">
          <ac:chgData name="Ron, Sharon" userId="654a8764-b5b7-45b9-a402-b38c1aeac49c" providerId="ADAL" clId="{CBFC0F6A-33F1-43C4-9F07-F25DD2F1E620}" dt="2023-07-03T16:34:09.846" v="62" actId="478"/>
          <ac:spMkLst>
            <pc:docMk/>
            <pc:sldMk cId="484983960" sldId="594"/>
            <ac:spMk id="3" creationId="{02442442-69F3-9F59-BB22-D208993915B3}"/>
          </ac:spMkLst>
        </pc:spChg>
        <pc:spChg chg="mod ord">
          <ac:chgData name="Ron, Sharon" userId="654a8764-b5b7-45b9-a402-b38c1aeac49c" providerId="ADAL" clId="{CBFC0F6A-33F1-43C4-9F07-F25DD2F1E620}" dt="2023-07-03T16:33:08.885" v="0" actId="700"/>
          <ac:spMkLst>
            <pc:docMk/>
            <pc:sldMk cId="484983960" sldId="594"/>
            <ac:spMk id="4" creationId="{959BD226-E235-61F5-AF3F-7E4C703D4FC6}"/>
          </ac:spMkLst>
        </pc:spChg>
        <pc:spChg chg="del mod">
          <ac:chgData name="Ron, Sharon" userId="654a8764-b5b7-45b9-a402-b38c1aeac49c" providerId="ADAL" clId="{CBFC0F6A-33F1-43C4-9F07-F25DD2F1E620}" dt="2023-07-03T16:39:55.183" v="270" actId="21"/>
          <ac:spMkLst>
            <pc:docMk/>
            <pc:sldMk cId="484983960" sldId="594"/>
            <ac:spMk id="5" creationId="{09294F87-95D4-9A64-50EF-0E6CDC229599}"/>
          </ac:spMkLst>
        </pc:spChg>
        <pc:spChg chg="mod">
          <ac:chgData name="Ron, Sharon" userId="654a8764-b5b7-45b9-a402-b38c1aeac49c" providerId="ADAL" clId="{CBFC0F6A-33F1-43C4-9F07-F25DD2F1E620}" dt="2023-07-03T16:35:16.585" v="82" actId="1076"/>
          <ac:spMkLst>
            <pc:docMk/>
            <pc:sldMk cId="484983960" sldId="594"/>
            <ac:spMk id="22" creationId="{A7BA3401-A7D9-0713-8B38-7F59A5FB2514}"/>
          </ac:spMkLst>
        </pc:spChg>
        <pc:spChg chg="mod">
          <ac:chgData name="Ron, Sharon" userId="654a8764-b5b7-45b9-a402-b38c1aeac49c" providerId="ADAL" clId="{CBFC0F6A-33F1-43C4-9F07-F25DD2F1E620}" dt="2023-07-03T16:35:41.898" v="93" actId="1076"/>
          <ac:spMkLst>
            <pc:docMk/>
            <pc:sldMk cId="484983960" sldId="594"/>
            <ac:spMk id="24" creationId="{03CF3D7D-E84B-8B58-B3B1-E460965BEE67}"/>
          </ac:spMkLst>
        </pc:spChg>
        <pc:spChg chg="mod">
          <ac:chgData name="Ron, Sharon" userId="654a8764-b5b7-45b9-a402-b38c1aeac49c" providerId="ADAL" clId="{CBFC0F6A-33F1-43C4-9F07-F25DD2F1E620}" dt="2023-07-03T16:35:23.530" v="84" actId="1076"/>
          <ac:spMkLst>
            <pc:docMk/>
            <pc:sldMk cId="484983960" sldId="594"/>
            <ac:spMk id="25" creationId="{550681BC-0EAA-5C50-41E7-D28C34BA1DAA}"/>
          </ac:spMkLst>
        </pc:spChg>
        <pc:spChg chg="mod">
          <ac:chgData name="Ron, Sharon" userId="654a8764-b5b7-45b9-a402-b38c1aeac49c" providerId="ADAL" clId="{CBFC0F6A-33F1-43C4-9F07-F25DD2F1E620}" dt="2023-07-03T16:35:30.318" v="91" actId="14100"/>
          <ac:spMkLst>
            <pc:docMk/>
            <pc:sldMk cId="484983960" sldId="594"/>
            <ac:spMk id="27" creationId="{6184C74D-C6B6-2E99-B543-48BF822EF787}"/>
          </ac:spMkLst>
        </pc:spChg>
        <pc:spChg chg="mod">
          <ac:chgData name="Ron, Sharon" userId="654a8764-b5b7-45b9-a402-b38c1aeac49c" providerId="ADAL" clId="{CBFC0F6A-33F1-43C4-9F07-F25DD2F1E620}" dt="2023-07-03T16:35:47.555" v="94" actId="1076"/>
          <ac:spMkLst>
            <pc:docMk/>
            <pc:sldMk cId="484983960" sldId="594"/>
            <ac:spMk id="28" creationId="{D8FBC77B-C00E-B299-515B-6ACDF21524DA}"/>
          </ac:spMkLst>
        </pc:spChg>
        <pc:spChg chg="mod">
          <ac:chgData name="Ron, Sharon" userId="654a8764-b5b7-45b9-a402-b38c1aeac49c" providerId="ADAL" clId="{CBFC0F6A-33F1-43C4-9F07-F25DD2F1E620}" dt="2023-07-03T16:36:20.749" v="117" actId="1076"/>
          <ac:spMkLst>
            <pc:docMk/>
            <pc:sldMk cId="484983960" sldId="594"/>
            <ac:spMk id="29" creationId="{89B32EAC-C006-80E1-4E96-BEC50639EAE0}"/>
          </ac:spMkLst>
        </pc:spChg>
        <pc:spChg chg="mod">
          <ac:chgData name="Ron, Sharon" userId="654a8764-b5b7-45b9-a402-b38c1aeac49c" providerId="ADAL" clId="{CBFC0F6A-33F1-43C4-9F07-F25DD2F1E620}" dt="2023-07-03T16:36:04.533" v="115" actId="14100"/>
          <ac:spMkLst>
            <pc:docMk/>
            <pc:sldMk cId="484983960" sldId="594"/>
            <ac:spMk id="30" creationId="{1103923A-9F6E-4A67-4BB6-1883DCB5526A}"/>
          </ac:spMkLst>
        </pc:spChg>
        <pc:spChg chg="add mod ord">
          <ac:chgData name="Ron, Sharon" userId="654a8764-b5b7-45b9-a402-b38c1aeac49c" providerId="ADAL" clId="{CBFC0F6A-33F1-43C4-9F07-F25DD2F1E620}" dt="2023-07-03T16:52:38.449" v="828" actId="207"/>
          <ac:spMkLst>
            <pc:docMk/>
            <pc:sldMk cId="484983960" sldId="594"/>
            <ac:spMk id="31" creationId="{F0BE3D6B-56FB-3F20-7CB5-303B168FDD93}"/>
          </ac:spMkLst>
        </pc:spChg>
        <pc:spChg chg="add mod">
          <ac:chgData name="Ron, Sharon" userId="654a8764-b5b7-45b9-a402-b38c1aeac49c" providerId="ADAL" clId="{CBFC0F6A-33F1-43C4-9F07-F25DD2F1E620}" dt="2023-07-03T16:52:45.387" v="829" actId="207"/>
          <ac:spMkLst>
            <pc:docMk/>
            <pc:sldMk cId="484983960" sldId="594"/>
            <ac:spMk id="35" creationId="{7B49D6D6-C43C-88AA-8CB3-908BC00FD55C}"/>
          </ac:spMkLst>
        </pc:spChg>
        <pc:grpChg chg="mod">
          <ac:chgData name="Ron, Sharon" userId="654a8764-b5b7-45b9-a402-b38c1aeac49c" providerId="ADAL" clId="{CBFC0F6A-33F1-43C4-9F07-F25DD2F1E620}" dt="2023-07-03T16:39:26.565" v="266" actId="1076"/>
          <ac:grpSpMkLst>
            <pc:docMk/>
            <pc:sldMk cId="484983960" sldId="594"/>
            <ac:grpSpMk id="33" creationId="{BF076D41-99BC-A6E8-EA32-249379BB8235}"/>
          </ac:grpSpMkLst>
        </pc:grpChg>
        <pc:grpChg chg="mod">
          <ac:chgData name="Ron, Sharon" userId="654a8764-b5b7-45b9-a402-b38c1aeac49c" providerId="ADAL" clId="{CBFC0F6A-33F1-43C4-9F07-F25DD2F1E620}" dt="2023-07-03T16:39:20.968" v="265" actId="1076"/>
          <ac:grpSpMkLst>
            <pc:docMk/>
            <pc:sldMk cId="484983960" sldId="594"/>
            <ac:grpSpMk id="34" creationId="{F4E88687-6A85-E06E-33E4-9E6056452533}"/>
          </ac:grpSpMkLst>
        </pc:grpChg>
        <pc:picChg chg="mod">
          <ac:chgData name="Ron, Sharon" userId="654a8764-b5b7-45b9-a402-b38c1aeac49c" providerId="ADAL" clId="{CBFC0F6A-33F1-43C4-9F07-F25DD2F1E620}" dt="2023-07-03T16:35:41.898" v="93" actId="1076"/>
          <ac:picMkLst>
            <pc:docMk/>
            <pc:sldMk cId="484983960" sldId="594"/>
            <ac:picMk id="7" creationId="{43B3BDCE-BD04-BBCB-0FCB-103020F5652E}"/>
          </ac:picMkLst>
        </pc:picChg>
        <pc:picChg chg="mod">
          <ac:chgData name="Ron, Sharon" userId="654a8764-b5b7-45b9-a402-b38c1aeac49c" providerId="ADAL" clId="{CBFC0F6A-33F1-43C4-9F07-F25DD2F1E620}" dt="2023-07-03T16:35:41.898" v="93" actId="1076"/>
          <ac:picMkLst>
            <pc:docMk/>
            <pc:sldMk cId="484983960" sldId="594"/>
            <ac:picMk id="8" creationId="{E173FE55-B9C2-3BFB-3EF9-A770CF45731B}"/>
          </ac:picMkLst>
        </pc:picChg>
        <pc:picChg chg="mod ord">
          <ac:chgData name="Ron, Sharon" userId="654a8764-b5b7-45b9-a402-b38c1aeac49c" providerId="ADAL" clId="{CBFC0F6A-33F1-43C4-9F07-F25DD2F1E620}" dt="2023-07-03T16:52:17.781" v="826" actId="207"/>
          <ac:picMkLst>
            <pc:docMk/>
            <pc:sldMk cId="484983960" sldId="594"/>
            <ac:picMk id="9" creationId="{B6010E29-2BB3-A868-9F6F-1000DE85E05B}"/>
          </ac:picMkLst>
        </pc:picChg>
        <pc:picChg chg="mod">
          <ac:chgData name="Ron, Sharon" userId="654a8764-b5b7-45b9-a402-b38c1aeac49c" providerId="ADAL" clId="{CBFC0F6A-33F1-43C4-9F07-F25DD2F1E620}" dt="2023-07-03T16:35:16.585" v="82" actId="1076"/>
          <ac:picMkLst>
            <pc:docMk/>
            <pc:sldMk cId="484983960" sldId="594"/>
            <ac:picMk id="10" creationId="{422A4FC8-7AE0-02EC-2133-AD75493C6F2E}"/>
          </ac:picMkLst>
        </pc:picChg>
        <pc:picChg chg="mod">
          <ac:chgData name="Ron, Sharon" userId="654a8764-b5b7-45b9-a402-b38c1aeac49c" providerId="ADAL" clId="{CBFC0F6A-33F1-43C4-9F07-F25DD2F1E620}" dt="2023-07-03T16:35:23.530" v="84" actId="1076"/>
          <ac:picMkLst>
            <pc:docMk/>
            <pc:sldMk cId="484983960" sldId="594"/>
            <ac:picMk id="13" creationId="{59CBA845-8832-B490-98F5-A2D50D95111C}"/>
          </ac:picMkLst>
        </pc:picChg>
        <pc:picChg chg="mod">
          <ac:chgData name="Ron, Sharon" userId="654a8764-b5b7-45b9-a402-b38c1aeac49c" providerId="ADAL" clId="{CBFC0F6A-33F1-43C4-9F07-F25DD2F1E620}" dt="2023-07-03T16:35:47.555" v="94" actId="1076"/>
          <ac:picMkLst>
            <pc:docMk/>
            <pc:sldMk cId="484983960" sldId="594"/>
            <ac:picMk id="14" creationId="{D6C4887D-8874-843A-3A97-D00AC4296DFB}"/>
          </ac:picMkLst>
        </pc:picChg>
        <pc:picChg chg="mod">
          <ac:chgData name="Ron, Sharon" userId="654a8764-b5b7-45b9-a402-b38c1aeac49c" providerId="ADAL" clId="{CBFC0F6A-33F1-43C4-9F07-F25DD2F1E620}" dt="2023-07-03T16:35:34.112" v="92" actId="1076"/>
          <ac:picMkLst>
            <pc:docMk/>
            <pc:sldMk cId="484983960" sldId="594"/>
            <ac:picMk id="15" creationId="{9E2B0BC2-29C1-62C5-6E52-E398C78D3DD4}"/>
          </ac:picMkLst>
        </pc:picChg>
        <pc:picChg chg="mod">
          <ac:chgData name="Ron, Sharon" userId="654a8764-b5b7-45b9-a402-b38c1aeac49c" providerId="ADAL" clId="{CBFC0F6A-33F1-43C4-9F07-F25DD2F1E620}" dt="2023-07-03T16:36:14.816" v="116" actId="1076"/>
          <ac:picMkLst>
            <pc:docMk/>
            <pc:sldMk cId="484983960" sldId="594"/>
            <ac:picMk id="16" creationId="{21B746C4-42A8-5BCA-F3FD-C840E77D3D5D}"/>
          </ac:picMkLst>
        </pc:picChg>
        <pc:picChg chg="mod">
          <ac:chgData name="Ron, Sharon" userId="654a8764-b5b7-45b9-a402-b38c1aeac49c" providerId="ADAL" clId="{CBFC0F6A-33F1-43C4-9F07-F25DD2F1E620}" dt="2023-07-03T16:52:07.536" v="822" actId="1076"/>
          <ac:picMkLst>
            <pc:docMk/>
            <pc:sldMk cId="484983960" sldId="594"/>
            <ac:picMk id="17" creationId="{F5D808F3-2C04-1EFA-8BE3-B543B94A7068}"/>
          </ac:picMkLst>
        </pc:picChg>
        <pc:picChg chg="mod">
          <ac:chgData name="Ron, Sharon" userId="654a8764-b5b7-45b9-a402-b38c1aeac49c" providerId="ADAL" clId="{CBFC0F6A-33F1-43C4-9F07-F25DD2F1E620}" dt="2023-07-03T16:36:14.816" v="116" actId="1076"/>
          <ac:picMkLst>
            <pc:docMk/>
            <pc:sldMk cId="484983960" sldId="594"/>
            <ac:picMk id="18" creationId="{2E412653-72B0-E0E2-664A-2CE2EC2021D0}"/>
          </ac:picMkLst>
        </pc:picChg>
        <pc:picChg chg="mod">
          <ac:chgData name="Ron, Sharon" userId="654a8764-b5b7-45b9-a402-b38c1aeac49c" providerId="ADAL" clId="{CBFC0F6A-33F1-43C4-9F07-F25DD2F1E620}" dt="2023-07-03T16:36:14.816" v="116" actId="1076"/>
          <ac:picMkLst>
            <pc:docMk/>
            <pc:sldMk cId="484983960" sldId="594"/>
            <ac:picMk id="21" creationId="{825A1A47-DDC0-3866-78C3-34F32CD0F9EF}"/>
          </ac:picMkLst>
        </pc:picChg>
        <pc:picChg chg="mod">
          <ac:chgData name="Ron, Sharon" userId="654a8764-b5b7-45b9-a402-b38c1aeac49c" providerId="ADAL" clId="{CBFC0F6A-33F1-43C4-9F07-F25DD2F1E620}" dt="2023-07-03T16:35:54.679" v="95" actId="1076"/>
          <ac:picMkLst>
            <pc:docMk/>
            <pc:sldMk cId="484983960" sldId="594"/>
            <ac:picMk id="26" creationId="{0455223C-AE63-F224-DD7E-42D478C876EE}"/>
          </ac:picMkLst>
        </pc:picChg>
      </pc:sldChg>
      <pc:sldChg chg="delSp modSp del mod modClrScheme chgLayout">
        <pc:chgData name="Ron, Sharon" userId="654a8764-b5b7-45b9-a402-b38c1aeac49c" providerId="ADAL" clId="{CBFC0F6A-33F1-43C4-9F07-F25DD2F1E620}" dt="2023-07-03T16:51:27.852" v="809" actId="2696"/>
        <pc:sldMkLst>
          <pc:docMk/>
          <pc:sldMk cId="1144961639" sldId="595"/>
        </pc:sldMkLst>
        <pc:spChg chg="mod ord">
          <ac:chgData name="Ron, Sharon" userId="654a8764-b5b7-45b9-a402-b38c1aeac49c" providerId="ADAL" clId="{CBFC0F6A-33F1-43C4-9F07-F25DD2F1E620}" dt="2023-07-03T16:43:27.998" v="723" actId="14100"/>
          <ac:spMkLst>
            <pc:docMk/>
            <pc:sldMk cId="1144961639" sldId="595"/>
            <ac:spMk id="2" creationId="{71406476-91B6-DF82-44A6-DCA724B3A88E}"/>
          </ac:spMkLst>
        </pc:spChg>
        <pc:spChg chg="mod ord">
          <ac:chgData name="Ron, Sharon" userId="654a8764-b5b7-45b9-a402-b38c1aeac49c" providerId="ADAL" clId="{CBFC0F6A-33F1-43C4-9F07-F25DD2F1E620}" dt="2023-07-03T16:43:17.489" v="720" actId="700"/>
          <ac:spMkLst>
            <pc:docMk/>
            <pc:sldMk cId="1144961639" sldId="595"/>
            <ac:spMk id="3" creationId="{3FF551FC-61FF-D0D2-FEF7-B49B0B3ABEC7}"/>
          </ac:spMkLst>
        </pc:spChg>
        <pc:spChg chg="mod ord">
          <ac:chgData name="Ron, Sharon" userId="654a8764-b5b7-45b9-a402-b38c1aeac49c" providerId="ADAL" clId="{CBFC0F6A-33F1-43C4-9F07-F25DD2F1E620}" dt="2023-07-03T16:43:17.489" v="720" actId="700"/>
          <ac:spMkLst>
            <pc:docMk/>
            <pc:sldMk cId="1144961639" sldId="595"/>
            <ac:spMk id="4" creationId="{C1D1C40C-36F9-879A-3A78-4C01980F7505}"/>
          </ac:spMkLst>
        </pc:spChg>
        <pc:spChg chg="del mod">
          <ac:chgData name="Ron, Sharon" userId="654a8764-b5b7-45b9-a402-b38c1aeac49c" providerId="ADAL" clId="{CBFC0F6A-33F1-43C4-9F07-F25DD2F1E620}" dt="2023-07-03T16:43:38.508" v="726" actId="478"/>
          <ac:spMkLst>
            <pc:docMk/>
            <pc:sldMk cId="1144961639" sldId="595"/>
            <ac:spMk id="6" creationId="{C96214D7-5C37-6445-334E-63BFAEEFB9C8}"/>
          </ac:spMkLst>
        </pc:spChg>
        <pc:picChg chg="mod">
          <ac:chgData name="Ron, Sharon" userId="654a8764-b5b7-45b9-a402-b38c1aeac49c" providerId="ADAL" clId="{CBFC0F6A-33F1-43C4-9F07-F25DD2F1E620}" dt="2023-07-03T16:43:33.102" v="724" actId="1076"/>
          <ac:picMkLst>
            <pc:docMk/>
            <pc:sldMk cId="1144961639" sldId="595"/>
            <ac:picMk id="2052" creationId="{99E49D10-76E2-4D1F-3486-A31198788D14}"/>
          </ac:picMkLst>
        </pc:picChg>
      </pc:sldChg>
      <pc:sldChg chg="del">
        <pc:chgData name="Ron, Sharon" userId="654a8764-b5b7-45b9-a402-b38c1aeac49c" providerId="ADAL" clId="{CBFC0F6A-33F1-43C4-9F07-F25DD2F1E620}" dt="2023-07-03T17:00:11.272" v="1601" actId="47"/>
        <pc:sldMkLst>
          <pc:docMk/>
          <pc:sldMk cId="3453578478" sldId="596"/>
        </pc:sldMkLst>
      </pc:sldChg>
      <pc:sldChg chg="addSp delSp modSp mod modClrScheme chgLayout">
        <pc:chgData name="Ron, Sharon" userId="654a8764-b5b7-45b9-a402-b38c1aeac49c" providerId="ADAL" clId="{CBFC0F6A-33F1-43C4-9F07-F25DD2F1E620}" dt="2023-07-03T16:51:19.574" v="808" actId="14100"/>
        <pc:sldMkLst>
          <pc:docMk/>
          <pc:sldMk cId="2190896779" sldId="597"/>
        </pc:sldMkLst>
        <pc:spChg chg="mod ord">
          <ac:chgData name="Ron, Sharon" userId="654a8764-b5b7-45b9-a402-b38c1aeac49c" providerId="ADAL" clId="{CBFC0F6A-33F1-43C4-9F07-F25DD2F1E620}" dt="2023-07-03T16:43:08.653" v="719" actId="20577"/>
          <ac:spMkLst>
            <pc:docMk/>
            <pc:sldMk cId="2190896779" sldId="597"/>
            <ac:spMk id="2" creationId="{71406476-91B6-DF82-44A6-DCA724B3A88E}"/>
          </ac:spMkLst>
        </pc:spChg>
        <pc:spChg chg="mod ord">
          <ac:chgData name="Ron, Sharon" userId="654a8764-b5b7-45b9-a402-b38c1aeac49c" providerId="ADAL" clId="{CBFC0F6A-33F1-43C4-9F07-F25DD2F1E620}" dt="2023-07-03T16:51:19.574" v="808" actId="14100"/>
          <ac:spMkLst>
            <pc:docMk/>
            <pc:sldMk cId="2190896779" sldId="597"/>
            <ac:spMk id="3" creationId="{3FF551FC-61FF-D0D2-FEF7-B49B0B3ABEC7}"/>
          </ac:spMkLst>
        </pc:spChg>
        <pc:spChg chg="mod ord">
          <ac:chgData name="Ron, Sharon" userId="654a8764-b5b7-45b9-a402-b38c1aeac49c" providerId="ADAL" clId="{CBFC0F6A-33F1-43C4-9F07-F25DD2F1E620}" dt="2023-07-03T16:40:23.111" v="277" actId="700"/>
          <ac:spMkLst>
            <pc:docMk/>
            <pc:sldMk cId="2190896779" sldId="597"/>
            <ac:spMk id="4" creationId="{C1D1C40C-36F9-879A-3A78-4C01980F7505}"/>
          </ac:spMkLst>
        </pc:spChg>
        <pc:spChg chg="del mod">
          <ac:chgData name="Ron, Sharon" userId="654a8764-b5b7-45b9-a402-b38c1aeac49c" providerId="ADAL" clId="{CBFC0F6A-33F1-43C4-9F07-F25DD2F1E620}" dt="2023-07-03T16:48:55.764" v="781" actId="478"/>
          <ac:spMkLst>
            <pc:docMk/>
            <pc:sldMk cId="2190896779" sldId="597"/>
            <ac:spMk id="5" creationId="{2C40FDF9-F52B-F458-BB97-6E0FAC9F2361}"/>
          </ac:spMkLst>
        </pc:spChg>
        <pc:spChg chg="mod">
          <ac:chgData name="Ron, Sharon" userId="654a8764-b5b7-45b9-a402-b38c1aeac49c" providerId="ADAL" clId="{CBFC0F6A-33F1-43C4-9F07-F25DD2F1E620}" dt="2023-07-03T16:50:13.798" v="789" actId="1076"/>
          <ac:spMkLst>
            <pc:docMk/>
            <pc:sldMk cId="2190896779" sldId="597"/>
            <ac:spMk id="6" creationId="{49DE378A-4B5A-D90C-4388-A41D0F41A2EB}"/>
          </ac:spMkLst>
        </pc:spChg>
        <pc:spChg chg="del">
          <ac:chgData name="Ron, Sharon" userId="654a8764-b5b7-45b9-a402-b38c1aeac49c" providerId="ADAL" clId="{CBFC0F6A-33F1-43C4-9F07-F25DD2F1E620}" dt="2023-07-03T16:44:41.291" v="734" actId="478"/>
          <ac:spMkLst>
            <pc:docMk/>
            <pc:sldMk cId="2190896779" sldId="597"/>
            <ac:spMk id="9" creationId="{C467A318-04CE-833A-2632-E70F706651AF}"/>
          </ac:spMkLst>
        </pc:spChg>
        <pc:spChg chg="del">
          <ac:chgData name="Ron, Sharon" userId="654a8764-b5b7-45b9-a402-b38c1aeac49c" providerId="ADAL" clId="{CBFC0F6A-33F1-43C4-9F07-F25DD2F1E620}" dt="2023-07-03T16:43:46.072" v="727" actId="478"/>
          <ac:spMkLst>
            <pc:docMk/>
            <pc:sldMk cId="2190896779" sldId="597"/>
            <ac:spMk id="10" creationId="{AD0BE947-400F-1F00-9C6C-9F91CBD2CA2D}"/>
          </ac:spMkLst>
        </pc:spChg>
        <pc:picChg chg="add mod">
          <ac:chgData name="Ron, Sharon" userId="654a8764-b5b7-45b9-a402-b38c1aeac49c" providerId="ADAL" clId="{CBFC0F6A-33F1-43C4-9F07-F25DD2F1E620}" dt="2023-07-03T16:51:12.470" v="807" actId="1076"/>
          <ac:picMkLst>
            <pc:docMk/>
            <pc:sldMk cId="2190896779" sldId="597"/>
            <ac:picMk id="7" creationId="{D6B2F606-1716-6E80-F058-FC0F5C221D24}"/>
          </ac:picMkLst>
        </pc:picChg>
        <pc:picChg chg="add del mod modCrop">
          <ac:chgData name="Ron, Sharon" userId="654a8764-b5b7-45b9-a402-b38c1aeac49c" providerId="ADAL" clId="{CBFC0F6A-33F1-43C4-9F07-F25DD2F1E620}" dt="2023-07-03T16:49:56.411" v="784" actId="478"/>
          <ac:picMkLst>
            <pc:docMk/>
            <pc:sldMk cId="2190896779" sldId="597"/>
            <ac:picMk id="11" creationId="{C1880759-5E20-F715-BDCE-83D3652C664B}"/>
          </ac:picMkLst>
        </pc:picChg>
        <pc:picChg chg="del mod">
          <ac:chgData name="Ron, Sharon" userId="654a8764-b5b7-45b9-a402-b38c1aeac49c" providerId="ADAL" clId="{CBFC0F6A-33F1-43C4-9F07-F25DD2F1E620}" dt="2023-07-03T16:48:54.288" v="780" actId="478"/>
          <ac:picMkLst>
            <pc:docMk/>
            <pc:sldMk cId="2190896779" sldId="597"/>
            <ac:picMk id="2050" creationId="{C2D01303-C50E-FAD4-52B6-2226012D651E}"/>
          </ac:picMkLst>
        </pc:picChg>
        <pc:picChg chg="mod">
          <ac:chgData name="Ron, Sharon" userId="654a8764-b5b7-45b9-a402-b38c1aeac49c" providerId="ADAL" clId="{CBFC0F6A-33F1-43C4-9F07-F25DD2F1E620}" dt="2023-07-03T16:51:12.470" v="807" actId="1076"/>
          <ac:picMkLst>
            <pc:docMk/>
            <pc:sldMk cId="2190896779" sldId="597"/>
            <ac:picMk id="3074" creationId="{40F46A4B-56A9-17C1-6908-32588423E0F4}"/>
          </ac:picMkLst>
        </pc:picChg>
        <pc:picChg chg="del">
          <ac:chgData name="Ron, Sharon" userId="654a8764-b5b7-45b9-a402-b38c1aeac49c" providerId="ADAL" clId="{CBFC0F6A-33F1-43C4-9F07-F25DD2F1E620}" dt="2023-07-03T16:44:41.291" v="734" actId="478"/>
          <ac:picMkLst>
            <pc:docMk/>
            <pc:sldMk cId="2190896779" sldId="597"/>
            <ac:picMk id="3076" creationId="{2189B06C-CA9E-83B1-C1CD-29CA759A4087}"/>
          </ac:picMkLst>
        </pc:picChg>
      </pc:sldChg>
      <pc:sldChg chg="addSp delSp modSp new mod modClrScheme modAnim chgLayout">
        <pc:chgData name="Ron, Sharon" userId="654a8764-b5b7-45b9-a402-b38c1aeac49c" providerId="ADAL" clId="{CBFC0F6A-33F1-43C4-9F07-F25DD2F1E620}" dt="2023-07-03T17:03:08.468" v="1752" actId="1076"/>
        <pc:sldMkLst>
          <pc:docMk/>
          <pc:sldMk cId="220401405" sldId="598"/>
        </pc:sldMkLst>
        <pc:spChg chg="del mod ord">
          <ac:chgData name="Ron, Sharon" userId="654a8764-b5b7-45b9-a402-b38c1aeac49c" providerId="ADAL" clId="{CBFC0F6A-33F1-43C4-9F07-F25DD2F1E620}" dt="2023-07-03T16:39:48.295" v="269" actId="700"/>
          <ac:spMkLst>
            <pc:docMk/>
            <pc:sldMk cId="220401405" sldId="598"/>
            <ac:spMk id="2" creationId="{DF7EEF92-ED6C-6F87-3326-40D801311EDA}"/>
          </ac:spMkLst>
        </pc:spChg>
        <pc:spChg chg="del mod ord">
          <ac:chgData name="Ron, Sharon" userId="654a8764-b5b7-45b9-a402-b38c1aeac49c" providerId="ADAL" clId="{CBFC0F6A-33F1-43C4-9F07-F25DD2F1E620}" dt="2023-07-03T16:39:48.295" v="269" actId="700"/>
          <ac:spMkLst>
            <pc:docMk/>
            <pc:sldMk cId="220401405" sldId="598"/>
            <ac:spMk id="3" creationId="{75470A50-F79F-3E19-6DC5-3CA1C1BC6EA6}"/>
          </ac:spMkLst>
        </pc:spChg>
        <pc:spChg chg="mod ord">
          <ac:chgData name="Ron, Sharon" userId="654a8764-b5b7-45b9-a402-b38c1aeac49c" providerId="ADAL" clId="{CBFC0F6A-33F1-43C4-9F07-F25DD2F1E620}" dt="2023-07-03T16:39:48.295" v="269" actId="700"/>
          <ac:spMkLst>
            <pc:docMk/>
            <pc:sldMk cId="220401405" sldId="598"/>
            <ac:spMk id="4" creationId="{2E6848E8-A752-DFDC-8F5B-391E051FA33A}"/>
          </ac:spMkLst>
        </pc:spChg>
        <pc:spChg chg="add del mod ord">
          <ac:chgData name="Ron, Sharon" userId="654a8764-b5b7-45b9-a402-b38c1aeac49c" providerId="ADAL" clId="{CBFC0F6A-33F1-43C4-9F07-F25DD2F1E620}" dt="2023-07-03T17:01:34.183" v="1612" actId="478"/>
          <ac:spMkLst>
            <pc:docMk/>
            <pc:sldMk cId="220401405" sldId="598"/>
            <ac:spMk id="5" creationId="{0221ECEC-16B5-FFF6-8164-B91E3F0535EF}"/>
          </ac:spMkLst>
        </pc:spChg>
        <pc:spChg chg="add del mod ord">
          <ac:chgData name="Ron, Sharon" userId="654a8764-b5b7-45b9-a402-b38c1aeac49c" providerId="ADAL" clId="{CBFC0F6A-33F1-43C4-9F07-F25DD2F1E620}" dt="2023-07-03T16:39:58.332" v="271"/>
          <ac:spMkLst>
            <pc:docMk/>
            <pc:sldMk cId="220401405" sldId="598"/>
            <ac:spMk id="6" creationId="{9DD7ECB0-BD63-9731-CCD5-D5FA8A705751}"/>
          </ac:spMkLst>
        </pc:spChg>
        <pc:spChg chg="add mod">
          <ac:chgData name="Ron, Sharon" userId="654a8764-b5b7-45b9-a402-b38c1aeac49c" providerId="ADAL" clId="{CBFC0F6A-33F1-43C4-9F07-F25DD2F1E620}" dt="2023-07-03T17:03:00.084" v="1750" actId="14100"/>
          <ac:spMkLst>
            <pc:docMk/>
            <pc:sldMk cId="220401405" sldId="598"/>
            <ac:spMk id="7" creationId="{F62E1F6A-8ADD-303A-1A68-D3A3E7BB1900}"/>
          </ac:spMkLst>
        </pc:spChg>
        <pc:spChg chg="add mod">
          <ac:chgData name="Ron, Sharon" userId="654a8764-b5b7-45b9-a402-b38c1aeac49c" providerId="ADAL" clId="{CBFC0F6A-33F1-43C4-9F07-F25DD2F1E620}" dt="2023-07-03T17:01:28.704" v="1610" actId="164"/>
          <ac:spMkLst>
            <pc:docMk/>
            <pc:sldMk cId="220401405" sldId="598"/>
            <ac:spMk id="8" creationId="{5F5263EF-1ADD-A202-3D4C-FA55424DF60A}"/>
          </ac:spMkLst>
        </pc:spChg>
        <pc:spChg chg="add mod">
          <ac:chgData name="Ron, Sharon" userId="654a8764-b5b7-45b9-a402-b38c1aeac49c" providerId="ADAL" clId="{CBFC0F6A-33F1-43C4-9F07-F25DD2F1E620}" dt="2023-07-03T17:01:28.704" v="1610" actId="164"/>
          <ac:spMkLst>
            <pc:docMk/>
            <pc:sldMk cId="220401405" sldId="598"/>
            <ac:spMk id="9" creationId="{D0E42BA6-7011-DC2A-4E92-67D9DFC4C8B0}"/>
          </ac:spMkLst>
        </pc:spChg>
        <pc:grpChg chg="add mod">
          <ac:chgData name="Ron, Sharon" userId="654a8764-b5b7-45b9-a402-b38c1aeac49c" providerId="ADAL" clId="{CBFC0F6A-33F1-43C4-9F07-F25DD2F1E620}" dt="2023-07-03T17:01:32.278" v="1611" actId="1076"/>
          <ac:grpSpMkLst>
            <pc:docMk/>
            <pc:sldMk cId="220401405" sldId="598"/>
            <ac:grpSpMk id="10" creationId="{66A64E9F-34FF-1D3A-E9DE-0139EF9C39DF}"/>
          </ac:grpSpMkLst>
        </pc:grpChg>
        <pc:picChg chg="add mod">
          <ac:chgData name="Ron, Sharon" userId="654a8764-b5b7-45b9-a402-b38c1aeac49c" providerId="ADAL" clId="{CBFC0F6A-33F1-43C4-9F07-F25DD2F1E620}" dt="2023-07-03T17:03:08.468" v="1752" actId="1076"/>
          <ac:picMkLst>
            <pc:docMk/>
            <pc:sldMk cId="220401405" sldId="598"/>
            <ac:picMk id="1026" creationId="{179934C9-19E9-C763-2245-88EA47BFA3A3}"/>
          </ac:picMkLst>
        </pc:picChg>
        <pc:picChg chg="add del">
          <ac:chgData name="Ron, Sharon" userId="654a8764-b5b7-45b9-a402-b38c1aeac49c" providerId="ADAL" clId="{CBFC0F6A-33F1-43C4-9F07-F25DD2F1E620}" dt="2023-07-03T17:01:08.609" v="1605" actId="478"/>
          <ac:picMkLst>
            <pc:docMk/>
            <pc:sldMk cId="220401405" sldId="598"/>
            <ac:picMk id="1028" creationId="{992F3631-7802-5883-9465-6FF2DBEE8D46}"/>
          </ac:picMkLst>
        </pc:picChg>
      </pc:sldChg>
      <pc:sldChg chg="addSp delSp modSp add mod">
        <pc:chgData name="Ron, Sharon" userId="654a8764-b5b7-45b9-a402-b38c1aeac49c" providerId="ADAL" clId="{CBFC0F6A-33F1-43C4-9F07-F25DD2F1E620}" dt="2023-07-03T17:05:05.549" v="1831" actId="20577"/>
        <pc:sldMkLst>
          <pc:docMk/>
          <pc:sldMk cId="2631001221" sldId="599"/>
        </pc:sldMkLst>
        <pc:spChg chg="mod">
          <ac:chgData name="Ron, Sharon" userId="654a8764-b5b7-45b9-a402-b38c1aeac49c" providerId="ADAL" clId="{CBFC0F6A-33F1-43C4-9F07-F25DD2F1E620}" dt="2023-07-03T16:54:29.429" v="942" actId="20577"/>
          <ac:spMkLst>
            <pc:docMk/>
            <pc:sldMk cId="2631001221" sldId="599"/>
            <ac:spMk id="2" creationId="{94DCE240-518C-EF2D-7DDF-D38FC444CEDE}"/>
          </ac:spMkLst>
        </pc:spChg>
        <pc:spChg chg="mod">
          <ac:chgData name="Ron, Sharon" userId="654a8764-b5b7-45b9-a402-b38c1aeac49c" providerId="ADAL" clId="{CBFC0F6A-33F1-43C4-9F07-F25DD2F1E620}" dt="2023-07-03T17:05:05.549" v="1831" actId="20577"/>
          <ac:spMkLst>
            <pc:docMk/>
            <pc:sldMk cId="2631001221" sldId="599"/>
            <ac:spMk id="3" creationId="{E9674C38-0870-961E-6EEB-E47D6F7C1312}"/>
          </ac:spMkLst>
        </pc:spChg>
        <pc:picChg chg="add mod">
          <ac:chgData name="Ron, Sharon" userId="654a8764-b5b7-45b9-a402-b38c1aeac49c" providerId="ADAL" clId="{CBFC0F6A-33F1-43C4-9F07-F25DD2F1E620}" dt="2023-07-03T16:59:54.492" v="1600" actId="1076"/>
          <ac:picMkLst>
            <pc:docMk/>
            <pc:sldMk cId="2631001221" sldId="599"/>
            <ac:picMk id="5" creationId="{F1B7E386-AB6C-A2E4-E03D-BF497D46AB39}"/>
          </ac:picMkLst>
        </pc:picChg>
        <pc:picChg chg="del mod">
          <ac:chgData name="Ron, Sharon" userId="654a8764-b5b7-45b9-a402-b38c1aeac49c" providerId="ADAL" clId="{CBFC0F6A-33F1-43C4-9F07-F25DD2F1E620}" dt="2023-07-03T16:53:27.763" v="860" actId="478"/>
          <ac:picMkLst>
            <pc:docMk/>
            <pc:sldMk cId="2631001221" sldId="599"/>
            <ac:picMk id="1026" creationId="{3BDDB1EC-0017-E422-8E87-E2FB5CF7EB8B}"/>
          </ac:picMkLst>
        </pc:picChg>
      </pc:sldChg>
      <pc:sldChg chg="add">
        <pc:chgData name="Ron, Sharon" userId="654a8764-b5b7-45b9-a402-b38c1aeac49c" providerId="ADAL" clId="{CBFC0F6A-33F1-43C4-9F07-F25DD2F1E620}" dt="2023-07-03T17:03:40.877" v="1754"/>
        <pc:sldMkLst>
          <pc:docMk/>
          <pc:sldMk cId="970113948" sldId="600"/>
        </pc:sldMkLst>
      </pc:sldChg>
      <pc:sldChg chg="modSp new mod ord">
        <pc:chgData name="Ron, Sharon" userId="654a8764-b5b7-45b9-a402-b38c1aeac49c" providerId="ADAL" clId="{CBFC0F6A-33F1-43C4-9F07-F25DD2F1E620}" dt="2023-07-04T01:23:15.078" v="2004" actId="20577"/>
        <pc:sldMkLst>
          <pc:docMk/>
          <pc:sldMk cId="4294319742" sldId="601"/>
        </pc:sldMkLst>
        <pc:spChg chg="mod">
          <ac:chgData name="Ron, Sharon" userId="654a8764-b5b7-45b9-a402-b38c1aeac49c" providerId="ADAL" clId="{CBFC0F6A-33F1-43C4-9F07-F25DD2F1E620}" dt="2023-07-04T01:20:56.507" v="1874" actId="20577"/>
          <ac:spMkLst>
            <pc:docMk/>
            <pc:sldMk cId="4294319742" sldId="601"/>
            <ac:spMk id="2" creationId="{5BFBA480-FB2D-CBA6-6599-5AD8D77977CB}"/>
          </ac:spMkLst>
        </pc:spChg>
        <pc:spChg chg="mod">
          <ac:chgData name="Ron, Sharon" userId="654a8764-b5b7-45b9-a402-b38c1aeac49c" providerId="ADAL" clId="{CBFC0F6A-33F1-43C4-9F07-F25DD2F1E620}" dt="2023-07-04T01:23:15.078" v="2004" actId="20577"/>
          <ac:spMkLst>
            <pc:docMk/>
            <pc:sldMk cId="4294319742" sldId="601"/>
            <ac:spMk id="3" creationId="{3C68DA05-619B-8C44-18D3-94861AB36666}"/>
          </ac:spMkLst>
        </pc:spChg>
      </pc:sldChg>
      <pc:sldMasterChg chg="del delSldLayout">
        <pc:chgData name="Ron, Sharon" userId="654a8764-b5b7-45b9-a402-b38c1aeac49c" providerId="ADAL" clId="{CBFC0F6A-33F1-43C4-9F07-F25DD2F1E620}" dt="2023-07-03T17:00:11.272" v="1601" actId="47"/>
        <pc:sldMasterMkLst>
          <pc:docMk/>
          <pc:sldMasterMk cId="2978218351" sldId="2147483675"/>
        </pc:sldMasterMkLst>
        <pc:sldLayoutChg chg="del">
          <pc:chgData name="Ron, Sharon" userId="654a8764-b5b7-45b9-a402-b38c1aeac49c" providerId="ADAL" clId="{CBFC0F6A-33F1-43C4-9F07-F25DD2F1E620}" dt="2023-07-03T17:00:11.272" v="1601" actId="47"/>
          <pc:sldLayoutMkLst>
            <pc:docMk/>
            <pc:sldMasterMk cId="2978218351" sldId="2147483675"/>
            <pc:sldLayoutMk cId="1626507902" sldId="2147483676"/>
          </pc:sldLayoutMkLst>
        </pc:sldLayoutChg>
        <pc:sldLayoutChg chg="del">
          <pc:chgData name="Ron, Sharon" userId="654a8764-b5b7-45b9-a402-b38c1aeac49c" providerId="ADAL" clId="{CBFC0F6A-33F1-43C4-9F07-F25DD2F1E620}" dt="2023-07-03T17:00:11.272" v="1601" actId="47"/>
          <pc:sldLayoutMkLst>
            <pc:docMk/>
            <pc:sldMasterMk cId="2978218351" sldId="2147483675"/>
            <pc:sldLayoutMk cId="682673860" sldId="2147483677"/>
          </pc:sldLayoutMkLst>
        </pc:sldLayoutChg>
        <pc:sldLayoutChg chg="del">
          <pc:chgData name="Ron, Sharon" userId="654a8764-b5b7-45b9-a402-b38c1aeac49c" providerId="ADAL" clId="{CBFC0F6A-33F1-43C4-9F07-F25DD2F1E620}" dt="2023-07-03T17:00:11.272" v="1601" actId="47"/>
          <pc:sldLayoutMkLst>
            <pc:docMk/>
            <pc:sldMasterMk cId="2978218351" sldId="2147483675"/>
            <pc:sldLayoutMk cId="1678881120" sldId="2147483678"/>
          </pc:sldLayoutMkLst>
        </pc:sldLayoutChg>
        <pc:sldLayoutChg chg="del">
          <pc:chgData name="Ron, Sharon" userId="654a8764-b5b7-45b9-a402-b38c1aeac49c" providerId="ADAL" clId="{CBFC0F6A-33F1-43C4-9F07-F25DD2F1E620}" dt="2023-07-03T17:00:11.272" v="1601" actId="47"/>
          <pc:sldLayoutMkLst>
            <pc:docMk/>
            <pc:sldMasterMk cId="2978218351" sldId="2147483675"/>
            <pc:sldLayoutMk cId="3916100198" sldId="2147483679"/>
          </pc:sldLayoutMkLst>
        </pc:sldLayoutChg>
        <pc:sldLayoutChg chg="del">
          <pc:chgData name="Ron, Sharon" userId="654a8764-b5b7-45b9-a402-b38c1aeac49c" providerId="ADAL" clId="{CBFC0F6A-33F1-43C4-9F07-F25DD2F1E620}" dt="2023-07-03T17:00:11.272" v="1601" actId="47"/>
          <pc:sldLayoutMkLst>
            <pc:docMk/>
            <pc:sldMasterMk cId="2978218351" sldId="2147483675"/>
            <pc:sldLayoutMk cId="288369780" sldId="2147483680"/>
          </pc:sldLayoutMkLst>
        </pc:sldLayoutChg>
        <pc:sldLayoutChg chg="del">
          <pc:chgData name="Ron, Sharon" userId="654a8764-b5b7-45b9-a402-b38c1aeac49c" providerId="ADAL" clId="{CBFC0F6A-33F1-43C4-9F07-F25DD2F1E620}" dt="2023-07-03T17:00:11.272" v="1601" actId="47"/>
          <pc:sldLayoutMkLst>
            <pc:docMk/>
            <pc:sldMasterMk cId="2978218351" sldId="2147483675"/>
            <pc:sldLayoutMk cId="2923766942" sldId="2147483681"/>
          </pc:sldLayoutMkLst>
        </pc:sldLayoutChg>
        <pc:sldLayoutChg chg="del">
          <pc:chgData name="Ron, Sharon" userId="654a8764-b5b7-45b9-a402-b38c1aeac49c" providerId="ADAL" clId="{CBFC0F6A-33F1-43C4-9F07-F25DD2F1E620}" dt="2023-07-03T17:00:11.272" v="1601" actId="47"/>
          <pc:sldLayoutMkLst>
            <pc:docMk/>
            <pc:sldMasterMk cId="2978218351" sldId="2147483675"/>
            <pc:sldLayoutMk cId="4227994280" sldId="2147483682"/>
          </pc:sldLayoutMkLst>
        </pc:sldLayoutChg>
        <pc:sldLayoutChg chg="del">
          <pc:chgData name="Ron, Sharon" userId="654a8764-b5b7-45b9-a402-b38c1aeac49c" providerId="ADAL" clId="{CBFC0F6A-33F1-43C4-9F07-F25DD2F1E620}" dt="2023-07-03T17:00:11.272" v="1601" actId="47"/>
          <pc:sldLayoutMkLst>
            <pc:docMk/>
            <pc:sldMasterMk cId="2978218351" sldId="2147483675"/>
            <pc:sldLayoutMk cId="2289442712" sldId="2147483683"/>
          </pc:sldLayoutMkLst>
        </pc:sldLayoutChg>
        <pc:sldLayoutChg chg="del">
          <pc:chgData name="Ron, Sharon" userId="654a8764-b5b7-45b9-a402-b38c1aeac49c" providerId="ADAL" clId="{CBFC0F6A-33F1-43C4-9F07-F25DD2F1E620}" dt="2023-07-03T17:00:11.272" v="1601" actId="47"/>
          <pc:sldLayoutMkLst>
            <pc:docMk/>
            <pc:sldMasterMk cId="2978218351" sldId="2147483675"/>
            <pc:sldLayoutMk cId="3812916395" sldId="2147483684"/>
          </pc:sldLayoutMkLst>
        </pc:sldLayoutChg>
        <pc:sldLayoutChg chg="del">
          <pc:chgData name="Ron, Sharon" userId="654a8764-b5b7-45b9-a402-b38c1aeac49c" providerId="ADAL" clId="{CBFC0F6A-33F1-43C4-9F07-F25DD2F1E620}" dt="2023-07-03T17:00:11.272" v="1601" actId="47"/>
          <pc:sldLayoutMkLst>
            <pc:docMk/>
            <pc:sldMasterMk cId="2978218351" sldId="2147483675"/>
            <pc:sldLayoutMk cId="972618780" sldId="2147483685"/>
          </pc:sldLayoutMkLst>
        </pc:sldLayoutChg>
        <pc:sldLayoutChg chg="del">
          <pc:chgData name="Ron, Sharon" userId="654a8764-b5b7-45b9-a402-b38c1aeac49c" providerId="ADAL" clId="{CBFC0F6A-33F1-43C4-9F07-F25DD2F1E620}" dt="2023-07-03T17:00:11.272" v="1601" actId="47"/>
          <pc:sldLayoutMkLst>
            <pc:docMk/>
            <pc:sldMasterMk cId="2978218351" sldId="2147483675"/>
            <pc:sldLayoutMk cId="3986008798" sldId="214748368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F180E5-ED62-4ABA-B126-411C1E6495AA}" type="datetimeFigureOut">
              <a:rPr lang="en-US" smtClean="0"/>
              <a:t>10/6/2023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37BEEB-F432-405D-B7F0-6D21FD270F7C}" type="slidenum">
              <a:rPr lang="en-US" smtClean="0"/>
              <a:t>‹#›</a:t>
            </a:fld>
            <a:endParaRPr lang="en-US"/>
          </a:p>
        </p:txBody>
      </p:sp>
    </p:spTree>
    <p:extLst>
      <p:ext uri="{BB962C8B-B14F-4D97-AF65-F5344CB8AC3E}">
        <p14:creationId xmlns:p14="http://schemas.microsoft.com/office/powerpoint/2010/main" val="2859385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F3FB4B-45CB-421E-B1DD-B5A9CDA38C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011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Compared to historic trends, metro </a:t>
            </a:r>
            <a:r>
              <a:rPr lang="en-US" err="1"/>
              <a:t>boston</a:t>
            </a:r>
            <a:r>
              <a:rPr lang="en-US"/>
              <a:t> is and will continue to experience:</a:t>
            </a:r>
          </a:p>
          <a:p>
            <a:r>
              <a:rPr lang="en-US"/>
              <a:t>warmer summers and winters and more risky heat days,</a:t>
            </a:r>
          </a:p>
          <a:p>
            <a:r>
              <a:rPr lang="en-US"/>
              <a:t>Frequent and severe rain and snow event. More frequent/severe Flooding caused by these events and sea level rise</a:t>
            </a:r>
          </a:p>
          <a:p>
            <a:endParaRPr lang="en-US"/>
          </a:p>
          <a:p>
            <a:r>
              <a:rPr lang="en-US"/>
              <a:t>More flash floods, strong storms, cold snaps, just weird weather</a:t>
            </a:r>
          </a:p>
        </p:txBody>
      </p:sp>
      <p:sp>
        <p:nvSpPr>
          <p:cNvPr id="4" name="Slide Number Placeholder 3"/>
          <p:cNvSpPr>
            <a:spLocks noGrp="1"/>
          </p:cNvSpPr>
          <p:nvPr>
            <p:ph type="sldNum" sz="quarter" idx="5"/>
          </p:nvPr>
        </p:nvSpPr>
        <p:spPr/>
        <p:txBody>
          <a:bodyPr/>
          <a:lstStyle/>
          <a:p>
            <a:fld id="{A4F3FB4B-45CB-421E-B1DD-B5A9CDA38C85}" type="slidenum">
              <a:rPr lang="en-US" smtClean="0"/>
              <a:t>3</a:t>
            </a:fld>
            <a:endParaRPr lang="en-US"/>
          </a:p>
        </p:txBody>
      </p:sp>
    </p:spTree>
    <p:extLst>
      <p:ext uri="{BB962C8B-B14F-4D97-AF65-F5344CB8AC3E}">
        <p14:creationId xmlns:p14="http://schemas.microsoft.com/office/powerpoint/2010/main" val="20989097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3E4F8D3-D2AD-4100-D831-9F2E2C685A68}"/>
              </a:ext>
            </a:extLst>
          </p:cNvPr>
          <p:cNvSpPr/>
          <p:nvPr userDrawn="1"/>
        </p:nvSpPr>
        <p:spPr>
          <a:xfrm flipH="1">
            <a:off x="2105246" y="0"/>
            <a:ext cx="10086751" cy="6858000"/>
          </a:xfrm>
          <a:prstGeom prst="rect">
            <a:avLst/>
          </a:prstGeom>
          <a:solidFill>
            <a:srgbClr val="0072B9"/>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rgbClr val="0072B9"/>
              </a:solidFill>
            </a:endParaRPr>
          </a:p>
        </p:txBody>
      </p:sp>
      <p:sp>
        <p:nvSpPr>
          <p:cNvPr id="2" name="Title 1">
            <a:extLst>
              <a:ext uri="{FF2B5EF4-FFF2-40B4-BE49-F238E27FC236}">
                <a16:creationId xmlns:a16="http://schemas.microsoft.com/office/drawing/2014/main" id="{06EAD5EC-0478-F8E2-0E48-BE0C1E111B59}"/>
              </a:ext>
            </a:extLst>
          </p:cNvPr>
          <p:cNvSpPr>
            <a:spLocks noGrp="1"/>
          </p:cNvSpPr>
          <p:nvPr>
            <p:ph type="ctrTitle"/>
          </p:nvPr>
        </p:nvSpPr>
        <p:spPr>
          <a:xfrm>
            <a:off x="2902688" y="1122363"/>
            <a:ext cx="86868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32233A-AA67-22E1-3EBB-1AFF84739440}"/>
              </a:ext>
            </a:extLst>
          </p:cNvPr>
          <p:cNvSpPr>
            <a:spLocks noGrp="1"/>
          </p:cNvSpPr>
          <p:nvPr>
            <p:ph type="subTitle" idx="1"/>
          </p:nvPr>
        </p:nvSpPr>
        <p:spPr>
          <a:xfrm>
            <a:off x="2902687" y="3602038"/>
            <a:ext cx="8686799" cy="1655762"/>
          </a:xfrm>
        </p:spPr>
        <p:txBody>
          <a:bodyPr/>
          <a:lstStyle>
            <a:lvl1pPr marL="0" indent="0" algn="ct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Picture 10" descr="A blue and black logo&#10;&#10;Description automatically generated with low confidence">
            <a:extLst>
              <a:ext uri="{FF2B5EF4-FFF2-40B4-BE49-F238E27FC236}">
                <a16:creationId xmlns:a16="http://schemas.microsoft.com/office/drawing/2014/main" id="{CC9BE1DC-8B11-026C-8442-D3595BC42A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1470" y="5608041"/>
            <a:ext cx="3028950" cy="1514475"/>
          </a:xfrm>
          <a:prstGeom prst="rect">
            <a:avLst/>
          </a:prstGeom>
        </p:spPr>
      </p:pic>
      <p:pic>
        <p:nvPicPr>
          <p:cNvPr id="17" name="Picture 16" descr="A black and white logo with a map&#10;&#10;Description automatically generated with low confidence">
            <a:extLst>
              <a:ext uri="{FF2B5EF4-FFF2-40B4-BE49-F238E27FC236}">
                <a16:creationId xmlns:a16="http://schemas.microsoft.com/office/drawing/2014/main" id="{528E610B-D515-D041-D030-FD098B3763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60026" y="5993813"/>
            <a:ext cx="1350781" cy="742929"/>
          </a:xfrm>
          <a:prstGeom prst="rect">
            <a:avLst/>
          </a:prstGeom>
        </p:spPr>
      </p:pic>
      <p:sp>
        <p:nvSpPr>
          <p:cNvPr id="21" name="Isosceles Triangle 20">
            <a:extLst>
              <a:ext uri="{FF2B5EF4-FFF2-40B4-BE49-F238E27FC236}">
                <a16:creationId xmlns:a16="http://schemas.microsoft.com/office/drawing/2014/main" id="{C40143ED-B00E-1F1C-CB9E-485A79E1CBE9}"/>
              </a:ext>
            </a:extLst>
          </p:cNvPr>
          <p:cNvSpPr/>
          <p:nvPr userDrawn="1"/>
        </p:nvSpPr>
        <p:spPr>
          <a:xfrm rot="5400000">
            <a:off x="1637397" y="1908039"/>
            <a:ext cx="1325564" cy="816248"/>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44831B7D-749F-9DB5-60A8-55BCA5BEE08D}"/>
              </a:ext>
            </a:extLst>
          </p:cNvPr>
          <p:cNvSpPr/>
          <p:nvPr userDrawn="1"/>
        </p:nvSpPr>
        <p:spPr>
          <a:xfrm rot="5400000">
            <a:off x="2514290" y="2005231"/>
            <a:ext cx="1009890" cy="621864"/>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688099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C3F2C8C-11F9-AC5B-3286-6FD1C64EDBF2}"/>
              </a:ext>
            </a:extLst>
          </p:cNvPr>
          <p:cNvSpPr/>
          <p:nvPr userDrawn="1"/>
        </p:nvSpPr>
        <p:spPr>
          <a:xfrm>
            <a:off x="372139" y="365124"/>
            <a:ext cx="11483163" cy="5811839"/>
          </a:xfrm>
          <a:prstGeom prst="rect">
            <a:avLst/>
          </a:prstGeom>
          <a:noFill/>
          <a:ln w="57150">
            <a:solidFill>
              <a:schemeClr val="accent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92C713-A0B6-13F2-8D3E-E23AA639881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5C15B5-464B-7321-C425-2F36F1A6A452}"/>
              </a:ext>
            </a:extLst>
          </p:cNvPr>
          <p:cNvSpPr>
            <a:spLocks noGrp="1"/>
          </p:cNvSpPr>
          <p:nvPr>
            <p:ph type="body" orient="vert" idx="1"/>
          </p:nvPr>
        </p:nvSpPr>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E5AB658-89DB-D62C-7E44-9A338134C82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92FE8A7-9913-0F2F-24EF-9D285AA41789}"/>
              </a:ext>
            </a:extLst>
          </p:cNvPr>
          <p:cNvSpPr>
            <a:spLocks noGrp="1"/>
          </p:cNvSpPr>
          <p:nvPr>
            <p:ph type="sldNum" sz="quarter" idx="12"/>
          </p:nvPr>
        </p:nvSpPr>
        <p:spPr/>
        <p:txBody>
          <a:bodyPr/>
          <a:lstStyle/>
          <a:p>
            <a:fld id="{A369C6C0-0DC4-44C4-B8BB-8CC4BD6D1597}" type="slidenum">
              <a:rPr lang="en-US" smtClean="0"/>
              <a:t>‹#›</a:t>
            </a:fld>
            <a:endParaRPr lang="en-US"/>
          </a:p>
        </p:txBody>
      </p:sp>
    </p:spTree>
    <p:extLst>
      <p:ext uri="{BB962C8B-B14F-4D97-AF65-F5344CB8AC3E}">
        <p14:creationId xmlns:p14="http://schemas.microsoft.com/office/powerpoint/2010/main" val="95745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59F608F-2294-4334-6FFC-66A1ECA3B39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9F8C02B-F213-420D-FD74-42FB91237395}"/>
              </a:ext>
            </a:extLst>
          </p:cNvPr>
          <p:cNvSpPr>
            <a:spLocks noGrp="1"/>
          </p:cNvSpPr>
          <p:nvPr>
            <p:ph type="sldNum" sz="quarter" idx="12"/>
          </p:nvPr>
        </p:nvSpPr>
        <p:spPr/>
        <p:txBody>
          <a:bodyPr/>
          <a:lstStyle/>
          <a:p>
            <a:fld id="{A369C6C0-0DC4-44C4-B8BB-8CC4BD6D1597}" type="slidenum">
              <a:rPr lang="en-US" smtClean="0"/>
              <a:t>‹#›</a:t>
            </a:fld>
            <a:endParaRPr lang="en-US"/>
          </a:p>
        </p:txBody>
      </p:sp>
      <p:sp>
        <p:nvSpPr>
          <p:cNvPr id="5" name="Rectangle 4">
            <a:extLst>
              <a:ext uri="{FF2B5EF4-FFF2-40B4-BE49-F238E27FC236}">
                <a16:creationId xmlns:a16="http://schemas.microsoft.com/office/drawing/2014/main" id="{15A5E74B-3C91-DF05-1ABF-6EA6C9073B48}"/>
              </a:ext>
            </a:extLst>
          </p:cNvPr>
          <p:cNvSpPr/>
          <p:nvPr userDrawn="1"/>
        </p:nvSpPr>
        <p:spPr>
          <a:xfrm>
            <a:off x="1" y="0"/>
            <a:ext cx="12192000" cy="5964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2250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89C06-075A-20D2-61B5-4C02ED2BD92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8F8B69-31C2-731E-8593-3286E790AE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EAA1B1-01F5-E5CD-D087-367C3730F0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463C67FE-4758-3429-DB47-47F8FF55B8B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EBE66D9-3A07-89D0-3BC4-EFA221626EE1}"/>
              </a:ext>
            </a:extLst>
          </p:cNvPr>
          <p:cNvSpPr>
            <a:spLocks noGrp="1"/>
          </p:cNvSpPr>
          <p:nvPr>
            <p:ph type="sldNum" sz="quarter" idx="12"/>
          </p:nvPr>
        </p:nvSpPr>
        <p:spPr/>
        <p:txBody>
          <a:bodyPr/>
          <a:lstStyle/>
          <a:p>
            <a:fld id="{A369C6C0-0DC4-44C4-B8BB-8CC4BD6D1597}" type="slidenum">
              <a:rPr lang="en-US" smtClean="0"/>
              <a:t>‹#›</a:t>
            </a:fld>
            <a:endParaRPr lang="en-US"/>
          </a:p>
        </p:txBody>
      </p:sp>
    </p:spTree>
    <p:extLst>
      <p:ext uri="{BB962C8B-B14F-4D97-AF65-F5344CB8AC3E}">
        <p14:creationId xmlns:p14="http://schemas.microsoft.com/office/powerpoint/2010/main" val="13783572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F95CC-B2F0-7E32-3118-39920CBB8AF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3735D7-A2D3-84CE-34E4-F321E3D94E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661BBF-818D-0640-7D0A-B6BA3FA3C6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F8BC4C4-7FC4-31D2-1CD0-D454722D1FE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C2C8DBA-118D-1310-48C2-F0F7EE289D85}"/>
              </a:ext>
            </a:extLst>
          </p:cNvPr>
          <p:cNvSpPr>
            <a:spLocks noGrp="1"/>
          </p:cNvSpPr>
          <p:nvPr>
            <p:ph type="sldNum" sz="quarter" idx="12"/>
          </p:nvPr>
        </p:nvSpPr>
        <p:spPr/>
        <p:txBody>
          <a:bodyPr/>
          <a:lstStyle/>
          <a:p>
            <a:fld id="{A369C6C0-0DC4-44C4-B8BB-8CC4BD6D1597}" type="slidenum">
              <a:rPr lang="en-US" smtClean="0"/>
              <a:t>‹#›</a:t>
            </a:fld>
            <a:endParaRPr lang="en-US"/>
          </a:p>
        </p:txBody>
      </p:sp>
    </p:spTree>
    <p:extLst>
      <p:ext uri="{BB962C8B-B14F-4D97-AF65-F5344CB8AC3E}">
        <p14:creationId xmlns:p14="http://schemas.microsoft.com/office/powerpoint/2010/main" val="4144626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30E98E-8D73-8E9A-3B9E-6CC714E1A51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685BE5-456C-33AB-821C-6A83144E87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E295618-AE41-4AE3-343D-42E63D1B576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245D115-FC43-1F91-6972-650A3C83C76D}"/>
              </a:ext>
            </a:extLst>
          </p:cNvPr>
          <p:cNvSpPr>
            <a:spLocks noGrp="1"/>
          </p:cNvSpPr>
          <p:nvPr>
            <p:ph type="sldNum" sz="quarter" idx="12"/>
          </p:nvPr>
        </p:nvSpPr>
        <p:spPr/>
        <p:txBody>
          <a:bodyPr/>
          <a:lstStyle/>
          <a:p>
            <a:fld id="{A369C6C0-0DC4-44C4-B8BB-8CC4BD6D1597}" type="slidenum">
              <a:rPr lang="en-US" smtClean="0"/>
              <a:t>‹#›</a:t>
            </a:fld>
            <a:endParaRPr lang="en-US"/>
          </a:p>
        </p:txBody>
      </p:sp>
    </p:spTree>
    <p:extLst>
      <p:ext uri="{BB962C8B-B14F-4D97-AF65-F5344CB8AC3E}">
        <p14:creationId xmlns:p14="http://schemas.microsoft.com/office/powerpoint/2010/main" val="3480417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accent4"/>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00A46D-4B5D-C58D-7418-482406A18D12}"/>
              </a:ext>
            </a:extLst>
          </p:cNvPr>
          <p:cNvSpPr/>
          <p:nvPr userDrawn="1"/>
        </p:nvSpPr>
        <p:spPr>
          <a:xfrm flipH="1">
            <a:off x="838194" y="287080"/>
            <a:ext cx="9390325" cy="5889884"/>
          </a:xfrm>
          <a:prstGeom prst="rect">
            <a:avLst/>
          </a:prstGeom>
          <a:solidFill>
            <a:schemeClr val="bg1">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2" name="Title 1">
            <a:extLst>
              <a:ext uri="{FF2B5EF4-FFF2-40B4-BE49-F238E27FC236}">
                <a16:creationId xmlns:a16="http://schemas.microsoft.com/office/drawing/2014/main" id="{E4DB2588-0D05-F314-444A-84506E6235C0}"/>
              </a:ext>
            </a:extLst>
          </p:cNvPr>
          <p:cNvSpPr>
            <a:spLocks noGrp="1"/>
          </p:cNvSpPr>
          <p:nvPr>
            <p:ph type="title" hasCustomPrompt="1"/>
          </p:nvPr>
        </p:nvSpPr>
        <p:spPr>
          <a:xfrm>
            <a:off x="838200" y="365125"/>
            <a:ext cx="9390320" cy="1325563"/>
          </a:xfrm>
          <a:prstGeom prst="rect">
            <a:avLst/>
          </a:prstGeom>
        </p:spPr>
        <p:txBody>
          <a:bodyPr/>
          <a:lstStyle>
            <a:lvl1pPr algn="ctr">
              <a:defRPr b="1">
                <a:solidFill>
                  <a:schemeClr val="tx1"/>
                </a:solidFill>
              </a:defRPr>
            </a:lvl1pPr>
          </a:lstStyle>
          <a:p>
            <a:r>
              <a:rPr lang="en-US"/>
              <a:t>Agenda</a:t>
            </a:r>
          </a:p>
        </p:txBody>
      </p:sp>
      <p:sp>
        <p:nvSpPr>
          <p:cNvPr id="3" name="Content Placeholder 2">
            <a:extLst>
              <a:ext uri="{FF2B5EF4-FFF2-40B4-BE49-F238E27FC236}">
                <a16:creationId xmlns:a16="http://schemas.microsoft.com/office/drawing/2014/main" id="{2F4A69CD-EC71-FD50-0BED-DD4A8F4A6EE6}"/>
              </a:ext>
            </a:extLst>
          </p:cNvPr>
          <p:cNvSpPr>
            <a:spLocks noGrp="1"/>
          </p:cNvSpPr>
          <p:nvPr>
            <p:ph idx="1"/>
          </p:nvPr>
        </p:nvSpPr>
        <p:spPr>
          <a:xfrm>
            <a:off x="1643814" y="1825625"/>
            <a:ext cx="8361423" cy="4351338"/>
          </a:xfrm>
        </p:spPr>
        <p:txBody>
          <a:bodyPr/>
          <a:lstStyle>
            <a:lvl1pPr marL="228600" indent="-228600">
              <a:buClr>
                <a:schemeClr val="accent4"/>
              </a:buClr>
              <a:buSzPct val="115000"/>
              <a:buFont typeface="Wingdings" panose="05000000000000000000" pitchFamily="2" charset="2"/>
              <a:buChar char="§"/>
              <a:defRPr/>
            </a:lvl1pPr>
            <a:lvl2pPr marL="685800" indent="-228600">
              <a:buClr>
                <a:schemeClr val="accent4"/>
              </a:buClr>
              <a:buSzPct val="115000"/>
              <a:buFont typeface="Wingdings" panose="05000000000000000000" pitchFamily="2" charset="2"/>
              <a:buChar char="§"/>
              <a:defRPr/>
            </a:lvl2pPr>
            <a:lvl3pPr marL="1143000" indent="-228600">
              <a:buClr>
                <a:schemeClr val="accent4"/>
              </a:buClr>
              <a:buSzPct val="115000"/>
              <a:buFont typeface="Wingdings" panose="05000000000000000000" pitchFamily="2" charset="2"/>
              <a:buChar char="§"/>
              <a:defRPr/>
            </a:lvl3pPr>
            <a:lvl4pPr marL="1600200" indent="-228600">
              <a:buClr>
                <a:schemeClr val="accent4"/>
              </a:buClr>
              <a:buSzPct val="115000"/>
              <a:buFont typeface="Wingdings" panose="05000000000000000000" pitchFamily="2" charset="2"/>
              <a:buChar char="§"/>
              <a:defRPr/>
            </a:lvl4pPr>
            <a:lvl5pPr marL="2057400" indent="-228600">
              <a:buClr>
                <a:schemeClr val="accent4"/>
              </a:buClr>
              <a:buSzPct val="1150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BCD1C5E-6273-057A-8DA0-8D7C05F4FE3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B99E5D-5085-00FD-8DDF-F564FA457738}"/>
              </a:ext>
            </a:extLst>
          </p:cNvPr>
          <p:cNvSpPr>
            <a:spLocks noGrp="1"/>
          </p:cNvSpPr>
          <p:nvPr>
            <p:ph type="sldNum" sz="quarter" idx="12"/>
          </p:nvPr>
        </p:nvSpPr>
        <p:spPr/>
        <p:txBody>
          <a:bodyPr/>
          <a:lstStyle>
            <a:lvl1pPr algn="ctr">
              <a:defRPr/>
            </a:lvl1pPr>
          </a:lstStyle>
          <a:p>
            <a:fld id="{A369C6C0-0DC4-44C4-B8BB-8CC4BD6D1597}" type="slidenum">
              <a:rPr lang="en-US" smtClean="0"/>
              <a:pPr/>
              <a:t>‹#›</a:t>
            </a:fld>
            <a:endParaRPr lang="en-US"/>
          </a:p>
        </p:txBody>
      </p:sp>
      <p:sp>
        <p:nvSpPr>
          <p:cNvPr id="15" name="Isosceles Triangle 14">
            <a:extLst>
              <a:ext uri="{FF2B5EF4-FFF2-40B4-BE49-F238E27FC236}">
                <a16:creationId xmlns:a16="http://schemas.microsoft.com/office/drawing/2014/main" id="{0CEEEA70-DF71-F48C-30F1-808F096261AD}"/>
              </a:ext>
            </a:extLst>
          </p:cNvPr>
          <p:cNvSpPr/>
          <p:nvPr userDrawn="1"/>
        </p:nvSpPr>
        <p:spPr>
          <a:xfrm rot="5400000">
            <a:off x="93631" y="619783"/>
            <a:ext cx="1325564" cy="816248"/>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8CA9A759-1B5C-FF3F-CB26-83791F6850E2}"/>
              </a:ext>
            </a:extLst>
          </p:cNvPr>
          <p:cNvSpPr/>
          <p:nvPr userDrawn="1"/>
        </p:nvSpPr>
        <p:spPr>
          <a:xfrm rot="5400000">
            <a:off x="868428" y="716974"/>
            <a:ext cx="1009890" cy="621864"/>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0994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A52E2D-1D5A-D7DD-562D-909B2A70077C}"/>
              </a:ext>
            </a:extLst>
          </p:cNvPr>
          <p:cNvSpPr/>
          <p:nvPr userDrawn="1"/>
        </p:nvSpPr>
        <p:spPr>
          <a:xfrm>
            <a:off x="-1" y="0"/>
            <a:ext cx="12192001" cy="169068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539FCEC5-595E-10A2-6444-132ACB2B27F7}"/>
              </a:ext>
            </a:extLst>
          </p:cNvPr>
          <p:cNvSpPr/>
          <p:nvPr userDrawn="1"/>
        </p:nvSpPr>
        <p:spPr>
          <a:xfrm>
            <a:off x="2" y="0"/>
            <a:ext cx="627320" cy="6858000"/>
          </a:xfrm>
          <a:prstGeom prst="rect">
            <a:avLst/>
          </a:prstGeom>
          <a:solidFill>
            <a:schemeClr val="accent6">
              <a:lumMod val="75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2" name="Title 1">
            <a:extLst>
              <a:ext uri="{FF2B5EF4-FFF2-40B4-BE49-F238E27FC236}">
                <a16:creationId xmlns:a16="http://schemas.microsoft.com/office/drawing/2014/main" id="{E4DB2588-0D05-F314-444A-84506E6235C0}"/>
              </a:ext>
            </a:extLst>
          </p:cNvPr>
          <p:cNvSpPr>
            <a:spLocks noGrp="1"/>
          </p:cNvSpPr>
          <p:nvPr>
            <p:ph type="title"/>
          </p:nvPr>
        </p:nvSpPr>
        <p:spPr>
          <a:xfrm>
            <a:off x="838200" y="365125"/>
            <a:ext cx="10515600" cy="1325563"/>
          </a:xfrm>
          <a:prstGeom prst="rect">
            <a:avLst/>
          </a:prstGeom>
        </p:spPr>
        <p:txBody>
          <a:bodyPr/>
          <a:lstStyle>
            <a:lvl1pPr algn="ctr">
              <a:defRPr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F4A69CD-EC71-FD50-0BED-DD4A8F4A6EE6}"/>
              </a:ext>
            </a:extLst>
          </p:cNvPr>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BCD1C5E-6273-057A-8DA0-8D7C05F4FE3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B99E5D-5085-00FD-8DDF-F564FA457738}"/>
              </a:ext>
            </a:extLst>
          </p:cNvPr>
          <p:cNvSpPr>
            <a:spLocks noGrp="1"/>
          </p:cNvSpPr>
          <p:nvPr>
            <p:ph type="sldNum" sz="quarter" idx="12"/>
          </p:nvPr>
        </p:nvSpPr>
        <p:spPr/>
        <p:txBody>
          <a:bodyPr/>
          <a:lstStyle>
            <a:lvl1pPr algn="ctr">
              <a:defRPr/>
            </a:lvl1pPr>
          </a:lstStyle>
          <a:p>
            <a:fld id="{A369C6C0-0DC4-44C4-B8BB-8CC4BD6D1597}" type="slidenum">
              <a:rPr lang="en-US" smtClean="0"/>
              <a:pPr/>
              <a:t>‹#›</a:t>
            </a:fld>
            <a:endParaRPr lang="en-US"/>
          </a:p>
        </p:txBody>
      </p:sp>
      <p:sp>
        <p:nvSpPr>
          <p:cNvPr id="7" name="Rectangle 6">
            <a:extLst>
              <a:ext uri="{FF2B5EF4-FFF2-40B4-BE49-F238E27FC236}">
                <a16:creationId xmlns:a16="http://schemas.microsoft.com/office/drawing/2014/main" id="{24C39A21-307D-03D5-2F28-A579D9FA6B80}"/>
              </a:ext>
            </a:extLst>
          </p:cNvPr>
          <p:cNvSpPr/>
          <p:nvPr userDrawn="1"/>
        </p:nvSpPr>
        <p:spPr>
          <a:xfrm>
            <a:off x="12099850" y="0"/>
            <a:ext cx="92150" cy="6858000"/>
          </a:xfrm>
          <a:prstGeom prst="rect">
            <a:avLst/>
          </a:prstGeom>
          <a:solidFill>
            <a:schemeClr val="accent6">
              <a:lumMod val="75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Tree>
    <p:extLst>
      <p:ext uri="{BB962C8B-B14F-4D97-AF65-F5344CB8AC3E}">
        <p14:creationId xmlns:p14="http://schemas.microsoft.com/office/powerpoint/2010/main" val="3625814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B2588-0D05-F314-444A-84506E6235C0}"/>
              </a:ext>
            </a:extLst>
          </p:cNvPr>
          <p:cNvSpPr>
            <a:spLocks noGrp="1"/>
          </p:cNvSpPr>
          <p:nvPr>
            <p:ph type="title"/>
          </p:nvPr>
        </p:nvSpPr>
        <p:spPr>
          <a:xfrm>
            <a:off x="838200" y="365125"/>
            <a:ext cx="10515600" cy="1325563"/>
          </a:xfrm>
          <a:prstGeom prst="rect">
            <a:avLst/>
          </a:prstGeom>
        </p:spPr>
        <p:txBody>
          <a:bodyPr/>
          <a:lstStyle>
            <a:lvl1pPr algn="ctr">
              <a:defRPr b="1">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F4A69CD-EC71-FD50-0BED-DD4A8F4A6EE6}"/>
              </a:ext>
            </a:extLst>
          </p:cNvPr>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BCD1C5E-6273-057A-8DA0-8D7C05F4FE3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B99E5D-5085-00FD-8DDF-F564FA457738}"/>
              </a:ext>
            </a:extLst>
          </p:cNvPr>
          <p:cNvSpPr>
            <a:spLocks noGrp="1"/>
          </p:cNvSpPr>
          <p:nvPr>
            <p:ph type="sldNum" sz="quarter" idx="12"/>
          </p:nvPr>
        </p:nvSpPr>
        <p:spPr/>
        <p:txBody>
          <a:bodyPr/>
          <a:lstStyle>
            <a:lvl1pPr algn="ctr">
              <a:defRPr/>
            </a:lvl1pPr>
          </a:lstStyle>
          <a:p>
            <a:fld id="{A369C6C0-0DC4-44C4-B8BB-8CC4BD6D1597}" type="slidenum">
              <a:rPr lang="en-US" smtClean="0"/>
              <a:pPr/>
              <a:t>‹#›</a:t>
            </a:fld>
            <a:endParaRPr lang="en-US"/>
          </a:p>
        </p:txBody>
      </p:sp>
      <p:sp>
        <p:nvSpPr>
          <p:cNvPr id="11" name="Rectangle 10">
            <a:extLst>
              <a:ext uri="{FF2B5EF4-FFF2-40B4-BE49-F238E27FC236}">
                <a16:creationId xmlns:a16="http://schemas.microsoft.com/office/drawing/2014/main" id="{A8B36A61-E0F1-46F7-249E-C045FE081393}"/>
              </a:ext>
            </a:extLst>
          </p:cNvPr>
          <p:cNvSpPr/>
          <p:nvPr userDrawn="1"/>
        </p:nvSpPr>
        <p:spPr>
          <a:xfrm>
            <a:off x="12099851" y="0"/>
            <a:ext cx="92148" cy="6858000"/>
          </a:xfrm>
          <a:prstGeom prst="rect">
            <a:avLst/>
          </a:prstGeom>
          <a:solidFill>
            <a:schemeClr val="accent6">
              <a:lumMod val="75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12" name="Rectangle 11">
            <a:extLst>
              <a:ext uri="{FF2B5EF4-FFF2-40B4-BE49-F238E27FC236}">
                <a16:creationId xmlns:a16="http://schemas.microsoft.com/office/drawing/2014/main" id="{A6455534-4A9E-D6B6-A771-99767F504939}"/>
              </a:ext>
            </a:extLst>
          </p:cNvPr>
          <p:cNvSpPr/>
          <p:nvPr userDrawn="1"/>
        </p:nvSpPr>
        <p:spPr>
          <a:xfrm>
            <a:off x="2" y="0"/>
            <a:ext cx="627320" cy="6858000"/>
          </a:xfrm>
          <a:prstGeom prst="rect">
            <a:avLst/>
          </a:prstGeom>
          <a:solidFill>
            <a:schemeClr val="accent6">
              <a:lumMod val="75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9" name="Isosceles Triangle 8">
            <a:extLst>
              <a:ext uri="{FF2B5EF4-FFF2-40B4-BE49-F238E27FC236}">
                <a16:creationId xmlns:a16="http://schemas.microsoft.com/office/drawing/2014/main" id="{1AB8E6E2-FB15-9348-9FFA-940C383C874B}"/>
              </a:ext>
            </a:extLst>
          </p:cNvPr>
          <p:cNvSpPr/>
          <p:nvPr userDrawn="1"/>
        </p:nvSpPr>
        <p:spPr>
          <a:xfrm rot="5400000">
            <a:off x="93631" y="619783"/>
            <a:ext cx="1325564" cy="816248"/>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EFC201A-B5AF-8EC0-8059-CC4B91C2D4C6}"/>
              </a:ext>
            </a:extLst>
          </p:cNvPr>
          <p:cNvSpPr/>
          <p:nvPr userDrawn="1"/>
        </p:nvSpPr>
        <p:spPr>
          <a:xfrm rot="5400000">
            <a:off x="868428" y="716974"/>
            <a:ext cx="1009890" cy="621864"/>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8984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B2588-0D05-F314-444A-84506E6235C0}"/>
              </a:ext>
            </a:extLst>
          </p:cNvPr>
          <p:cNvSpPr>
            <a:spLocks noGrp="1"/>
          </p:cNvSpPr>
          <p:nvPr>
            <p:ph type="title"/>
          </p:nvPr>
        </p:nvSpPr>
        <p:spPr>
          <a:xfrm>
            <a:off x="838200" y="365125"/>
            <a:ext cx="10515600" cy="1325563"/>
          </a:xfrm>
          <a:prstGeom prst="rect">
            <a:avLst/>
          </a:prstGeom>
        </p:spPr>
        <p:txBody>
          <a:bodyPr/>
          <a:lstStyle>
            <a:lvl1pPr algn="ctr">
              <a:defRPr b="1">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F4A69CD-EC71-FD50-0BED-DD4A8F4A6EE6}"/>
              </a:ext>
            </a:extLst>
          </p:cNvPr>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BCD1C5E-6273-057A-8DA0-8D7C05F4FE3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B99E5D-5085-00FD-8DDF-F564FA457738}"/>
              </a:ext>
            </a:extLst>
          </p:cNvPr>
          <p:cNvSpPr>
            <a:spLocks noGrp="1"/>
          </p:cNvSpPr>
          <p:nvPr>
            <p:ph type="sldNum" sz="quarter" idx="12"/>
          </p:nvPr>
        </p:nvSpPr>
        <p:spPr/>
        <p:txBody>
          <a:bodyPr/>
          <a:lstStyle>
            <a:lvl1pPr algn="ctr">
              <a:defRPr/>
            </a:lvl1pPr>
          </a:lstStyle>
          <a:p>
            <a:fld id="{A369C6C0-0DC4-44C4-B8BB-8CC4BD6D1597}" type="slidenum">
              <a:rPr lang="en-US" smtClean="0"/>
              <a:pPr/>
              <a:t>‹#›</a:t>
            </a:fld>
            <a:endParaRPr lang="en-US"/>
          </a:p>
        </p:txBody>
      </p:sp>
      <p:sp>
        <p:nvSpPr>
          <p:cNvPr id="11" name="Rectangle 10">
            <a:extLst>
              <a:ext uri="{FF2B5EF4-FFF2-40B4-BE49-F238E27FC236}">
                <a16:creationId xmlns:a16="http://schemas.microsoft.com/office/drawing/2014/main" id="{A8B36A61-E0F1-46F7-249E-C045FE081393}"/>
              </a:ext>
            </a:extLst>
          </p:cNvPr>
          <p:cNvSpPr/>
          <p:nvPr userDrawn="1"/>
        </p:nvSpPr>
        <p:spPr>
          <a:xfrm>
            <a:off x="12099851" y="0"/>
            <a:ext cx="92148" cy="6858000"/>
          </a:xfrm>
          <a:prstGeom prst="rect">
            <a:avLst/>
          </a:prstGeom>
          <a:solidFill>
            <a:schemeClr val="accent4">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12" name="Rectangle 11">
            <a:extLst>
              <a:ext uri="{FF2B5EF4-FFF2-40B4-BE49-F238E27FC236}">
                <a16:creationId xmlns:a16="http://schemas.microsoft.com/office/drawing/2014/main" id="{A6455534-4A9E-D6B6-A771-99767F504939}"/>
              </a:ext>
            </a:extLst>
          </p:cNvPr>
          <p:cNvSpPr/>
          <p:nvPr userDrawn="1"/>
        </p:nvSpPr>
        <p:spPr>
          <a:xfrm>
            <a:off x="2" y="0"/>
            <a:ext cx="627320" cy="6858000"/>
          </a:xfrm>
          <a:prstGeom prst="rect">
            <a:avLst/>
          </a:prstGeom>
          <a:solidFill>
            <a:schemeClr val="accent4">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4" name="Isosceles Triangle 3">
            <a:extLst>
              <a:ext uri="{FF2B5EF4-FFF2-40B4-BE49-F238E27FC236}">
                <a16:creationId xmlns:a16="http://schemas.microsoft.com/office/drawing/2014/main" id="{99EBE4E1-5C5A-1BAC-1005-E11F624A83A6}"/>
              </a:ext>
            </a:extLst>
          </p:cNvPr>
          <p:cNvSpPr/>
          <p:nvPr userDrawn="1"/>
        </p:nvSpPr>
        <p:spPr>
          <a:xfrm rot="5400000">
            <a:off x="93631" y="619783"/>
            <a:ext cx="1325564" cy="816248"/>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4F33183B-C7BD-13DA-DA4C-28A9B97751F7}"/>
              </a:ext>
            </a:extLst>
          </p:cNvPr>
          <p:cNvSpPr/>
          <p:nvPr userDrawn="1"/>
        </p:nvSpPr>
        <p:spPr>
          <a:xfrm rot="5400000">
            <a:off x="868428" y="716974"/>
            <a:ext cx="1009890" cy="621864"/>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1886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B2588-0D05-F314-444A-84506E6235C0}"/>
              </a:ext>
            </a:extLst>
          </p:cNvPr>
          <p:cNvSpPr>
            <a:spLocks noGrp="1"/>
          </p:cNvSpPr>
          <p:nvPr>
            <p:ph type="title"/>
          </p:nvPr>
        </p:nvSpPr>
        <p:spPr>
          <a:xfrm>
            <a:off x="838200" y="365125"/>
            <a:ext cx="10515600" cy="1325563"/>
          </a:xfrm>
          <a:prstGeom prst="rect">
            <a:avLst/>
          </a:prstGeom>
        </p:spPr>
        <p:txBody>
          <a:bodyPr/>
          <a:lstStyle>
            <a:lvl1pPr algn="ctr">
              <a:defRPr b="1">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F4A69CD-EC71-FD50-0BED-DD4A8F4A6EE6}"/>
              </a:ext>
            </a:extLst>
          </p:cNvPr>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BCD1C5E-6273-057A-8DA0-8D7C05F4FE3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B99E5D-5085-00FD-8DDF-F564FA457738}"/>
              </a:ext>
            </a:extLst>
          </p:cNvPr>
          <p:cNvSpPr>
            <a:spLocks noGrp="1"/>
          </p:cNvSpPr>
          <p:nvPr>
            <p:ph type="sldNum" sz="quarter" idx="12"/>
          </p:nvPr>
        </p:nvSpPr>
        <p:spPr/>
        <p:txBody>
          <a:bodyPr/>
          <a:lstStyle>
            <a:lvl1pPr algn="ctr">
              <a:defRPr/>
            </a:lvl1pPr>
          </a:lstStyle>
          <a:p>
            <a:fld id="{A369C6C0-0DC4-44C4-B8BB-8CC4BD6D1597}" type="slidenum">
              <a:rPr lang="en-US" smtClean="0"/>
              <a:pPr/>
              <a:t>‹#›</a:t>
            </a:fld>
            <a:endParaRPr lang="en-US"/>
          </a:p>
        </p:txBody>
      </p:sp>
      <p:sp>
        <p:nvSpPr>
          <p:cNvPr id="11" name="Rectangle 10">
            <a:extLst>
              <a:ext uri="{FF2B5EF4-FFF2-40B4-BE49-F238E27FC236}">
                <a16:creationId xmlns:a16="http://schemas.microsoft.com/office/drawing/2014/main" id="{A8B36A61-E0F1-46F7-249E-C045FE081393}"/>
              </a:ext>
            </a:extLst>
          </p:cNvPr>
          <p:cNvSpPr/>
          <p:nvPr userDrawn="1"/>
        </p:nvSpPr>
        <p:spPr>
          <a:xfrm>
            <a:off x="12099851" y="0"/>
            <a:ext cx="92148" cy="6858000"/>
          </a:xfrm>
          <a:prstGeom prst="rect">
            <a:avLst/>
          </a:prstGeom>
          <a:solidFill>
            <a:schemeClr val="accent1">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12" name="Rectangle 11">
            <a:extLst>
              <a:ext uri="{FF2B5EF4-FFF2-40B4-BE49-F238E27FC236}">
                <a16:creationId xmlns:a16="http://schemas.microsoft.com/office/drawing/2014/main" id="{A6455534-4A9E-D6B6-A771-99767F504939}"/>
              </a:ext>
            </a:extLst>
          </p:cNvPr>
          <p:cNvSpPr/>
          <p:nvPr userDrawn="1"/>
        </p:nvSpPr>
        <p:spPr>
          <a:xfrm>
            <a:off x="2" y="0"/>
            <a:ext cx="627320" cy="6858000"/>
          </a:xfrm>
          <a:prstGeom prst="rect">
            <a:avLst/>
          </a:prstGeom>
          <a:solidFill>
            <a:schemeClr val="accent1">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4" name="Isosceles Triangle 3">
            <a:extLst>
              <a:ext uri="{FF2B5EF4-FFF2-40B4-BE49-F238E27FC236}">
                <a16:creationId xmlns:a16="http://schemas.microsoft.com/office/drawing/2014/main" id="{1E544772-DD22-764A-4E64-A4CA52F4729E}"/>
              </a:ext>
            </a:extLst>
          </p:cNvPr>
          <p:cNvSpPr/>
          <p:nvPr userDrawn="1"/>
        </p:nvSpPr>
        <p:spPr>
          <a:xfrm rot="5400000">
            <a:off x="93631" y="619783"/>
            <a:ext cx="1325564" cy="816248"/>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C833378E-238E-C036-187D-FD7B8F35F93E}"/>
              </a:ext>
            </a:extLst>
          </p:cNvPr>
          <p:cNvSpPr/>
          <p:nvPr userDrawn="1"/>
        </p:nvSpPr>
        <p:spPr>
          <a:xfrm rot="5400000">
            <a:off x="868428" y="716974"/>
            <a:ext cx="1009890" cy="621864"/>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7896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39385CA-1942-69A1-2A55-E193FBB93F6C}"/>
              </a:ext>
            </a:extLst>
          </p:cNvPr>
          <p:cNvSpPr/>
          <p:nvPr userDrawn="1"/>
        </p:nvSpPr>
        <p:spPr>
          <a:xfrm>
            <a:off x="0" y="6089650"/>
            <a:ext cx="12192000" cy="768350"/>
          </a:xfrm>
          <a:prstGeom prst="rect">
            <a:avLst/>
          </a:prstGeom>
          <a:solidFill>
            <a:srgbClr val="0072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06AD0C-375B-6596-1F37-F32808A1E236}"/>
              </a:ext>
            </a:extLst>
          </p:cNvPr>
          <p:cNvSpPr>
            <a:spLocks noGrp="1"/>
          </p:cNvSpPr>
          <p:nvPr>
            <p:ph type="title"/>
          </p:nvPr>
        </p:nvSpPr>
        <p:spPr>
          <a:xfrm>
            <a:off x="831850" y="1709738"/>
            <a:ext cx="10515600" cy="2852737"/>
          </a:xfrm>
          <a:prstGeom prst="rect">
            <a:avLst/>
          </a:prstGeom>
        </p:spPr>
        <p:txBody>
          <a:bodyPr anchor="b"/>
          <a:lstStyle>
            <a:lvl1pPr algn="ctr">
              <a:defRPr sz="6000"/>
            </a:lvl1pPr>
          </a:lstStyle>
          <a:p>
            <a:r>
              <a:rPr lang="en-US"/>
              <a:t>Click to edit Master title style</a:t>
            </a:r>
          </a:p>
        </p:txBody>
      </p:sp>
      <p:sp>
        <p:nvSpPr>
          <p:cNvPr id="3" name="Text Placeholder 2">
            <a:extLst>
              <a:ext uri="{FF2B5EF4-FFF2-40B4-BE49-F238E27FC236}">
                <a16:creationId xmlns:a16="http://schemas.microsoft.com/office/drawing/2014/main" id="{AD7442DA-D4D3-440F-6043-FE086773EF5C}"/>
              </a:ext>
            </a:extLst>
          </p:cNvPr>
          <p:cNvSpPr>
            <a:spLocks noGrp="1"/>
          </p:cNvSpPr>
          <p:nvPr>
            <p:ph type="body" idx="1"/>
          </p:nvPr>
        </p:nvSpPr>
        <p:spPr>
          <a:xfrm>
            <a:off x="831850" y="4589463"/>
            <a:ext cx="10515600" cy="1500187"/>
          </a:xfrm>
        </p:spPr>
        <p:txBody>
          <a:bodyPr/>
          <a:lstStyle>
            <a:lvl1pPr marL="0" indent="0" algn="ctr">
              <a:buNone/>
              <a:defRPr sz="2400" cap="all" baseline="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Isosceles Triangle 10">
            <a:extLst>
              <a:ext uri="{FF2B5EF4-FFF2-40B4-BE49-F238E27FC236}">
                <a16:creationId xmlns:a16="http://schemas.microsoft.com/office/drawing/2014/main" id="{E70C65BE-E530-AFC4-FDE9-078CEF1BFA07}"/>
              </a:ext>
            </a:extLst>
          </p:cNvPr>
          <p:cNvSpPr/>
          <p:nvPr userDrawn="1"/>
        </p:nvSpPr>
        <p:spPr>
          <a:xfrm rot="5400000">
            <a:off x="-23327" y="3683658"/>
            <a:ext cx="1325564" cy="816248"/>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453A3617-4173-F59A-7DF7-3AA958DF1AD0}"/>
              </a:ext>
            </a:extLst>
          </p:cNvPr>
          <p:cNvSpPr/>
          <p:nvPr userDrawn="1"/>
        </p:nvSpPr>
        <p:spPr>
          <a:xfrm rot="5400000">
            <a:off x="751470" y="3780849"/>
            <a:ext cx="1009890" cy="621864"/>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97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9C7F1CC-A42F-8E05-9135-DB8E8AEDDDE6}"/>
              </a:ext>
            </a:extLst>
          </p:cNvPr>
          <p:cNvSpPr/>
          <p:nvPr userDrawn="1"/>
        </p:nvSpPr>
        <p:spPr>
          <a:xfrm flipH="1">
            <a:off x="-1790" y="0"/>
            <a:ext cx="8153401" cy="6858000"/>
          </a:xfrm>
          <a:prstGeom prst="rect">
            <a:avLst/>
          </a:prstGeom>
          <a:solidFill>
            <a:srgbClr val="0072B9"/>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178335-E384-CCB6-CFE7-8E3F37BFC6CC}"/>
              </a:ext>
            </a:extLst>
          </p:cNvPr>
          <p:cNvSpPr>
            <a:spLocks noGrp="1"/>
          </p:cNvSpPr>
          <p:nvPr>
            <p:ph type="title"/>
          </p:nvPr>
        </p:nvSpPr>
        <p:spPr>
          <a:xfrm>
            <a:off x="838200" y="365125"/>
            <a:ext cx="7157484" cy="1325563"/>
          </a:xfrm>
          <a:prstGeom prst="rect">
            <a:avLst/>
          </a:prstGeo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A85E8E6B-2A55-CE3C-711F-91F018F64B06}"/>
              </a:ext>
            </a:extLst>
          </p:cNvPr>
          <p:cNvSpPr>
            <a:spLocks noGrp="1"/>
          </p:cNvSpPr>
          <p:nvPr>
            <p:ph sz="half" idx="1"/>
          </p:nvPr>
        </p:nvSpPr>
        <p:spPr>
          <a:xfrm>
            <a:off x="838200" y="1825625"/>
            <a:ext cx="7157484"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A39ADF82-C9CA-6BDA-4050-04E1F07C33A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862CAC5-8017-DA0E-D0CE-D29541BF08C8}"/>
              </a:ext>
            </a:extLst>
          </p:cNvPr>
          <p:cNvSpPr>
            <a:spLocks noGrp="1"/>
          </p:cNvSpPr>
          <p:nvPr>
            <p:ph type="sldNum" sz="quarter" idx="12"/>
          </p:nvPr>
        </p:nvSpPr>
        <p:spPr/>
        <p:txBody>
          <a:bodyPr/>
          <a:lstStyle/>
          <a:p>
            <a:fld id="{A369C6C0-0DC4-44C4-B8BB-8CC4BD6D1597}" type="slidenum">
              <a:rPr lang="en-US" smtClean="0"/>
              <a:t>‹#›</a:t>
            </a:fld>
            <a:endParaRPr lang="en-US"/>
          </a:p>
        </p:txBody>
      </p:sp>
    </p:spTree>
    <p:extLst>
      <p:ext uri="{BB962C8B-B14F-4D97-AF65-F5344CB8AC3E}">
        <p14:creationId xmlns:p14="http://schemas.microsoft.com/office/powerpoint/2010/main" val="1689039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3FEA610-31C8-40EB-23D1-30E3416DC546}"/>
              </a:ext>
            </a:extLst>
          </p:cNvPr>
          <p:cNvSpPr/>
          <p:nvPr userDrawn="1"/>
        </p:nvSpPr>
        <p:spPr>
          <a:xfrm>
            <a:off x="1" y="365126"/>
            <a:ext cx="12192000" cy="58017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E06340-BFEF-DB46-BC76-054BDC92254F}"/>
              </a:ext>
            </a:extLst>
          </p:cNvPr>
          <p:cNvSpPr>
            <a:spLocks noGrp="1"/>
          </p:cNvSpPr>
          <p:nvPr>
            <p:ph type="title"/>
          </p:nvPr>
        </p:nvSpPr>
        <p:spPr>
          <a:xfrm>
            <a:off x="838200" y="365125"/>
            <a:ext cx="10515600" cy="1325563"/>
          </a:xfrm>
          <a:prstGeom prst="rect">
            <a:avLst/>
          </a:prstGeom>
        </p:spPr>
        <p:txBody>
          <a:bodyPr/>
          <a:lstStyle>
            <a:lvl1pPr algn="ctr">
              <a:defRPr b="1">
                <a:solidFill>
                  <a:schemeClr val="tx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66EB9FF0-D37C-6540-E96E-964CC67A649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F6D2A82-12AC-B37F-F370-BEB903F6164D}"/>
              </a:ext>
            </a:extLst>
          </p:cNvPr>
          <p:cNvSpPr>
            <a:spLocks noGrp="1"/>
          </p:cNvSpPr>
          <p:nvPr>
            <p:ph type="sldNum" sz="quarter" idx="12"/>
          </p:nvPr>
        </p:nvSpPr>
        <p:spPr/>
        <p:txBody>
          <a:bodyPr/>
          <a:lstStyle/>
          <a:p>
            <a:fld id="{A369C6C0-0DC4-44C4-B8BB-8CC4BD6D1597}" type="slidenum">
              <a:rPr lang="en-US" smtClean="0"/>
              <a:t>‹#›</a:t>
            </a:fld>
            <a:endParaRPr lang="en-US"/>
          </a:p>
        </p:txBody>
      </p:sp>
      <p:sp>
        <p:nvSpPr>
          <p:cNvPr id="9" name="Content Placeholder 8">
            <a:extLst>
              <a:ext uri="{FF2B5EF4-FFF2-40B4-BE49-F238E27FC236}">
                <a16:creationId xmlns:a16="http://schemas.microsoft.com/office/drawing/2014/main" id="{0DDE6872-1ACF-8E32-2C95-90EB2E328410}"/>
              </a:ext>
            </a:extLst>
          </p:cNvPr>
          <p:cNvSpPr>
            <a:spLocks noGrp="1"/>
          </p:cNvSpPr>
          <p:nvPr>
            <p:ph sz="quarter" idx="13"/>
          </p:nvPr>
        </p:nvSpPr>
        <p:spPr>
          <a:xfrm>
            <a:off x="838200" y="1785938"/>
            <a:ext cx="10515600" cy="4030071"/>
          </a:xfrm>
        </p:spPr>
        <p:txBody>
          <a:bodyPr/>
          <a:lstStyle>
            <a:lvl1pPr marL="457200" indent="-457200">
              <a:buClr>
                <a:schemeClr val="accent1"/>
              </a:buClr>
              <a:buFont typeface="Arial" panose="020B0604020202020204" pitchFamily="34" charset="0"/>
              <a:buChar char="•"/>
              <a:defRPr/>
            </a:lvl1pPr>
            <a:lvl2pPr marL="800100" indent="-342900">
              <a:buClr>
                <a:schemeClr val="accent1"/>
              </a:buClr>
              <a:buFont typeface="Arial" panose="020B0604020202020204" pitchFamily="34" charset="0"/>
              <a:buChar char="•"/>
              <a:defRPr/>
            </a:lvl2pPr>
            <a:lvl3pPr marL="1257300" indent="-342900">
              <a:buClr>
                <a:schemeClr val="accent1"/>
              </a:buClr>
              <a:buFont typeface="Arial" panose="020B0604020202020204" pitchFamily="34" charset="0"/>
              <a:buChar char="•"/>
              <a:defRPr/>
            </a:lvl3pPr>
            <a:lvl4pPr marL="1657350" indent="-285750">
              <a:buClr>
                <a:schemeClr val="accent1"/>
              </a:buClr>
              <a:buFont typeface="Arial" panose="020B0604020202020204" pitchFamily="34" charset="0"/>
              <a:buChar char="•"/>
              <a:defRPr/>
            </a:lvl4pPr>
            <a:lvl5pPr marL="2114550" indent="-28575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0998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7B1C7D-9D70-1A72-0A5F-836D1A3F89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F4DFC0-F331-5AB4-BDF6-ECCC9F7D2B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Oval 6">
            <a:extLst>
              <a:ext uri="{FF2B5EF4-FFF2-40B4-BE49-F238E27FC236}">
                <a16:creationId xmlns:a16="http://schemas.microsoft.com/office/drawing/2014/main" id="{64332415-AE3A-9701-F803-92F227B76531}"/>
              </a:ext>
            </a:extLst>
          </p:cNvPr>
          <p:cNvSpPr/>
          <p:nvPr userDrawn="1"/>
        </p:nvSpPr>
        <p:spPr>
          <a:xfrm>
            <a:off x="11587717" y="6286232"/>
            <a:ext cx="477078" cy="477078"/>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E9117D58-9074-6853-1AD0-0CDD89E06546}"/>
              </a:ext>
            </a:extLst>
          </p:cNvPr>
          <p:cNvSpPr>
            <a:spLocks noGrp="1"/>
          </p:cNvSpPr>
          <p:nvPr>
            <p:ph type="sldNum" sz="quarter" idx="4"/>
          </p:nvPr>
        </p:nvSpPr>
        <p:spPr>
          <a:xfrm>
            <a:off x="11639300" y="6342208"/>
            <a:ext cx="373912" cy="365125"/>
          </a:xfrm>
          <a:prstGeom prst="rect">
            <a:avLst/>
          </a:prstGeom>
        </p:spPr>
        <p:txBody>
          <a:bodyPr vert="horz" lIns="91440" tIns="45720" rIns="91440" bIns="45720" rtlCol="0" anchor="ctr"/>
          <a:lstStyle>
            <a:lvl1pPr algn="r">
              <a:defRPr sz="1200">
                <a:solidFill>
                  <a:sysClr val="windowText" lastClr="000000"/>
                </a:solidFill>
              </a:defRPr>
            </a:lvl1pPr>
          </a:lstStyle>
          <a:p>
            <a:fld id="{A369C6C0-0DC4-44C4-B8BB-8CC4BD6D1597}" type="slidenum">
              <a:rPr lang="en-US" smtClean="0"/>
              <a:pPr/>
              <a:t>‹#›</a:t>
            </a:fld>
            <a:endParaRPr lang="en-US"/>
          </a:p>
        </p:txBody>
      </p:sp>
    </p:spTree>
    <p:extLst>
      <p:ext uri="{BB962C8B-B14F-4D97-AF65-F5344CB8AC3E}">
        <p14:creationId xmlns:p14="http://schemas.microsoft.com/office/powerpoint/2010/main" val="25740235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2.arb.ca.gov/protecting-yourself-wildfire-smoke" TargetMode="External"/><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nytimes.com/2023/06/09/podcasts/the-daily/wildfire-smoke-new-york.html" TargetMode="Externa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hyperlink" Target="https://hazards.fema.gov/nri/wildfire" TargetMode="External"/><Relationship Id="rId2" Type="http://schemas.openxmlformats.org/officeDocument/2006/relationships/image" Target="../media/image11.jpeg"/><Relationship Id="rId1" Type="http://schemas.openxmlformats.org/officeDocument/2006/relationships/slideLayout" Target="../slideLayouts/slideLayout4.xml"/><Relationship Id="rId5" Type="http://schemas.openxmlformats.org/officeDocument/2006/relationships/hyperlink" Target="https://www.nps.gov/articles/wildfire-causes-and-evaluation.htm" TargetMode="External"/><Relationship Id="rId4" Type="http://schemas.openxmlformats.org/officeDocument/2006/relationships/hyperlink" Target="https://news.cgtn.com/news/2023-06-29/Canada-s-wildfires-burn-8-million-hectares-of-land-worst-on-record-1l1REmokZ1K/index.htm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news.cgtn.com/news/2023-06-29/Canada-s-wildfires-burn-8-million-hectares-of-land-worst-on-record-1l1REmokZ1K/index.html" TargetMode="External"/><Relationship Id="rId2" Type="http://schemas.openxmlformats.org/officeDocument/2006/relationships/hyperlink" Target="https://hazards.fema.gov/nri/wildfire" TargetMode="Externa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hyperlink" Target="https://www.nps.gov/articles/wildfire-causes-and-evaluation.htm"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9600-6703-D4F1-83EE-96C824033CF3}"/>
              </a:ext>
            </a:extLst>
          </p:cNvPr>
          <p:cNvSpPr>
            <a:spLocks noGrp="1"/>
          </p:cNvSpPr>
          <p:nvPr>
            <p:ph type="ctrTitle"/>
          </p:nvPr>
        </p:nvSpPr>
        <p:spPr/>
        <p:txBody>
          <a:bodyPr/>
          <a:lstStyle/>
          <a:p>
            <a:r>
              <a:rPr lang="en-US"/>
              <a:t>Wildfires</a:t>
            </a:r>
          </a:p>
        </p:txBody>
      </p:sp>
      <p:sp>
        <p:nvSpPr>
          <p:cNvPr id="3" name="Subtitle 2">
            <a:extLst>
              <a:ext uri="{FF2B5EF4-FFF2-40B4-BE49-F238E27FC236}">
                <a16:creationId xmlns:a16="http://schemas.microsoft.com/office/drawing/2014/main" id="{23B63484-F2C4-9404-FE01-D12B53407331}"/>
              </a:ext>
            </a:extLst>
          </p:cNvPr>
          <p:cNvSpPr>
            <a:spLocks noGrp="1"/>
          </p:cNvSpPr>
          <p:nvPr>
            <p:ph type="subTitle" idx="1"/>
          </p:nvPr>
        </p:nvSpPr>
        <p:spPr/>
        <p:txBody>
          <a:bodyPr>
            <a:normAutofit/>
          </a:bodyPr>
          <a:lstStyle/>
          <a:p>
            <a:r>
              <a:rPr lang="en-US" b="0" i="0" u="none" strike="noStrike" cap="all">
                <a:solidFill>
                  <a:srgbClr val="FFFFFF"/>
                </a:solidFill>
                <a:effectLst/>
                <a:latin typeface="Tw Cen MT" panose="020B0602020104020603" pitchFamily="34" charset="0"/>
              </a:rPr>
              <a:t>A C3 CLIMATE READINESS TRAINING MODULE</a:t>
            </a:r>
            <a:r>
              <a:rPr lang="en-US" b="0" i="0">
                <a:solidFill>
                  <a:srgbClr val="FFFFFF"/>
                </a:solidFill>
                <a:effectLst/>
                <a:latin typeface="Tw Cen MT" panose="020B0602020104020603" pitchFamily="34" charset="0"/>
              </a:rPr>
              <a:t>​</a:t>
            </a:r>
            <a:endParaRPr lang="en-US"/>
          </a:p>
        </p:txBody>
      </p:sp>
    </p:spTree>
    <p:extLst>
      <p:ext uri="{BB962C8B-B14F-4D97-AF65-F5344CB8AC3E}">
        <p14:creationId xmlns:p14="http://schemas.microsoft.com/office/powerpoint/2010/main" val="2350406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06476-91B6-DF82-44A6-DCA724B3A88E}"/>
              </a:ext>
            </a:extLst>
          </p:cNvPr>
          <p:cNvSpPr>
            <a:spLocks noGrp="1"/>
          </p:cNvSpPr>
          <p:nvPr>
            <p:ph type="title"/>
          </p:nvPr>
        </p:nvSpPr>
        <p:spPr>
          <a:xfrm>
            <a:off x="1636744" y="365125"/>
            <a:ext cx="9717056" cy="1325563"/>
          </a:xfrm>
        </p:spPr>
        <p:txBody>
          <a:bodyPr>
            <a:normAutofit/>
          </a:bodyPr>
          <a:lstStyle/>
          <a:p>
            <a:pPr algn="l"/>
            <a:r>
              <a:rPr lang="en-US"/>
              <a:t>Protect yourself! Strategies from other states &amp; countries</a:t>
            </a:r>
          </a:p>
        </p:txBody>
      </p:sp>
      <p:sp>
        <p:nvSpPr>
          <p:cNvPr id="3" name="Content Placeholder 2">
            <a:extLst>
              <a:ext uri="{FF2B5EF4-FFF2-40B4-BE49-F238E27FC236}">
                <a16:creationId xmlns:a16="http://schemas.microsoft.com/office/drawing/2014/main" id="{3FF551FC-61FF-D0D2-FEF7-B49B0B3ABEC7}"/>
              </a:ext>
            </a:extLst>
          </p:cNvPr>
          <p:cNvSpPr>
            <a:spLocks noGrp="1"/>
          </p:cNvSpPr>
          <p:nvPr>
            <p:ph idx="1"/>
          </p:nvPr>
        </p:nvSpPr>
        <p:spPr>
          <a:xfrm>
            <a:off x="838201" y="1825625"/>
            <a:ext cx="4445344" cy="4351338"/>
          </a:xfrm>
        </p:spPr>
        <p:txBody>
          <a:bodyPr anchor="ctr"/>
          <a:lstStyle/>
          <a:p>
            <a:r>
              <a:rPr lang="en-US"/>
              <a:t>Wildfires (and air pollution, in general) are global issues</a:t>
            </a:r>
          </a:p>
          <a:p>
            <a:r>
              <a:rPr lang="en-US"/>
              <a:t>More common in other parts of the world, and now… here.</a:t>
            </a:r>
          </a:p>
        </p:txBody>
      </p:sp>
      <p:sp>
        <p:nvSpPr>
          <p:cNvPr id="4" name="Slide Number Placeholder 3">
            <a:extLst>
              <a:ext uri="{FF2B5EF4-FFF2-40B4-BE49-F238E27FC236}">
                <a16:creationId xmlns:a16="http://schemas.microsoft.com/office/drawing/2014/main" id="{C1D1C40C-36F9-879A-3A78-4C01980F7505}"/>
              </a:ext>
            </a:extLst>
          </p:cNvPr>
          <p:cNvSpPr>
            <a:spLocks noGrp="1"/>
          </p:cNvSpPr>
          <p:nvPr>
            <p:ph type="sldNum" sz="quarter" idx="12"/>
          </p:nvPr>
        </p:nvSpPr>
        <p:spPr/>
        <p:txBody>
          <a:bodyPr/>
          <a:lstStyle/>
          <a:p>
            <a:fld id="{A369C6C0-0DC4-44C4-B8BB-8CC4BD6D1597}" type="slidenum">
              <a:rPr lang="en-US" smtClean="0"/>
              <a:pPr/>
              <a:t>10</a:t>
            </a:fld>
            <a:endParaRPr lang="en-US"/>
          </a:p>
        </p:txBody>
      </p:sp>
      <p:pic>
        <p:nvPicPr>
          <p:cNvPr id="3074" name="Picture 2" descr="Temporary Air Purifier Materials: 20 x 20&quot; air filter (MERV rating 13 or higher) 20 x 20&quot; box fan (2012 model or newer) Duct tape Assembly: Duct tape the air filter to the back of the box fan. Check the filter for the direction of the air flow (marked on the sides of the filter). Replace filters as needed.">
            <a:extLst>
              <a:ext uri="{FF2B5EF4-FFF2-40B4-BE49-F238E27FC236}">
                <a16:creationId xmlns:a16="http://schemas.microsoft.com/office/drawing/2014/main" id="{40F46A4B-56A9-17C1-6908-32588423E0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68" t="31173" r="30388" b="15515"/>
          <a:stretch/>
        </p:blipFill>
        <p:spPr bwMode="auto">
          <a:xfrm>
            <a:off x="6375869" y="4172923"/>
            <a:ext cx="5176875" cy="223964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9DE378A-4B5A-D90C-4388-A41D0F41A2EB}"/>
              </a:ext>
            </a:extLst>
          </p:cNvPr>
          <p:cNvSpPr txBox="1"/>
          <p:nvPr/>
        </p:nvSpPr>
        <p:spPr>
          <a:xfrm>
            <a:off x="8418348" y="6550223"/>
            <a:ext cx="3330326" cy="307777"/>
          </a:xfrm>
          <a:prstGeom prst="rect">
            <a:avLst/>
          </a:prstGeom>
          <a:noFill/>
        </p:spPr>
        <p:txBody>
          <a:bodyPr wrap="square" rtlCol="0">
            <a:spAutoFit/>
          </a:bodyPr>
          <a:lstStyle/>
          <a:p>
            <a:pPr algn="ctr"/>
            <a:r>
              <a:rPr lang="en-US" sz="1400"/>
              <a:t>Source: </a:t>
            </a:r>
            <a:r>
              <a:rPr lang="en-US" sz="1400">
                <a:hlinkClick r:id="rId3"/>
              </a:rPr>
              <a:t>California Air Resources Board</a:t>
            </a:r>
            <a:endParaRPr lang="en-US" sz="1400"/>
          </a:p>
        </p:txBody>
      </p:sp>
      <p:pic>
        <p:nvPicPr>
          <p:cNvPr id="7" name="Picture 4" descr="Protect Yourself from Smoke Check air quality Close windows &amp; doors Run AC on recirculate with a new filter Use a CARB-certified air cleaner Avoid vacuuming, frying food or using gas-powered appliances Wear an N95 mask ">
            <a:extLst>
              <a:ext uri="{FF2B5EF4-FFF2-40B4-BE49-F238E27FC236}">
                <a16:creationId xmlns:a16="http://schemas.microsoft.com/office/drawing/2014/main" id="{D6B2F606-1716-6E80-F058-FC0F5C221D2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23" b="18474"/>
          <a:stretch/>
        </p:blipFill>
        <p:spPr bwMode="auto">
          <a:xfrm>
            <a:off x="5468729" y="1560410"/>
            <a:ext cx="6103680" cy="2689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89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67C42A-CE0D-D973-B569-2CAAD071905F}"/>
              </a:ext>
            </a:extLst>
          </p:cNvPr>
          <p:cNvPicPr>
            <a:picLocks noChangeAspect="1"/>
          </p:cNvPicPr>
          <p:nvPr/>
        </p:nvPicPr>
        <p:blipFill>
          <a:blip r:embed="rId2">
            <a:clrChange>
              <a:clrFrom>
                <a:srgbClr val="FFFFFF"/>
              </a:clrFrom>
              <a:clrTo>
                <a:srgbClr val="FFFFFF">
                  <a:alpha val="0"/>
                </a:srgbClr>
              </a:clrTo>
            </a:clrChange>
            <a:alphaModFix amt="50000"/>
            <a:extLst>
              <a:ext uri="{BEBA8EAE-BF5A-486C-A8C5-ECC9F3942E4B}">
                <a14:imgProps xmlns:a14="http://schemas.microsoft.com/office/drawing/2010/main">
                  <a14:imgLayer r:embed="rId3">
                    <a14:imgEffect>
                      <a14:backgroundRemoval t="9598" b="94737" l="6584" r="93238">
                        <a14:foregroundMark x1="11388" y1="69659" x2="11388" y2="69659"/>
                        <a14:foregroundMark x1="6584" y1="62848" x2="6584" y2="62848"/>
                        <a14:foregroundMark x1="12811" y1="95046" x2="12811" y2="95046"/>
                        <a14:foregroundMark x1="33452" y1="74923" x2="33452" y2="74923"/>
                        <a14:foregroundMark x1="52669" y1="62848" x2="52669" y2="62848"/>
                        <a14:foregroundMark x1="72598" y1="50155" x2="72598" y2="50155"/>
                        <a14:foregroundMark x1="89858" y1="32817" x2="89858" y2="32817"/>
                        <a14:foregroundMark x1="93060" y1="10526" x2="93060" y2="10526"/>
                        <a14:foregroundMark x1="93238" y1="12074" x2="93238" y2="12074"/>
                      </a14:backgroundRemoval>
                    </a14:imgEffect>
                  </a14:imgLayer>
                </a14:imgProps>
              </a:ext>
            </a:extLst>
          </a:blip>
          <a:stretch>
            <a:fillRect/>
          </a:stretch>
        </p:blipFill>
        <p:spPr>
          <a:xfrm>
            <a:off x="1371602" y="555049"/>
            <a:ext cx="10000999" cy="5747905"/>
          </a:xfrm>
          <a:prstGeom prst="rect">
            <a:avLst/>
          </a:prstGeom>
        </p:spPr>
      </p:pic>
      <p:sp>
        <p:nvSpPr>
          <p:cNvPr id="2" name="Title 1">
            <a:extLst>
              <a:ext uri="{FF2B5EF4-FFF2-40B4-BE49-F238E27FC236}">
                <a16:creationId xmlns:a16="http://schemas.microsoft.com/office/drawing/2014/main" id="{75DD71D8-4FA5-3478-5911-E5A1BCF0689E}"/>
              </a:ext>
            </a:extLst>
          </p:cNvPr>
          <p:cNvSpPr>
            <a:spLocks noGrp="1"/>
          </p:cNvSpPr>
          <p:nvPr>
            <p:ph type="title"/>
          </p:nvPr>
        </p:nvSpPr>
        <p:spPr/>
        <p:txBody>
          <a:bodyPr/>
          <a:lstStyle/>
          <a:p>
            <a:r>
              <a:rPr lang="en-US">
                <a:solidFill>
                  <a:srgbClr val="8A0000"/>
                </a:solidFill>
                <a:highlight>
                  <a:srgbClr val="FFFF00"/>
                </a:highlight>
              </a:rPr>
              <a:t>[Placeholder]</a:t>
            </a:r>
          </a:p>
        </p:txBody>
      </p:sp>
      <p:sp>
        <p:nvSpPr>
          <p:cNvPr id="3" name="Content Placeholder 2">
            <a:extLst>
              <a:ext uri="{FF2B5EF4-FFF2-40B4-BE49-F238E27FC236}">
                <a16:creationId xmlns:a16="http://schemas.microsoft.com/office/drawing/2014/main" id="{80E1B3DA-C3B0-56D8-1720-73DEF59E7189}"/>
              </a:ext>
            </a:extLst>
          </p:cNvPr>
          <p:cNvSpPr>
            <a:spLocks noGrp="1"/>
          </p:cNvSpPr>
          <p:nvPr>
            <p:ph idx="1"/>
          </p:nvPr>
        </p:nvSpPr>
        <p:spPr/>
        <p:txBody>
          <a:bodyPr vert="horz" lIns="91440" tIns="45720" rIns="91440" bIns="45720" rtlCol="0" anchor="t">
            <a:normAutofit/>
          </a:bodyPr>
          <a:lstStyle/>
          <a:p>
            <a:r>
              <a:rPr lang="en-US"/>
              <a:t>On 1-3 slides, describe the actions your community is taking to combat wildfires and/or their impact</a:t>
            </a:r>
          </a:p>
          <a:p>
            <a:r>
              <a:rPr lang="en-US"/>
              <a:t>If you have an outreach group, consider 1-2 slides on messaging about wildfires for the public and local one-pagers</a:t>
            </a:r>
          </a:p>
        </p:txBody>
      </p:sp>
      <p:sp>
        <p:nvSpPr>
          <p:cNvPr id="4" name="Slide Number Placeholder 3">
            <a:extLst>
              <a:ext uri="{FF2B5EF4-FFF2-40B4-BE49-F238E27FC236}">
                <a16:creationId xmlns:a16="http://schemas.microsoft.com/office/drawing/2014/main" id="{BC76E45E-7C0D-DC26-FB5F-7E95789A55E0}"/>
              </a:ext>
            </a:extLst>
          </p:cNvPr>
          <p:cNvSpPr>
            <a:spLocks noGrp="1"/>
          </p:cNvSpPr>
          <p:nvPr>
            <p:ph type="sldNum" sz="quarter" idx="12"/>
          </p:nvPr>
        </p:nvSpPr>
        <p:spPr/>
        <p:txBody>
          <a:bodyPr/>
          <a:lstStyle/>
          <a:p>
            <a:fld id="{A369C6C0-0DC4-44C4-B8BB-8CC4BD6D1597}" type="slidenum">
              <a:rPr lang="en-US" smtClean="0"/>
              <a:pPr/>
              <a:t>11</a:t>
            </a:fld>
            <a:endParaRPr lang="en-US"/>
          </a:p>
        </p:txBody>
      </p:sp>
    </p:spTree>
    <p:extLst>
      <p:ext uri="{BB962C8B-B14F-4D97-AF65-F5344CB8AC3E}">
        <p14:creationId xmlns:p14="http://schemas.microsoft.com/office/powerpoint/2010/main" val="2797915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CAA9D-58B4-FAAD-8B3C-5EFC7EECAB8E}"/>
              </a:ext>
            </a:extLst>
          </p:cNvPr>
          <p:cNvSpPr>
            <a:spLocks noGrp="1"/>
          </p:cNvSpPr>
          <p:nvPr>
            <p:ph type="title"/>
          </p:nvPr>
        </p:nvSpPr>
        <p:spPr/>
        <p:txBody>
          <a:bodyPr/>
          <a:lstStyle/>
          <a:p>
            <a:r>
              <a:rPr lang="en-US"/>
              <a:t>Icebreaker!</a:t>
            </a:r>
          </a:p>
        </p:txBody>
      </p:sp>
      <p:sp>
        <p:nvSpPr>
          <p:cNvPr id="3" name="Content Placeholder 2">
            <a:extLst>
              <a:ext uri="{FF2B5EF4-FFF2-40B4-BE49-F238E27FC236}">
                <a16:creationId xmlns:a16="http://schemas.microsoft.com/office/drawing/2014/main" id="{AE69D329-9297-6389-16E4-24D483F28053}"/>
              </a:ext>
            </a:extLst>
          </p:cNvPr>
          <p:cNvSpPr>
            <a:spLocks noGrp="1"/>
          </p:cNvSpPr>
          <p:nvPr>
            <p:ph idx="1"/>
          </p:nvPr>
        </p:nvSpPr>
        <p:spPr/>
        <p:txBody>
          <a:bodyPr anchor="ctr"/>
          <a:lstStyle/>
          <a:p>
            <a:r>
              <a:rPr lang="en-US"/>
              <a:t>Name</a:t>
            </a:r>
          </a:p>
          <a:p>
            <a:r>
              <a:rPr lang="en-US">
                <a:highlight>
                  <a:srgbClr val="FFFF00"/>
                </a:highlight>
              </a:rPr>
              <a:t>[Icebreaker question]</a:t>
            </a:r>
          </a:p>
          <a:p>
            <a:pPr lvl="1"/>
            <a:endParaRPr lang="en-US"/>
          </a:p>
        </p:txBody>
      </p:sp>
      <p:sp>
        <p:nvSpPr>
          <p:cNvPr id="4" name="Slide Number Placeholder 3">
            <a:extLst>
              <a:ext uri="{FF2B5EF4-FFF2-40B4-BE49-F238E27FC236}">
                <a16:creationId xmlns:a16="http://schemas.microsoft.com/office/drawing/2014/main" id="{690A27D3-0A4A-9866-5015-742C287F03B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369C6C0-0DC4-44C4-B8BB-8CC4BD6D1597}" type="slidenum">
              <a:rPr kumimoji="0" lang="en-US" sz="1200" b="0" i="0" u="none" strike="noStrike" kern="1200" cap="none" spc="0" normalizeH="0" baseline="0" noProof="0" smtClean="0">
                <a:ln>
                  <a:noFill/>
                </a:ln>
                <a:solidFill>
                  <a:sysClr val="windowText" lastClr="000000"/>
                </a:solidFill>
                <a:effectLst/>
                <a:uLnTx/>
                <a:uFillTx/>
                <a:latin typeface="Tw Cen MT" panose="020B0602020104020603"/>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ysClr val="windowText" lastClr="000000"/>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1145966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80E3A-0986-48F4-A569-CBB6EC205D7F}"/>
              </a:ext>
            </a:extLst>
          </p:cNvPr>
          <p:cNvSpPr>
            <a:spLocks noGrp="1"/>
          </p:cNvSpPr>
          <p:nvPr>
            <p:ph type="title"/>
          </p:nvPr>
        </p:nvSpPr>
        <p:spPr/>
        <p:txBody>
          <a:bodyPr>
            <a:normAutofit/>
          </a:bodyPr>
          <a:lstStyle/>
          <a:p>
            <a:pPr marL="914400" algn="l"/>
            <a:r>
              <a:rPr lang="en-US" sz="4000" b="1">
                <a:latin typeface="Tw Cen MT" panose="020B0602020104020603" pitchFamily="34" charset="0"/>
              </a:rPr>
              <a:t>Climate Change: </a:t>
            </a:r>
            <a:r>
              <a:rPr lang="en-US" sz="4000" b="1">
                <a:solidFill>
                  <a:schemeClr val="accent2"/>
                </a:solidFill>
                <a:latin typeface="Tw Cen MT"/>
              </a:rPr>
              <a:t>WARMER</a:t>
            </a:r>
            <a:r>
              <a:rPr lang="en-US" sz="4000">
                <a:latin typeface="Tw Cen MT"/>
              </a:rPr>
              <a:t>, </a:t>
            </a:r>
            <a:r>
              <a:rPr lang="en-US" sz="4000" b="1">
                <a:solidFill>
                  <a:schemeClr val="accent1"/>
                </a:solidFill>
                <a:latin typeface="Tw Cen MT"/>
              </a:rPr>
              <a:t>WETTER</a:t>
            </a:r>
            <a:r>
              <a:rPr lang="en-US" sz="4000">
                <a:latin typeface="Tw Cen MT"/>
              </a:rPr>
              <a:t>, and </a:t>
            </a:r>
            <a:r>
              <a:rPr lang="en-US" sz="4000" b="1">
                <a:solidFill>
                  <a:schemeClr val="accent6">
                    <a:lumMod val="75000"/>
                  </a:schemeClr>
                </a:solidFill>
                <a:latin typeface="Tw Cen MT"/>
              </a:rPr>
              <a:t>WEIRDER</a:t>
            </a:r>
            <a:r>
              <a:rPr lang="en-US" sz="4000">
                <a:solidFill>
                  <a:schemeClr val="accent6">
                    <a:lumMod val="75000"/>
                  </a:schemeClr>
                </a:solidFill>
                <a:latin typeface="Tw Cen MT"/>
              </a:rPr>
              <a:t> </a:t>
            </a:r>
            <a:endParaRPr lang="en-US" sz="4000">
              <a:latin typeface="Tw Cen MT" panose="020B0602020104020603" pitchFamily="34" charset="0"/>
            </a:endParaRPr>
          </a:p>
        </p:txBody>
      </p:sp>
      <p:sp>
        <p:nvSpPr>
          <p:cNvPr id="3" name="Slide Number Placeholder 2">
            <a:extLst>
              <a:ext uri="{FF2B5EF4-FFF2-40B4-BE49-F238E27FC236}">
                <a16:creationId xmlns:a16="http://schemas.microsoft.com/office/drawing/2014/main" id="{F7472E21-254A-421F-1657-9382730D0738}"/>
              </a:ext>
            </a:extLst>
          </p:cNvPr>
          <p:cNvSpPr>
            <a:spLocks noGrp="1"/>
          </p:cNvSpPr>
          <p:nvPr>
            <p:ph type="sldNum" sz="quarter" idx="12"/>
          </p:nvPr>
        </p:nvSpPr>
        <p:spPr/>
        <p:txBody>
          <a:bodyPr/>
          <a:lstStyle/>
          <a:p>
            <a:fld id="{A369C6C0-0DC4-44C4-B8BB-8CC4BD6D1597}" type="slidenum">
              <a:rPr lang="en-US" smtClean="0"/>
              <a:t>3</a:t>
            </a:fld>
            <a:endParaRPr lang="en-US"/>
          </a:p>
        </p:txBody>
      </p:sp>
      <p:pic>
        <p:nvPicPr>
          <p:cNvPr id="1026" name="Picture 2">
            <a:extLst>
              <a:ext uri="{FF2B5EF4-FFF2-40B4-BE49-F238E27FC236}">
                <a16:creationId xmlns:a16="http://schemas.microsoft.com/office/drawing/2014/main" id="{63DF5D60-5690-B5C4-1A21-1B05BEC602BD}"/>
              </a:ext>
            </a:extLst>
          </p:cNvPr>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tretch>
            <a:fillRect/>
          </a:stretch>
        </p:blipFill>
        <p:spPr bwMode="auto">
          <a:xfrm>
            <a:off x="348289" y="1734028"/>
            <a:ext cx="3747927" cy="2651760"/>
          </a:xfrm>
          <a:prstGeom prst="rect">
            <a:avLst/>
          </a:prstGeom>
          <a:noFill/>
          <a:extLst>
            <a:ext uri="{909E8E84-426E-40DD-AFC4-6F175D3DCCD1}">
              <a14:hiddenFill xmlns:a14="http://schemas.microsoft.com/office/drawing/2010/main">
                <a:solidFill>
                  <a:srgbClr val="FFFFFF"/>
                </a:solidFill>
              </a14:hiddenFill>
            </a:ext>
          </a:extLst>
        </p:spPr>
      </p:pic>
      <p:sp>
        <p:nvSpPr>
          <p:cNvPr id="7" name="Isosceles Triangle 6">
            <a:extLst>
              <a:ext uri="{FF2B5EF4-FFF2-40B4-BE49-F238E27FC236}">
                <a16:creationId xmlns:a16="http://schemas.microsoft.com/office/drawing/2014/main" id="{21E94F05-E794-6F85-82FE-EAD88112B493}"/>
              </a:ext>
            </a:extLst>
          </p:cNvPr>
          <p:cNvSpPr/>
          <p:nvPr/>
        </p:nvSpPr>
        <p:spPr>
          <a:xfrm rot="5400000">
            <a:off x="93631" y="619783"/>
            <a:ext cx="1325564" cy="816248"/>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BFD6FAFC-3E1E-50B4-AEA9-10204E4011BD}"/>
              </a:ext>
            </a:extLst>
          </p:cNvPr>
          <p:cNvSpPr/>
          <p:nvPr/>
        </p:nvSpPr>
        <p:spPr>
          <a:xfrm rot="5400000">
            <a:off x="868428" y="716974"/>
            <a:ext cx="1009890" cy="621864"/>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9F5192B8-B432-CC4B-C5D8-6E571F4AB22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017" r="7017"/>
          <a:stretch/>
        </p:blipFill>
        <p:spPr bwMode="auto">
          <a:xfrm>
            <a:off x="4199842" y="1734028"/>
            <a:ext cx="4060507" cy="26517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DDFB920-EA06-0696-154E-FF69884499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3357" y="1734028"/>
            <a:ext cx="3746679" cy="265176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5E588C5F-F15B-86EF-00EF-232FB5F52AA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8600" r="153"/>
          <a:stretch/>
        </p:blipFill>
        <p:spPr bwMode="auto">
          <a:xfrm>
            <a:off x="348289" y="4478483"/>
            <a:ext cx="3724936"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icture containing wall, indoor, building, abandoned&#10;&#10;Description automatically generated">
            <a:extLst>
              <a:ext uri="{FF2B5EF4-FFF2-40B4-BE49-F238E27FC236}">
                <a16:creationId xmlns:a16="http://schemas.microsoft.com/office/drawing/2014/main" id="{2FDD3B6F-E2EC-C769-A015-54FE1AD35BF2}"/>
              </a:ext>
            </a:extLst>
          </p:cNvPr>
          <p:cNvPicPr>
            <a:picLocks noChangeAspect="1"/>
          </p:cNvPicPr>
          <p:nvPr/>
        </p:nvPicPr>
        <p:blipFill rotWithShape="1">
          <a:blip r:embed="rId7">
            <a:extLst>
              <a:ext uri="{28A0092B-C50C-407E-A947-70E740481C1C}">
                <a14:useLocalDpi xmlns:a14="http://schemas.microsoft.com/office/drawing/2010/main" val="0"/>
              </a:ext>
            </a:extLst>
          </a:blip>
          <a:srcRect t="15239" r="241" b="42115"/>
          <a:stretch/>
        </p:blipFill>
        <p:spPr>
          <a:xfrm>
            <a:off x="4199842" y="4478483"/>
            <a:ext cx="4006898" cy="2283856"/>
          </a:xfrm>
          <a:prstGeom prst="rect">
            <a:avLst/>
          </a:prstGeom>
        </p:spPr>
      </p:pic>
      <p:pic>
        <p:nvPicPr>
          <p:cNvPr id="10" name="Picture 2" descr="A woman wearing a face mask walks past an iron railing. In the background, the New York City skyline is shrouded in an orange mist.">
            <a:extLst>
              <a:ext uri="{FF2B5EF4-FFF2-40B4-BE49-F238E27FC236}">
                <a16:creationId xmlns:a16="http://schemas.microsoft.com/office/drawing/2014/main" id="{5BB51DBA-81EB-C18B-EDEB-5AC25DF78E5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8242"/>
          <a:stretch/>
        </p:blipFill>
        <p:spPr bwMode="auto">
          <a:xfrm>
            <a:off x="8333357" y="4478483"/>
            <a:ext cx="3737005" cy="2286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835B666-2BC5-5FA0-46DC-F077836B19D6}"/>
              </a:ext>
            </a:extLst>
          </p:cNvPr>
          <p:cNvSpPr txBox="1"/>
          <p:nvPr/>
        </p:nvSpPr>
        <p:spPr>
          <a:xfrm>
            <a:off x="8258246" y="6584222"/>
            <a:ext cx="3381054" cy="246221"/>
          </a:xfrm>
          <a:prstGeom prst="rect">
            <a:avLst/>
          </a:prstGeom>
          <a:noFill/>
        </p:spPr>
        <p:txBody>
          <a:bodyPr wrap="none" rtlCol="0">
            <a:spAutoFit/>
          </a:bodyPr>
          <a:lstStyle/>
          <a:p>
            <a:r>
              <a:rPr lang="en-US" sz="1000">
                <a:solidFill>
                  <a:schemeClr val="bg1"/>
                </a:solidFill>
              </a:rPr>
              <a:t>Source: </a:t>
            </a:r>
            <a:r>
              <a:rPr lang="en-US" sz="1000" b="0" i="0">
                <a:solidFill>
                  <a:schemeClr val="bg1"/>
                </a:solidFill>
                <a:effectLst/>
              </a:rPr>
              <a:t>Angela Weiss/</a:t>
            </a:r>
            <a:r>
              <a:rPr lang="en-US" sz="1000" b="0" i="0" err="1">
                <a:solidFill>
                  <a:schemeClr val="bg1"/>
                </a:solidFill>
                <a:effectLst/>
              </a:rPr>
              <a:t>Agence</a:t>
            </a:r>
            <a:r>
              <a:rPr lang="en-US" sz="1000" b="0" i="0">
                <a:solidFill>
                  <a:schemeClr val="bg1"/>
                </a:solidFill>
                <a:effectLst/>
              </a:rPr>
              <a:t> France-Presse — Getty Images</a:t>
            </a:r>
            <a:endParaRPr lang="en-US" sz="1000">
              <a:solidFill>
                <a:schemeClr val="bg1"/>
              </a:solidFill>
            </a:endParaRPr>
          </a:p>
        </p:txBody>
      </p:sp>
      <p:sp>
        <p:nvSpPr>
          <p:cNvPr id="12" name="TextBox 11">
            <a:extLst>
              <a:ext uri="{FF2B5EF4-FFF2-40B4-BE49-F238E27FC236}">
                <a16:creationId xmlns:a16="http://schemas.microsoft.com/office/drawing/2014/main" id="{129E2A2B-76E6-3331-3F77-A19479787A05}"/>
              </a:ext>
            </a:extLst>
          </p:cNvPr>
          <p:cNvSpPr txBox="1"/>
          <p:nvPr/>
        </p:nvSpPr>
        <p:spPr>
          <a:xfrm>
            <a:off x="4142692" y="6561269"/>
            <a:ext cx="1441420" cy="246221"/>
          </a:xfrm>
          <a:prstGeom prst="rect">
            <a:avLst/>
          </a:prstGeom>
          <a:noFill/>
        </p:spPr>
        <p:txBody>
          <a:bodyPr wrap="none" rtlCol="0">
            <a:spAutoFit/>
          </a:bodyPr>
          <a:lstStyle/>
          <a:p>
            <a:r>
              <a:rPr lang="en-US" sz="1000">
                <a:solidFill>
                  <a:schemeClr val="bg1"/>
                </a:solidFill>
              </a:rPr>
              <a:t>Source: </a:t>
            </a:r>
            <a:r>
              <a:rPr lang="en-US" sz="1000" b="0" i="0">
                <a:solidFill>
                  <a:schemeClr val="bg1"/>
                </a:solidFill>
                <a:effectLst/>
              </a:rPr>
              <a:t>Caleb </a:t>
            </a:r>
            <a:r>
              <a:rPr lang="en-US" sz="1000" b="0" i="0" err="1">
                <a:solidFill>
                  <a:schemeClr val="bg1"/>
                </a:solidFill>
                <a:effectLst/>
              </a:rPr>
              <a:t>Balderson</a:t>
            </a:r>
            <a:endParaRPr lang="en-US" sz="1000">
              <a:solidFill>
                <a:schemeClr val="bg1"/>
              </a:solidFill>
            </a:endParaRPr>
          </a:p>
        </p:txBody>
      </p:sp>
    </p:spTree>
    <p:extLst>
      <p:ext uri="{BB962C8B-B14F-4D97-AF65-F5344CB8AC3E}">
        <p14:creationId xmlns:p14="http://schemas.microsoft.com/office/powerpoint/2010/main" val="1699150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15D80-2B75-9D05-F427-124B732D0504}"/>
              </a:ext>
            </a:extLst>
          </p:cNvPr>
          <p:cNvSpPr>
            <a:spLocks noGrp="1"/>
          </p:cNvSpPr>
          <p:nvPr>
            <p:ph type="title"/>
          </p:nvPr>
        </p:nvSpPr>
        <p:spPr/>
        <p:txBody>
          <a:bodyPr/>
          <a:lstStyle/>
          <a:p>
            <a:pPr marL="914400" algn="l"/>
            <a:r>
              <a:rPr lang="en-US"/>
              <a:t>Weirder: Wildfire Smoke</a:t>
            </a:r>
          </a:p>
        </p:txBody>
      </p:sp>
      <p:sp>
        <p:nvSpPr>
          <p:cNvPr id="3" name="Content Placeholder 2">
            <a:extLst>
              <a:ext uri="{FF2B5EF4-FFF2-40B4-BE49-F238E27FC236}">
                <a16:creationId xmlns:a16="http://schemas.microsoft.com/office/drawing/2014/main" id="{25575BA3-2AE3-3C6B-2974-98FFF7956D84}"/>
              </a:ext>
            </a:extLst>
          </p:cNvPr>
          <p:cNvSpPr>
            <a:spLocks noGrp="1"/>
          </p:cNvSpPr>
          <p:nvPr>
            <p:ph idx="1"/>
          </p:nvPr>
        </p:nvSpPr>
        <p:spPr>
          <a:xfrm>
            <a:off x="2521874" y="2074390"/>
            <a:ext cx="4907626" cy="1265382"/>
          </a:xfrm>
        </p:spPr>
        <p:txBody>
          <a:bodyPr vert="horz" lIns="91440" tIns="45720" rIns="91440" bIns="45720" rtlCol="0" anchor="t">
            <a:noAutofit/>
          </a:bodyPr>
          <a:lstStyle/>
          <a:p>
            <a:pPr marL="0" indent="0">
              <a:buNone/>
            </a:pPr>
            <a:r>
              <a:rPr lang="en-US">
                <a:solidFill>
                  <a:schemeClr val="accent1"/>
                </a:solidFill>
                <a:hlinkClick r:id="rId2">
                  <a:extLst>
                    <a:ext uri="{A12FA001-AC4F-418D-AE19-62706E023703}">
                      <ahyp:hlinkClr xmlns:ahyp="http://schemas.microsoft.com/office/drawing/2018/hyperlinkcolor" val="tx"/>
                    </a:ext>
                  </a:extLst>
                </a:hlinkClick>
              </a:rPr>
              <a:t>The Daily: </a:t>
            </a:r>
            <a:r>
              <a:rPr lang="en-US" b="1" i="0">
                <a:solidFill>
                  <a:schemeClr val="accent1"/>
                </a:solidFill>
                <a:effectLst/>
                <a:hlinkClick r:id="rId2">
                  <a:extLst>
                    <a:ext uri="{A12FA001-AC4F-418D-AE19-62706E023703}">
                      <ahyp:hlinkClr xmlns:ahyp="http://schemas.microsoft.com/office/drawing/2018/hyperlinkcolor" val="tx"/>
                    </a:ext>
                  </a:extLst>
                </a:hlinkClick>
              </a:rPr>
              <a:t>There’s No Escaping Wildfire Smoke</a:t>
            </a:r>
            <a:endParaRPr lang="en-US">
              <a:solidFill>
                <a:schemeClr val="accent1"/>
              </a:solidFill>
            </a:endParaRPr>
          </a:p>
          <a:p>
            <a:pPr marL="0" indent="0">
              <a:spcBef>
                <a:spcPts val="0"/>
              </a:spcBef>
              <a:buNone/>
            </a:pPr>
            <a:r>
              <a:rPr lang="en-US" sz="1600"/>
              <a:t>June 9</a:t>
            </a:r>
            <a:r>
              <a:rPr lang="en-US" sz="1600" baseline="30000"/>
              <a:t>th</a:t>
            </a:r>
            <a:r>
              <a:rPr lang="en-US" sz="1600"/>
              <a:t>, 2023</a:t>
            </a:r>
          </a:p>
          <a:p>
            <a:pPr marL="0" indent="0">
              <a:spcBef>
                <a:spcPts val="0"/>
              </a:spcBef>
              <a:buNone/>
            </a:pPr>
            <a:r>
              <a:rPr lang="en-US" sz="1600"/>
              <a:t>Start at 6:40; End at 11:20</a:t>
            </a:r>
          </a:p>
        </p:txBody>
      </p:sp>
      <p:sp>
        <p:nvSpPr>
          <p:cNvPr id="4" name="Slide Number Placeholder 3">
            <a:extLst>
              <a:ext uri="{FF2B5EF4-FFF2-40B4-BE49-F238E27FC236}">
                <a16:creationId xmlns:a16="http://schemas.microsoft.com/office/drawing/2014/main" id="{CA2454F5-0340-8D4A-6206-C5559E994810}"/>
              </a:ext>
            </a:extLst>
          </p:cNvPr>
          <p:cNvSpPr>
            <a:spLocks noGrp="1"/>
          </p:cNvSpPr>
          <p:nvPr>
            <p:ph type="sldNum" sz="quarter" idx="12"/>
          </p:nvPr>
        </p:nvSpPr>
        <p:spPr/>
        <p:txBody>
          <a:bodyPr/>
          <a:lstStyle/>
          <a:p>
            <a:fld id="{A369C6C0-0DC4-44C4-B8BB-8CC4BD6D1597}" type="slidenum">
              <a:rPr lang="en-US" smtClean="0"/>
              <a:pPr/>
              <a:t>4</a:t>
            </a:fld>
            <a:endParaRPr lang="en-US"/>
          </a:p>
        </p:txBody>
      </p:sp>
      <p:sp>
        <p:nvSpPr>
          <p:cNvPr id="7" name="Isosceles Triangle 6">
            <a:extLst>
              <a:ext uri="{FF2B5EF4-FFF2-40B4-BE49-F238E27FC236}">
                <a16:creationId xmlns:a16="http://schemas.microsoft.com/office/drawing/2014/main" id="{0EF77D69-ED98-0F4F-9F5A-D412147062E5}"/>
              </a:ext>
            </a:extLst>
          </p:cNvPr>
          <p:cNvSpPr/>
          <p:nvPr/>
        </p:nvSpPr>
        <p:spPr>
          <a:xfrm rot="5400000">
            <a:off x="93631" y="619783"/>
            <a:ext cx="1325564" cy="816248"/>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8" name="Isosceles Triangle 7">
            <a:extLst>
              <a:ext uri="{FF2B5EF4-FFF2-40B4-BE49-F238E27FC236}">
                <a16:creationId xmlns:a16="http://schemas.microsoft.com/office/drawing/2014/main" id="{FF5B87D5-7C09-1C78-33E1-EB9AE6C08893}"/>
              </a:ext>
            </a:extLst>
          </p:cNvPr>
          <p:cNvSpPr/>
          <p:nvPr/>
        </p:nvSpPr>
        <p:spPr>
          <a:xfrm rot="5400000">
            <a:off x="868428" y="716974"/>
            <a:ext cx="1009890" cy="621864"/>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9" name="Picture 9" descr="Map&#10;&#10;Description automatically generated">
            <a:extLst>
              <a:ext uri="{FF2B5EF4-FFF2-40B4-BE49-F238E27FC236}">
                <a16:creationId xmlns:a16="http://schemas.microsoft.com/office/drawing/2014/main" id="{541A5531-76A1-F30D-A7D1-F05B1BE826E3}"/>
              </a:ext>
            </a:extLst>
          </p:cNvPr>
          <p:cNvPicPr>
            <a:picLocks noChangeAspect="1"/>
          </p:cNvPicPr>
          <p:nvPr/>
        </p:nvPicPr>
        <p:blipFill>
          <a:blip r:embed="rId3"/>
          <a:stretch>
            <a:fillRect/>
          </a:stretch>
        </p:blipFill>
        <p:spPr>
          <a:xfrm>
            <a:off x="1" y="4080506"/>
            <a:ext cx="12192000" cy="2854156"/>
          </a:xfrm>
          <a:prstGeom prst="rect">
            <a:avLst/>
          </a:prstGeom>
        </p:spPr>
      </p:pic>
      <p:pic>
        <p:nvPicPr>
          <p:cNvPr id="10" name="Picture 10" descr="A picture containing text&#10;&#10;Description automatically generated">
            <a:extLst>
              <a:ext uri="{FF2B5EF4-FFF2-40B4-BE49-F238E27FC236}">
                <a16:creationId xmlns:a16="http://schemas.microsoft.com/office/drawing/2014/main" id="{FEB93311-11E8-1FAE-BABF-0650E458C8AC}"/>
              </a:ext>
            </a:extLst>
          </p:cNvPr>
          <p:cNvPicPr>
            <a:picLocks noChangeAspect="1"/>
          </p:cNvPicPr>
          <p:nvPr/>
        </p:nvPicPr>
        <p:blipFill>
          <a:blip r:embed="rId4"/>
          <a:stretch>
            <a:fillRect/>
          </a:stretch>
        </p:blipFill>
        <p:spPr>
          <a:xfrm>
            <a:off x="1089660" y="2074390"/>
            <a:ext cx="1265382" cy="1265382"/>
          </a:xfrm>
          <a:prstGeom prst="rect">
            <a:avLst/>
          </a:prstGeom>
        </p:spPr>
      </p:pic>
      <p:pic>
        <p:nvPicPr>
          <p:cNvPr id="11" name="Picture 2" descr="A woman wearing a face mask walks past an iron railing. In the background, the New York City skyline is shrouded in an orange mist.">
            <a:extLst>
              <a:ext uri="{FF2B5EF4-FFF2-40B4-BE49-F238E27FC236}">
                <a16:creationId xmlns:a16="http://schemas.microsoft.com/office/drawing/2014/main" id="{2DA0B21C-38A0-F150-C69B-0AC322CCD83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8242"/>
          <a:stretch/>
        </p:blipFill>
        <p:spPr bwMode="auto">
          <a:xfrm>
            <a:off x="8276207" y="1760215"/>
            <a:ext cx="3737005" cy="2286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7B324E39-D4E3-2580-D704-46AE9936FADF}"/>
              </a:ext>
            </a:extLst>
          </p:cNvPr>
          <p:cNvSpPr txBox="1"/>
          <p:nvPr/>
        </p:nvSpPr>
        <p:spPr>
          <a:xfrm>
            <a:off x="8201096" y="3865954"/>
            <a:ext cx="3381054" cy="246221"/>
          </a:xfrm>
          <a:prstGeom prst="rect">
            <a:avLst/>
          </a:prstGeom>
          <a:noFill/>
        </p:spPr>
        <p:txBody>
          <a:bodyPr wrap="none" rtlCol="0">
            <a:spAutoFit/>
          </a:bodyPr>
          <a:lstStyle/>
          <a:p>
            <a:r>
              <a:rPr lang="en-US" sz="1000">
                <a:solidFill>
                  <a:schemeClr val="bg1"/>
                </a:solidFill>
              </a:rPr>
              <a:t>Source: </a:t>
            </a:r>
            <a:r>
              <a:rPr lang="en-US" sz="1000" b="0" i="0">
                <a:solidFill>
                  <a:schemeClr val="bg1"/>
                </a:solidFill>
                <a:effectLst/>
              </a:rPr>
              <a:t>Angela Weiss/</a:t>
            </a:r>
            <a:r>
              <a:rPr lang="en-US" sz="1000" b="0" i="0" err="1">
                <a:solidFill>
                  <a:schemeClr val="bg1"/>
                </a:solidFill>
                <a:effectLst/>
              </a:rPr>
              <a:t>Agence</a:t>
            </a:r>
            <a:r>
              <a:rPr lang="en-US" sz="1000" b="0" i="0">
                <a:solidFill>
                  <a:schemeClr val="bg1"/>
                </a:solidFill>
                <a:effectLst/>
              </a:rPr>
              <a:t> France-Presse — Getty Images</a:t>
            </a:r>
            <a:endParaRPr lang="en-US" sz="1000">
              <a:solidFill>
                <a:schemeClr val="bg1"/>
              </a:solidFill>
            </a:endParaRPr>
          </a:p>
        </p:txBody>
      </p:sp>
    </p:spTree>
    <p:extLst>
      <p:ext uri="{BB962C8B-B14F-4D97-AF65-F5344CB8AC3E}">
        <p14:creationId xmlns:p14="http://schemas.microsoft.com/office/powerpoint/2010/main" val="970113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CE240-518C-EF2D-7DDF-D38FC444CEDE}"/>
              </a:ext>
            </a:extLst>
          </p:cNvPr>
          <p:cNvSpPr>
            <a:spLocks noGrp="1"/>
          </p:cNvSpPr>
          <p:nvPr>
            <p:ph type="title"/>
          </p:nvPr>
        </p:nvSpPr>
        <p:spPr>
          <a:xfrm>
            <a:off x="1759974" y="365125"/>
            <a:ext cx="9593826" cy="1325563"/>
          </a:xfrm>
        </p:spPr>
        <p:txBody>
          <a:bodyPr/>
          <a:lstStyle/>
          <a:p>
            <a:pPr algn="l"/>
            <a:r>
              <a:rPr lang="en-US"/>
              <a:t>What are wildfires?</a:t>
            </a:r>
          </a:p>
        </p:txBody>
      </p:sp>
      <p:sp>
        <p:nvSpPr>
          <p:cNvPr id="3" name="Content Placeholder 2">
            <a:extLst>
              <a:ext uri="{FF2B5EF4-FFF2-40B4-BE49-F238E27FC236}">
                <a16:creationId xmlns:a16="http://schemas.microsoft.com/office/drawing/2014/main" id="{E9674C38-0870-961E-6EEB-E47D6F7C1312}"/>
              </a:ext>
            </a:extLst>
          </p:cNvPr>
          <p:cNvSpPr>
            <a:spLocks noGrp="1"/>
          </p:cNvSpPr>
          <p:nvPr>
            <p:ph idx="1"/>
          </p:nvPr>
        </p:nvSpPr>
        <p:spPr>
          <a:xfrm>
            <a:off x="838200" y="1825625"/>
            <a:ext cx="6215918" cy="4351338"/>
          </a:xfrm>
        </p:spPr>
        <p:txBody>
          <a:bodyPr vert="horz" lIns="91440" tIns="45720" rIns="91440" bIns="45720" rtlCol="0" anchor="t">
            <a:normAutofit/>
          </a:bodyPr>
          <a:lstStyle/>
          <a:p>
            <a:r>
              <a:rPr lang="en-US" b="1">
                <a:solidFill>
                  <a:schemeClr val="accent2"/>
                </a:solidFill>
              </a:rPr>
              <a:t>Wildfires</a:t>
            </a:r>
            <a:r>
              <a:rPr lang="en-US"/>
              <a:t> are unplanned fires in natural areas (e.g., forests, grasslands, etc.)</a:t>
            </a:r>
          </a:p>
          <a:p>
            <a:pPr lvl="1"/>
            <a:r>
              <a:rPr lang="en-US" sz="2800"/>
              <a:t>Most wildfires are started by humans (e.g., discarded cigarettes, downed powerlines, arson)</a:t>
            </a:r>
          </a:p>
          <a:p>
            <a:pPr lvl="1"/>
            <a:r>
              <a:rPr lang="en-US" sz="2800"/>
              <a:t>Lightning and extreme heat can also start wildfires</a:t>
            </a:r>
          </a:p>
          <a:p>
            <a:r>
              <a:rPr lang="en-US">
                <a:latin typeface="TW Cen MT"/>
              </a:rPr>
              <a:t>Wildfire smoke is one of the main climate impacts on air quality (EPA)</a:t>
            </a:r>
          </a:p>
          <a:p>
            <a:pPr marL="0" indent="0">
              <a:buNone/>
            </a:pPr>
            <a:endParaRPr lang="en-US"/>
          </a:p>
        </p:txBody>
      </p:sp>
      <p:sp>
        <p:nvSpPr>
          <p:cNvPr id="4" name="Slide Number Placeholder 3">
            <a:extLst>
              <a:ext uri="{FF2B5EF4-FFF2-40B4-BE49-F238E27FC236}">
                <a16:creationId xmlns:a16="http://schemas.microsoft.com/office/drawing/2014/main" id="{17DF567E-E2F4-EF16-1451-2261176892E6}"/>
              </a:ext>
            </a:extLst>
          </p:cNvPr>
          <p:cNvSpPr>
            <a:spLocks noGrp="1"/>
          </p:cNvSpPr>
          <p:nvPr>
            <p:ph type="sldNum" sz="quarter" idx="12"/>
          </p:nvPr>
        </p:nvSpPr>
        <p:spPr/>
        <p:txBody>
          <a:bodyPr/>
          <a:lstStyle/>
          <a:p>
            <a:fld id="{A369C6C0-0DC4-44C4-B8BB-8CC4BD6D1597}" type="slidenum">
              <a:rPr lang="en-US" smtClean="0"/>
              <a:pPr/>
              <a:t>5</a:t>
            </a:fld>
            <a:endParaRPr lang="en-US"/>
          </a:p>
        </p:txBody>
      </p:sp>
      <p:pic>
        <p:nvPicPr>
          <p:cNvPr id="1026" name="Picture 2" descr="Flames reach upwards along the edge of a wildfire as seen from a Canadian Forces helicopter surveying the area near Mistissini, Quebec, Canada, June 12, 2023. /Reuters">
            <a:extLst>
              <a:ext uri="{FF2B5EF4-FFF2-40B4-BE49-F238E27FC236}">
                <a16:creationId xmlns:a16="http://schemas.microsoft.com/office/drawing/2014/main" id="{3BDDB1EC-0017-E422-8E87-E2FB5CF7EB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9251" y="1490250"/>
            <a:ext cx="4259557" cy="26301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C481948-6154-79E5-C1E0-0C460392EB04}"/>
              </a:ext>
            </a:extLst>
          </p:cNvPr>
          <p:cNvSpPr txBox="1"/>
          <p:nvPr/>
        </p:nvSpPr>
        <p:spPr>
          <a:xfrm>
            <a:off x="6650615" y="6491539"/>
            <a:ext cx="5175641" cy="276999"/>
          </a:xfrm>
          <a:prstGeom prst="rect">
            <a:avLst/>
          </a:prstGeom>
          <a:noFill/>
        </p:spPr>
        <p:txBody>
          <a:bodyPr wrap="square" lIns="91440" tIns="45720" rIns="91440" bIns="45720" rtlCol="0" anchor="t">
            <a:spAutoFit/>
          </a:bodyPr>
          <a:lstStyle/>
          <a:p>
            <a:r>
              <a:rPr lang="en-US" sz="1200"/>
              <a:t>Source:</a:t>
            </a:r>
            <a:r>
              <a:rPr lang="en-US" sz="1200">
                <a:solidFill>
                  <a:srgbClr val="26DE81"/>
                </a:solidFill>
                <a:latin typeface="TW Cen MT"/>
                <a:hlinkClick r:id="rId3"/>
              </a:rPr>
              <a:t>FEMA,</a:t>
            </a:r>
            <a:r>
              <a:rPr lang="en-US" sz="1200"/>
              <a:t> </a:t>
            </a:r>
            <a:r>
              <a:rPr lang="en-US" sz="1200">
                <a:hlinkClick r:id="rId4"/>
              </a:rPr>
              <a:t>CGTN</a:t>
            </a:r>
            <a:r>
              <a:rPr lang="en-US" sz="1200"/>
              <a:t>, California Air Resources Board, </a:t>
            </a:r>
            <a:r>
              <a:rPr lang="en-US" sz="1200">
                <a:hlinkClick r:id="rId5"/>
              </a:rPr>
              <a:t>National Parks Service</a:t>
            </a:r>
            <a:r>
              <a:rPr lang="en-US" sz="1200"/>
              <a:t> </a:t>
            </a:r>
          </a:p>
        </p:txBody>
      </p:sp>
      <p:sp>
        <p:nvSpPr>
          <p:cNvPr id="9" name="Isosceles Triangle 8">
            <a:extLst>
              <a:ext uri="{FF2B5EF4-FFF2-40B4-BE49-F238E27FC236}">
                <a16:creationId xmlns:a16="http://schemas.microsoft.com/office/drawing/2014/main" id="{3805BFD7-7E61-C2AA-A2B0-B0CFA6ED757B}"/>
              </a:ext>
            </a:extLst>
          </p:cNvPr>
          <p:cNvSpPr/>
          <p:nvPr/>
        </p:nvSpPr>
        <p:spPr>
          <a:xfrm rot="5400000">
            <a:off x="93631" y="619783"/>
            <a:ext cx="1325564" cy="816248"/>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1" name="Isosceles Triangle 10">
            <a:extLst>
              <a:ext uri="{FF2B5EF4-FFF2-40B4-BE49-F238E27FC236}">
                <a16:creationId xmlns:a16="http://schemas.microsoft.com/office/drawing/2014/main" id="{FB869D11-DE38-36D5-B6F0-CBA527268BFE}"/>
              </a:ext>
            </a:extLst>
          </p:cNvPr>
          <p:cNvSpPr/>
          <p:nvPr/>
        </p:nvSpPr>
        <p:spPr>
          <a:xfrm rot="5400000">
            <a:off x="868428" y="716974"/>
            <a:ext cx="1009890" cy="621864"/>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1288466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CE240-518C-EF2D-7DDF-D38FC444CEDE}"/>
              </a:ext>
            </a:extLst>
          </p:cNvPr>
          <p:cNvSpPr>
            <a:spLocks noGrp="1"/>
          </p:cNvSpPr>
          <p:nvPr>
            <p:ph type="title"/>
          </p:nvPr>
        </p:nvSpPr>
        <p:spPr>
          <a:xfrm>
            <a:off x="1759974" y="365125"/>
            <a:ext cx="9593826" cy="1325563"/>
          </a:xfrm>
        </p:spPr>
        <p:txBody>
          <a:bodyPr/>
          <a:lstStyle/>
          <a:p>
            <a:pPr algn="l"/>
            <a:r>
              <a:rPr lang="en-US"/>
              <a:t>Air Quality Index is a way to determine whether the air quality is healthy or not </a:t>
            </a:r>
          </a:p>
        </p:txBody>
      </p:sp>
      <p:sp>
        <p:nvSpPr>
          <p:cNvPr id="3" name="Content Placeholder 2">
            <a:extLst>
              <a:ext uri="{FF2B5EF4-FFF2-40B4-BE49-F238E27FC236}">
                <a16:creationId xmlns:a16="http://schemas.microsoft.com/office/drawing/2014/main" id="{E9674C38-0870-961E-6EEB-E47D6F7C1312}"/>
              </a:ext>
            </a:extLst>
          </p:cNvPr>
          <p:cNvSpPr>
            <a:spLocks noGrp="1"/>
          </p:cNvSpPr>
          <p:nvPr>
            <p:ph idx="1"/>
          </p:nvPr>
        </p:nvSpPr>
        <p:spPr>
          <a:xfrm>
            <a:off x="838201" y="1825625"/>
            <a:ext cx="4422058" cy="4351338"/>
          </a:xfrm>
        </p:spPr>
        <p:txBody>
          <a:bodyPr vert="horz" lIns="91440" tIns="45720" rIns="91440" bIns="45720" rtlCol="0" anchor="t">
            <a:normAutofit/>
          </a:bodyPr>
          <a:lstStyle/>
          <a:p>
            <a:r>
              <a:rPr lang="en-US" b="1">
                <a:solidFill>
                  <a:schemeClr val="accent2"/>
                </a:solidFill>
              </a:rPr>
              <a:t>Air Quality Index (AQI) </a:t>
            </a:r>
            <a:r>
              <a:rPr lang="en-US"/>
              <a:t>is an indicator of air quality</a:t>
            </a:r>
          </a:p>
          <a:p>
            <a:r>
              <a:rPr lang="en-US"/>
              <a:t>An </a:t>
            </a:r>
            <a:r>
              <a:rPr lang="en-US" b="1">
                <a:solidFill>
                  <a:schemeClr val="accent6">
                    <a:lumMod val="75000"/>
                  </a:schemeClr>
                </a:solidFill>
              </a:rPr>
              <a:t>AQI below 100 is generally considered healthy air </a:t>
            </a:r>
            <a:r>
              <a:rPr lang="en-US"/>
              <a:t>to breath.</a:t>
            </a:r>
          </a:p>
          <a:p>
            <a:r>
              <a:rPr lang="en-US">
                <a:latin typeface="TW Cen MT"/>
              </a:rPr>
              <a:t>You can get the AQI from the weather apps or sign up for alerts from the U.S. EPA’s </a:t>
            </a:r>
            <a:r>
              <a:rPr lang="en-US" b="1" err="1">
                <a:latin typeface="TW Cen MT"/>
              </a:rPr>
              <a:t>AirNow</a:t>
            </a:r>
            <a:r>
              <a:rPr lang="en-US" b="1">
                <a:latin typeface="TW Cen MT"/>
              </a:rPr>
              <a:t> program </a:t>
            </a:r>
            <a:r>
              <a:rPr lang="en-US">
                <a:latin typeface="TW Cen MT"/>
              </a:rPr>
              <a:t>(airnow.gov)</a:t>
            </a:r>
          </a:p>
          <a:p>
            <a:pPr marL="0" indent="0">
              <a:buNone/>
            </a:pPr>
            <a:endParaRPr lang="en-US"/>
          </a:p>
        </p:txBody>
      </p:sp>
      <p:sp>
        <p:nvSpPr>
          <p:cNvPr id="4" name="Slide Number Placeholder 3">
            <a:extLst>
              <a:ext uri="{FF2B5EF4-FFF2-40B4-BE49-F238E27FC236}">
                <a16:creationId xmlns:a16="http://schemas.microsoft.com/office/drawing/2014/main" id="{17DF567E-E2F4-EF16-1451-2261176892E6}"/>
              </a:ext>
            </a:extLst>
          </p:cNvPr>
          <p:cNvSpPr>
            <a:spLocks noGrp="1"/>
          </p:cNvSpPr>
          <p:nvPr>
            <p:ph type="sldNum" sz="quarter" idx="12"/>
          </p:nvPr>
        </p:nvSpPr>
        <p:spPr/>
        <p:txBody>
          <a:bodyPr/>
          <a:lstStyle/>
          <a:p>
            <a:fld id="{A369C6C0-0DC4-44C4-B8BB-8CC4BD6D1597}" type="slidenum">
              <a:rPr lang="en-US" smtClean="0"/>
              <a:pPr/>
              <a:t>6</a:t>
            </a:fld>
            <a:endParaRPr lang="en-US"/>
          </a:p>
        </p:txBody>
      </p:sp>
      <p:sp>
        <p:nvSpPr>
          <p:cNvPr id="6" name="TextBox 5">
            <a:extLst>
              <a:ext uri="{FF2B5EF4-FFF2-40B4-BE49-F238E27FC236}">
                <a16:creationId xmlns:a16="http://schemas.microsoft.com/office/drawing/2014/main" id="{2C481948-6154-79E5-C1E0-0C460392EB04}"/>
              </a:ext>
            </a:extLst>
          </p:cNvPr>
          <p:cNvSpPr txBox="1"/>
          <p:nvPr/>
        </p:nvSpPr>
        <p:spPr>
          <a:xfrm>
            <a:off x="6650615" y="6491539"/>
            <a:ext cx="5175641" cy="276999"/>
          </a:xfrm>
          <a:prstGeom prst="rect">
            <a:avLst/>
          </a:prstGeom>
          <a:noFill/>
        </p:spPr>
        <p:txBody>
          <a:bodyPr wrap="square" lIns="91440" tIns="45720" rIns="91440" bIns="45720" rtlCol="0" anchor="t">
            <a:spAutoFit/>
          </a:bodyPr>
          <a:lstStyle/>
          <a:p>
            <a:r>
              <a:rPr lang="en-US" sz="1200"/>
              <a:t>Source:</a:t>
            </a:r>
            <a:r>
              <a:rPr lang="en-US" sz="1200">
                <a:solidFill>
                  <a:srgbClr val="26DE81"/>
                </a:solidFill>
                <a:latin typeface="TW Cen MT"/>
                <a:hlinkClick r:id="rId2"/>
              </a:rPr>
              <a:t>FEMA,</a:t>
            </a:r>
            <a:r>
              <a:rPr lang="en-US" sz="1200"/>
              <a:t> </a:t>
            </a:r>
            <a:r>
              <a:rPr lang="en-US" sz="1200">
                <a:hlinkClick r:id="rId3"/>
              </a:rPr>
              <a:t>CGTN</a:t>
            </a:r>
            <a:r>
              <a:rPr lang="en-US" sz="1200"/>
              <a:t>, California Air Resources Board, </a:t>
            </a:r>
            <a:r>
              <a:rPr lang="en-US" sz="1200">
                <a:hlinkClick r:id="rId4"/>
              </a:rPr>
              <a:t>National Parks Service</a:t>
            </a:r>
            <a:r>
              <a:rPr lang="en-US" sz="1200"/>
              <a:t> </a:t>
            </a:r>
          </a:p>
        </p:txBody>
      </p:sp>
      <p:sp>
        <p:nvSpPr>
          <p:cNvPr id="9" name="Isosceles Triangle 8">
            <a:extLst>
              <a:ext uri="{FF2B5EF4-FFF2-40B4-BE49-F238E27FC236}">
                <a16:creationId xmlns:a16="http://schemas.microsoft.com/office/drawing/2014/main" id="{3805BFD7-7E61-C2AA-A2B0-B0CFA6ED757B}"/>
              </a:ext>
            </a:extLst>
          </p:cNvPr>
          <p:cNvSpPr/>
          <p:nvPr/>
        </p:nvSpPr>
        <p:spPr>
          <a:xfrm rot="5400000">
            <a:off x="93631" y="619783"/>
            <a:ext cx="1325564" cy="816248"/>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1" name="Isosceles Triangle 10">
            <a:extLst>
              <a:ext uri="{FF2B5EF4-FFF2-40B4-BE49-F238E27FC236}">
                <a16:creationId xmlns:a16="http://schemas.microsoft.com/office/drawing/2014/main" id="{FB869D11-DE38-36D5-B6F0-CBA527268BFE}"/>
              </a:ext>
            </a:extLst>
          </p:cNvPr>
          <p:cNvSpPr/>
          <p:nvPr/>
        </p:nvSpPr>
        <p:spPr>
          <a:xfrm rot="5400000">
            <a:off x="868428" y="716974"/>
            <a:ext cx="1009890" cy="621864"/>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5" name="Picture 4" descr="Air Quality Index 0-50, Good: Enjoy your usual outdoor activities. 51-100, Moderate: Extremely sensitive children and adults should refrain from strenuous outdoor activities. 101-150, Unhealthy for Sensitive Groups: Sensitive children and adults should limit prolonged outdoor activity. 151-200, Unhealthy: Sensitive groups should avoid outdoor exposure and others should limit prolonged outdoor activity. 201-300, Very Unhealthy: Sensitive groups should stay indoors and others should avoid outdoor activity. 301-500, Hazardous: Everyone should avoid all outdoor exertion.">
            <a:extLst>
              <a:ext uri="{FF2B5EF4-FFF2-40B4-BE49-F238E27FC236}">
                <a16:creationId xmlns:a16="http://schemas.microsoft.com/office/drawing/2014/main" id="{F1B7E386-AB6C-A2E4-E03D-BF497D46AB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3897" y="2083978"/>
            <a:ext cx="6293008" cy="3411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001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278E1-090A-9DAF-A9C8-F1534A2D51F7}"/>
              </a:ext>
            </a:extLst>
          </p:cNvPr>
          <p:cNvSpPr>
            <a:spLocks noGrp="1"/>
          </p:cNvSpPr>
          <p:nvPr>
            <p:ph type="title"/>
          </p:nvPr>
        </p:nvSpPr>
        <p:spPr>
          <a:xfrm>
            <a:off x="1684304" y="365125"/>
            <a:ext cx="9669495" cy="1325563"/>
          </a:xfrm>
        </p:spPr>
        <p:txBody>
          <a:bodyPr/>
          <a:lstStyle/>
          <a:p>
            <a:pPr algn="l"/>
            <a:r>
              <a:rPr lang="en-US"/>
              <a:t>Some people are more vulnerable to wildfire smoke</a:t>
            </a:r>
          </a:p>
        </p:txBody>
      </p:sp>
      <p:sp>
        <p:nvSpPr>
          <p:cNvPr id="4" name="Slide Number Placeholder 3">
            <a:extLst>
              <a:ext uri="{FF2B5EF4-FFF2-40B4-BE49-F238E27FC236}">
                <a16:creationId xmlns:a16="http://schemas.microsoft.com/office/drawing/2014/main" id="{959BD226-E235-61F5-AF3F-7E4C703D4FC6}"/>
              </a:ext>
            </a:extLst>
          </p:cNvPr>
          <p:cNvSpPr>
            <a:spLocks noGrp="1"/>
          </p:cNvSpPr>
          <p:nvPr>
            <p:ph type="sldNum" sz="quarter" idx="12"/>
          </p:nvPr>
        </p:nvSpPr>
        <p:spPr/>
        <p:txBody>
          <a:bodyPr/>
          <a:lstStyle/>
          <a:p>
            <a:fld id="{A369C6C0-0DC4-44C4-B8BB-8CC4BD6D1597}" type="slidenum">
              <a:rPr lang="en-US" smtClean="0"/>
              <a:pPr/>
              <a:t>7</a:t>
            </a:fld>
            <a:endParaRPr lang="en-US"/>
          </a:p>
        </p:txBody>
      </p:sp>
      <p:grpSp>
        <p:nvGrpSpPr>
          <p:cNvPr id="34" name="Group 33">
            <a:extLst>
              <a:ext uri="{FF2B5EF4-FFF2-40B4-BE49-F238E27FC236}">
                <a16:creationId xmlns:a16="http://schemas.microsoft.com/office/drawing/2014/main" id="{F4E88687-6A85-E06E-33E4-9E6056452533}"/>
              </a:ext>
            </a:extLst>
          </p:cNvPr>
          <p:cNvGrpSpPr/>
          <p:nvPr/>
        </p:nvGrpSpPr>
        <p:grpSpPr>
          <a:xfrm>
            <a:off x="1522561" y="1586003"/>
            <a:ext cx="9146877" cy="2434084"/>
            <a:chOff x="704133" y="2731709"/>
            <a:chExt cx="6912086" cy="1839382"/>
          </a:xfrm>
        </p:grpSpPr>
        <p:grpSp>
          <p:nvGrpSpPr>
            <p:cNvPr id="6" name="Group 5">
              <a:extLst>
                <a:ext uri="{FF2B5EF4-FFF2-40B4-BE49-F238E27FC236}">
                  <a16:creationId xmlns:a16="http://schemas.microsoft.com/office/drawing/2014/main" id="{5D96BC43-B044-A9D2-07AE-386DB416A8C1}"/>
                </a:ext>
              </a:extLst>
            </p:cNvPr>
            <p:cNvGrpSpPr/>
            <p:nvPr/>
          </p:nvGrpSpPr>
          <p:grpSpPr>
            <a:xfrm>
              <a:off x="2433649" y="2731709"/>
              <a:ext cx="1710853" cy="1207168"/>
              <a:chOff x="2433649" y="2731709"/>
              <a:chExt cx="1710853" cy="1207168"/>
            </a:xfrm>
          </p:grpSpPr>
          <p:pic>
            <p:nvPicPr>
              <p:cNvPr id="7" name="Picture 7">
                <a:extLst>
                  <a:ext uri="{FF2B5EF4-FFF2-40B4-BE49-F238E27FC236}">
                    <a16:creationId xmlns:a16="http://schemas.microsoft.com/office/drawing/2014/main" id="{43B3BDCE-BD04-BBCB-0FCB-103020F5652E}"/>
                  </a:ext>
                </a:extLst>
              </p:cNvPr>
              <p:cNvPicPr>
                <a:picLocks noChangeAspect="1"/>
              </p:cNvPicPr>
              <p:nvPr/>
            </p:nvPicPr>
            <p:blipFill>
              <a:blip r:embed="rId2"/>
              <a:stretch>
                <a:fillRect/>
              </a:stretch>
            </p:blipFill>
            <p:spPr>
              <a:xfrm>
                <a:off x="2433649" y="2874285"/>
                <a:ext cx="1086679" cy="1064592"/>
              </a:xfrm>
              <a:prstGeom prst="rect">
                <a:avLst/>
              </a:prstGeom>
            </p:spPr>
          </p:pic>
          <p:pic>
            <p:nvPicPr>
              <p:cNvPr id="8" name="Picture 8">
                <a:extLst>
                  <a:ext uri="{FF2B5EF4-FFF2-40B4-BE49-F238E27FC236}">
                    <a16:creationId xmlns:a16="http://schemas.microsoft.com/office/drawing/2014/main" id="{E173FE55-B9C2-3BFB-3EF9-A770CF45731B}"/>
                  </a:ext>
                </a:extLst>
              </p:cNvPr>
              <p:cNvPicPr>
                <a:picLocks noChangeAspect="1"/>
              </p:cNvPicPr>
              <p:nvPr/>
            </p:nvPicPr>
            <p:blipFill rotWithShape="1">
              <a:blip r:embed="rId3"/>
              <a:srcRect l="1" r="47689" b="21259"/>
              <a:stretch/>
            </p:blipFill>
            <p:spPr>
              <a:xfrm>
                <a:off x="3391647" y="2731709"/>
                <a:ext cx="752855" cy="1125497"/>
              </a:xfrm>
              <a:prstGeom prst="rect">
                <a:avLst/>
              </a:prstGeom>
            </p:spPr>
          </p:pic>
        </p:grpSp>
        <p:grpSp>
          <p:nvGrpSpPr>
            <p:cNvPr id="11" name="Group 10">
              <a:extLst>
                <a:ext uri="{FF2B5EF4-FFF2-40B4-BE49-F238E27FC236}">
                  <a16:creationId xmlns:a16="http://schemas.microsoft.com/office/drawing/2014/main" id="{D82A2153-53CE-3B52-1E3D-E23E90C188FE}"/>
                </a:ext>
              </a:extLst>
            </p:cNvPr>
            <p:cNvGrpSpPr/>
            <p:nvPr/>
          </p:nvGrpSpPr>
          <p:grpSpPr>
            <a:xfrm>
              <a:off x="759987" y="2881788"/>
              <a:ext cx="1317563" cy="967177"/>
              <a:chOff x="536757" y="2757281"/>
              <a:chExt cx="1495612" cy="1090592"/>
            </a:xfrm>
          </p:grpSpPr>
          <p:pic>
            <p:nvPicPr>
              <p:cNvPr id="10" name="Picture 10">
                <a:extLst>
                  <a:ext uri="{FF2B5EF4-FFF2-40B4-BE49-F238E27FC236}">
                    <a16:creationId xmlns:a16="http://schemas.microsoft.com/office/drawing/2014/main" id="{422A4FC8-7AE0-02EC-2133-AD75493C6F2E}"/>
                  </a:ext>
                </a:extLst>
              </p:cNvPr>
              <p:cNvPicPr>
                <a:picLocks noChangeAspect="1"/>
              </p:cNvPicPr>
              <p:nvPr/>
            </p:nvPicPr>
            <p:blipFill>
              <a:blip r:embed="rId4"/>
              <a:stretch>
                <a:fillRect/>
              </a:stretch>
            </p:blipFill>
            <p:spPr>
              <a:xfrm>
                <a:off x="1243864" y="2757281"/>
                <a:ext cx="788505" cy="777461"/>
              </a:xfrm>
              <a:prstGeom prst="rect">
                <a:avLst/>
              </a:prstGeom>
            </p:spPr>
          </p:pic>
          <p:pic>
            <p:nvPicPr>
              <p:cNvPr id="9" name="Picture 9">
                <a:extLst>
                  <a:ext uri="{FF2B5EF4-FFF2-40B4-BE49-F238E27FC236}">
                    <a16:creationId xmlns:a16="http://schemas.microsoft.com/office/drawing/2014/main" id="{B6010E29-2BB3-A868-9F6F-1000DE85E05B}"/>
                  </a:ext>
                </a:extLst>
              </p:cNvPr>
              <p:cNvPicPr>
                <a:picLocks noChangeAspect="1"/>
              </p:cNvPicPr>
              <p:nvPr/>
            </p:nvPicPr>
            <p:blipFill rotWithShape="1">
              <a:blip r:embed="rId5"/>
              <a:srcRect l="29717" t="469" r="23962" b="53919"/>
              <a:stretch/>
            </p:blipFill>
            <p:spPr>
              <a:xfrm>
                <a:off x="536757" y="2774396"/>
                <a:ext cx="1084103" cy="1073477"/>
              </a:xfrm>
              <a:prstGeom prst="rect">
                <a:avLst/>
              </a:prstGeom>
            </p:spPr>
          </p:pic>
        </p:grpSp>
        <p:pic>
          <p:nvPicPr>
            <p:cNvPr id="13" name="Picture 13" descr="A picture containing clipart, cartoon&#10;&#10;Description automatically generated">
              <a:extLst>
                <a:ext uri="{FF2B5EF4-FFF2-40B4-BE49-F238E27FC236}">
                  <a16:creationId xmlns:a16="http://schemas.microsoft.com/office/drawing/2014/main" id="{59CBA845-8832-B490-98F5-A2D50D95111C}"/>
                </a:ext>
              </a:extLst>
            </p:cNvPr>
            <p:cNvPicPr>
              <a:picLocks noChangeAspect="1"/>
            </p:cNvPicPr>
            <p:nvPr/>
          </p:nvPicPr>
          <p:blipFill rotWithShape="1">
            <a:blip r:embed="rId6"/>
            <a:srcRect r="741" b="22424"/>
            <a:stretch/>
          </p:blipFill>
          <p:spPr>
            <a:xfrm>
              <a:off x="4612096" y="2816811"/>
              <a:ext cx="1473251" cy="1134280"/>
            </a:xfrm>
            <a:prstGeom prst="rect">
              <a:avLst/>
            </a:prstGeom>
          </p:spPr>
        </p:pic>
        <p:pic>
          <p:nvPicPr>
            <p:cNvPr id="15" name="Picture 15" descr="A picture containing drawing, cartoon, art, silhouette&#10;&#10;Description automatically generated">
              <a:extLst>
                <a:ext uri="{FF2B5EF4-FFF2-40B4-BE49-F238E27FC236}">
                  <a16:creationId xmlns:a16="http://schemas.microsoft.com/office/drawing/2014/main" id="{9E2B0BC2-29C1-62C5-6E52-E398C78D3DD4}"/>
                </a:ext>
              </a:extLst>
            </p:cNvPr>
            <p:cNvPicPr>
              <a:picLocks noChangeAspect="1"/>
            </p:cNvPicPr>
            <p:nvPr/>
          </p:nvPicPr>
          <p:blipFill>
            <a:blip r:embed="rId7"/>
            <a:stretch>
              <a:fillRect/>
            </a:stretch>
          </p:blipFill>
          <p:spPr>
            <a:xfrm>
              <a:off x="6338880" y="2805936"/>
              <a:ext cx="1197114" cy="1197114"/>
            </a:xfrm>
            <a:prstGeom prst="rect">
              <a:avLst/>
            </a:prstGeom>
          </p:spPr>
        </p:pic>
        <p:pic>
          <p:nvPicPr>
            <p:cNvPr id="17" name="Picture 16" descr="A white outline of a lungs&#10;&#10;Description automatically generated with low confidence">
              <a:extLst>
                <a:ext uri="{FF2B5EF4-FFF2-40B4-BE49-F238E27FC236}">
                  <a16:creationId xmlns:a16="http://schemas.microsoft.com/office/drawing/2014/main" id="{F5D808F3-2C04-1EFA-8BE3-B543B94A706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4388" y="3372965"/>
              <a:ext cx="380954" cy="380954"/>
            </a:xfrm>
            <a:prstGeom prst="rect">
              <a:avLst/>
            </a:prstGeom>
          </p:spPr>
        </p:pic>
        <p:sp>
          <p:nvSpPr>
            <p:cNvPr id="22" name="TextBox 21">
              <a:extLst>
                <a:ext uri="{FF2B5EF4-FFF2-40B4-BE49-F238E27FC236}">
                  <a16:creationId xmlns:a16="http://schemas.microsoft.com/office/drawing/2014/main" id="{A7BA3401-A7D9-0713-8B38-7F59A5FB2514}"/>
                </a:ext>
              </a:extLst>
            </p:cNvPr>
            <p:cNvSpPr txBox="1"/>
            <p:nvPr/>
          </p:nvSpPr>
          <p:spPr>
            <a:xfrm>
              <a:off x="704133" y="3912978"/>
              <a:ext cx="1357563" cy="627966"/>
            </a:xfrm>
            <a:prstGeom prst="rect">
              <a:avLst/>
            </a:prstGeom>
            <a:noFill/>
          </p:spPr>
          <p:txBody>
            <a:bodyPr wrap="square" lIns="91440" tIns="45720" rIns="91440" bIns="45720" anchor="t">
              <a:spAutoFit/>
            </a:bodyPr>
            <a:lstStyle/>
            <a:p>
              <a:pPr algn="ctr"/>
              <a:r>
                <a:rPr lang="en-US" sz="1600">
                  <a:solidFill>
                    <a:srgbClr val="000000"/>
                  </a:solidFill>
                  <a:latin typeface="+mj-lt"/>
                </a:rPr>
                <a:t>People with pre-existing</a:t>
              </a:r>
              <a:r>
                <a:rPr lang="en-US" sz="1600" b="0" i="0">
                  <a:solidFill>
                    <a:srgbClr val="000000"/>
                  </a:solidFill>
                  <a:effectLst/>
                  <a:latin typeface="+mj-lt"/>
                </a:rPr>
                <a:t> conditions/</a:t>
              </a:r>
            </a:p>
            <a:p>
              <a:pPr algn="ctr"/>
              <a:r>
                <a:rPr lang="en-US" sz="1600" b="0" i="0">
                  <a:solidFill>
                    <a:srgbClr val="000000"/>
                  </a:solidFill>
                  <a:effectLst/>
                  <a:latin typeface="+mj-lt"/>
                </a:rPr>
                <a:t>medications</a:t>
              </a:r>
              <a:endParaRPr lang="en-US" sz="1600">
                <a:latin typeface="+mj-lt"/>
              </a:endParaRPr>
            </a:p>
          </p:txBody>
        </p:sp>
        <p:sp>
          <p:nvSpPr>
            <p:cNvPr id="24" name="TextBox 23">
              <a:extLst>
                <a:ext uri="{FF2B5EF4-FFF2-40B4-BE49-F238E27FC236}">
                  <a16:creationId xmlns:a16="http://schemas.microsoft.com/office/drawing/2014/main" id="{03CF3D7D-E84B-8B58-B3B1-E460965BEE67}"/>
                </a:ext>
              </a:extLst>
            </p:cNvPr>
            <p:cNvSpPr txBox="1"/>
            <p:nvPr/>
          </p:nvSpPr>
          <p:spPr>
            <a:xfrm>
              <a:off x="2604162" y="3962217"/>
              <a:ext cx="1357563" cy="584775"/>
            </a:xfrm>
            <a:prstGeom prst="rect">
              <a:avLst/>
            </a:prstGeom>
            <a:noFill/>
          </p:spPr>
          <p:txBody>
            <a:bodyPr wrap="square">
              <a:spAutoFit/>
            </a:bodyPr>
            <a:lstStyle/>
            <a:p>
              <a:pPr algn="ctr"/>
              <a:r>
                <a:rPr lang="en-US" sz="1600">
                  <a:solidFill>
                    <a:srgbClr val="000000"/>
                  </a:solidFill>
                  <a:latin typeface="+mj-lt"/>
                </a:rPr>
                <a:t>People who work outdoors</a:t>
              </a:r>
              <a:endParaRPr lang="en-US" sz="1600">
                <a:latin typeface="+mj-lt"/>
              </a:endParaRPr>
            </a:p>
          </p:txBody>
        </p:sp>
        <p:sp>
          <p:nvSpPr>
            <p:cNvPr id="25" name="TextBox 24">
              <a:extLst>
                <a:ext uri="{FF2B5EF4-FFF2-40B4-BE49-F238E27FC236}">
                  <a16:creationId xmlns:a16="http://schemas.microsoft.com/office/drawing/2014/main" id="{550681BC-0EAA-5C50-41E7-D28C34BA1DAA}"/>
                </a:ext>
              </a:extLst>
            </p:cNvPr>
            <p:cNvSpPr txBox="1"/>
            <p:nvPr/>
          </p:nvSpPr>
          <p:spPr>
            <a:xfrm>
              <a:off x="4669938" y="3986316"/>
              <a:ext cx="1357563" cy="584775"/>
            </a:xfrm>
            <a:prstGeom prst="rect">
              <a:avLst/>
            </a:prstGeom>
            <a:noFill/>
          </p:spPr>
          <p:txBody>
            <a:bodyPr wrap="square">
              <a:spAutoFit/>
            </a:bodyPr>
            <a:lstStyle/>
            <a:p>
              <a:pPr algn="ctr"/>
              <a:r>
                <a:rPr lang="en-US" sz="1600">
                  <a:solidFill>
                    <a:srgbClr val="000000"/>
                  </a:solidFill>
                  <a:latin typeface="+mj-lt"/>
                </a:rPr>
                <a:t>Children + Infants</a:t>
              </a:r>
              <a:endParaRPr lang="en-US" sz="1600">
                <a:latin typeface="+mj-lt"/>
              </a:endParaRPr>
            </a:p>
          </p:txBody>
        </p:sp>
        <p:sp>
          <p:nvSpPr>
            <p:cNvPr id="27" name="TextBox 26">
              <a:extLst>
                <a:ext uri="{FF2B5EF4-FFF2-40B4-BE49-F238E27FC236}">
                  <a16:creationId xmlns:a16="http://schemas.microsoft.com/office/drawing/2014/main" id="{6184C74D-C6B6-2E99-B543-48BF822EF787}"/>
                </a:ext>
              </a:extLst>
            </p:cNvPr>
            <p:cNvSpPr txBox="1"/>
            <p:nvPr/>
          </p:nvSpPr>
          <p:spPr>
            <a:xfrm>
              <a:off x="6258656" y="4017916"/>
              <a:ext cx="1357563" cy="255838"/>
            </a:xfrm>
            <a:prstGeom prst="rect">
              <a:avLst/>
            </a:prstGeom>
            <a:noFill/>
          </p:spPr>
          <p:txBody>
            <a:bodyPr wrap="square">
              <a:spAutoFit/>
            </a:bodyPr>
            <a:lstStyle/>
            <a:p>
              <a:pPr algn="ctr"/>
              <a:r>
                <a:rPr lang="en-US" sz="1600">
                  <a:solidFill>
                    <a:srgbClr val="000000"/>
                  </a:solidFill>
                  <a:latin typeface="+mj-lt"/>
                </a:rPr>
                <a:t>Pregnant people</a:t>
              </a:r>
              <a:endParaRPr lang="en-US" sz="1600">
                <a:latin typeface="+mj-lt"/>
              </a:endParaRPr>
            </a:p>
          </p:txBody>
        </p:sp>
      </p:grpSp>
      <p:pic>
        <p:nvPicPr>
          <p:cNvPr id="14" name="Picture 14">
            <a:extLst>
              <a:ext uri="{FF2B5EF4-FFF2-40B4-BE49-F238E27FC236}">
                <a16:creationId xmlns:a16="http://schemas.microsoft.com/office/drawing/2014/main" id="{D6C4887D-8874-843A-3A97-D00AC4296DFB}"/>
              </a:ext>
            </a:extLst>
          </p:cNvPr>
          <p:cNvPicPr>
            <a:picLocks noChangeAspect="1"/>
          </p:cNvPicPr>
          <p:nvPr/>
        </p:nvPicPr>
        <p:blipFill>
          <a:blip r:embed="rId9"/>
          <a:stretch>
            <a:fillRect/>
          </a:stretch>
        </p:blipFill>
        <p:spPr>
          <a:xfrm>
            <a:off x="4810736" y="4184761"/>
            <a:ext cx="1452633" cy="1452633"/>
          </a:xfrm>
          <a:prstGeom prst="rect">
            <a:avLst/>
          </a:prstGeom>
        </p:spPr>
      </p:pic>
      <p:grpSp>
        <p:nvGrpSpPr>
          <p:cNvPr id="23" name="Group 22">
            <a:extLst>
              <a:ext uri="{FF2B5EF4-FFF2-40B4-BE49-F238E27FC236}">
                <a16:creationId xmlns:a16="http://schemas.microsoft.com/office/drawing/2014/main" id="{081B7F9A-08C0-3E36-E736-D3F086B55D81}"/>
              </a:ext>
            </a:extLst>
          </p:cNvPr>
          <p:cNvGrpSpPr/>
          <p:nvPr/>
        </p:nvGrpSpPr>
        <p:grpSpPr>
          <a:xfrm>
            <a:off x="9100128" y="4032515"/>
            <a:ext cx="2504200" cy="1536228"/>
            <a:chOff x="9831800" y="2796056"/>
            <a:chExt cx="1892367" cy="1160893"/>
          </a:xfrm>
        </p:grpSpPr>
        <p:grpSp>
          <p:nvGrpSpPr>
            <p:cNvPr id="20" name="Group 19">
              <a:extLst>
                <a:ext uri="{FF2B5EF4-FFF2-40B4-BE49-F238E27FC236}">
                  <a16:creationId xmlns:a16="http://schemas.microsoft.com/office/drawing/2014/main" id="{96FA8207-C099-3329-56BD-5B1D7E0E722D}"/>
                </a:ext>
              </a:extLst>
            </p:cNvPr>
            <p:cNvGrpSpPr/>
            <p:nvPr/>
          </p:nvGrpSpPr>
          <p:grpSpPr>
            <a:xfrm>
              <a:off x="10171388" y="2955080"/>
              <a:ext cx="1552779" cy="1001869"/>
              <a:chOff x="9454585" y="2657294"/>
              <a:chExt cx="1798402" cy="1166822"/>
            </a:xfrm>
          </p:grpSpPr>
          <p:pic>
            <p:nvPicPr>
              <p:cNvPr id="16" name="Picture 16">
                <a:extLst>
                  <a:ext uri="{FF2B5EF4-FFF2-40B4-BE49-F238E27FC236}">
                    <a16:creationId xmlns:a16="http://schemas.microsoft.com/office/drawing/2014/main" id="{21B746C4-42A8-5BCA-F3FD-C840E77D3D5D}"/>
                  </a:ext>
                </a:extLst>
              </p:cNvPr>
              <p:cNvPicPr>
                <a:picLocks noChangeAspect="1"/>
              </p:cNvPicPr>
              <p:nvPr/>
            </p:nvPicPr>
            <p:blipFill>
              <a:blip r:embed="rId10"/>
              <a:stretch>
                <a:fillRect/>
              </a:stretch>
            </p:blipFill>
            <p:spPr>
              <a:xfrm>
                <a:off x="9454585" y="2657294"/>
                <a:ext cx="801859" cy="753691"/>
              </a:xfrm>
              <a:prstGeom prst="rect">
                <a:avLst/>
              </a:prstGeom>
            </p:spPr>
          </p:pic>
          <p:pic>
            <p:nvPicPr>
              <p:cNvPr id="18" name="Picture 18">
                <a:extLst>
                  <a:ext uri="{FF2B5EF4-FFF2-40B4-BE49-F238E27FC236}">
                    <a16:creationId xmlns:a16="http://schemas.microsoft.com/office/drawing/2014/main" id="{2E412653-72B0-E0E2-664A-2CE2EC2021D0}"/>
                  </a:ext>
                </a:extLst>
              </p:cNvPr>
              <p:cNvPicPr>
                <a:picLocks noChangeAspect="1"/>
              </p:cNvPicPr>
              <p:nvPr/>
            </p:nvPicPr>
            <p:blipFill rotWithShape="1">
              <a:blip r:embed="rId11"/>
              <a:srcRect r="926" b="20953"/>
              <a:stretch/>
            </p:blipFill>
            <p:spPr>
              <a:xfrm>
                <a:off x="9891897" y="2738153"/>
                <a:ext cx="1361090" cy="1085963"/>
              </a:xfrm>
              <a:prstGeom prst="rect">
                <a:avLst/>
              </a:prstGeom>
            </p:spPr>
          </p:pic>
        </p:grpSp>
        <p:pic>
          <p:nvPicPr>
            <p:cNvPr id="21" name="Picture 21">
              <a:extLst>
                <a:ext uri="{FF2B5EF4-FFF2-40B4-BE49-F238E27FC236}">
                  <a16:creationId xmlns:a16="http://schemas.microsoft.com/office/drawing/2014/main" id="{825A1A47-DDC0-3866-78C3-34F32CD0F9EF}"/>
                </a:ext>
              </a:extLst>
            </p:cNvPr>
            <p:cNvPicPr>
              <a:picLocks noChangeAspect="1"/>
            </p:cNvPicPr>
            <p:nvPr/>
          </p:nvPicPr>
          <p:blipFill rotWithShape="1">
            <a:blip r:embed="rId12"/>
            <a:srcRect l="22857" t="2151"/>
            <a:stretch/>
          </p:blipFill>
          <p:spPr>
            <a:xfrm>
              <a:off x="9831800" y="2796056"/>
              <a:ext cx="642353" cy="803964"/>
            </a:xfrm>
            <a:prstGeom prst="rect">
              <a:avLst/>
            </a:prstGeom>
          </p:spPr>
        </p:pic>
      </p:grpSp>
      <p:pic>
        <p:nvPicPr>
          <p:cNvPr id="26" name="Picture 26">
            <a:extLst>
              <a:ext uri="{FF2B5EF4-FFF2-40B4-BE49-F238E27FC236}">
                <a16:creationId xmlns:a16="http://schemas.microsoft.com/office/drawing/2014/main" id="{0455223C-AE63-F224-DD7E-42D478C876EE}"/>
              </a:ext>
            </a:extLst>
          </p:cNvPr>
          <p:cNvPicPr>
            <a:picLocks noChangeAspect="1"/>
          </p:cNvPicPr>
          <p:nvPr/>
        </p:nvPicPr>
        <p:blipFill>
          <a:blip r:embed="rId13"/>
          <a:stretch>
            <a:fillRect/>
          </a:stretch>
        </p:blipFill>
        <p:spPr>
          <a:xfrm>
            <a:off x="6845372" y="4002887"/>
            <a:ext cx="1723868" cy="1723868"/>
          </a:xfrm>
          <a:prstGeom prst="rect">
            <a:avLst/>
          </a:prstGeom>
        </p:spPr>
      </p:pic>
      <p:sp>
        <p:nvSpPr>
          <p:cNvPr id="28" name="TextBox 27">
            <a:extLst>
              <a:ext uri="{FF2B5EF4-FFF2-40B4-BE49-F238E27FC236}">
                <a16:creationId xmlns:a16="http://schemas.microsoft.com/office/drawing/2014/main" id="{D8FBC77B-C00E-B299-515B-6ACDF21524DA}"/>
              </a:ext>
            </a:extLst>
          </p:cNvPr>
          <p:cNvSpPr txBox="1"/>
          <p:nvPr/>
        </p:nvSpPr>
        <p:spPr>
          <a:xfrm>
            <a:off x="4832047" y="5752098"/>
            <a:ext cx="1410011" cy="448014"/>
          </a:xfrm>
          <a:prstGeom prst="rect">
            <a:avLst/>
          </a:prstGeom>
          <a:noFill/>
        </p:spPr>
        <p:txBody>
          <a:bodyPr wrap="square">
            <a:spAutoFit/>
          </a:bodyPr>
          <a:lstStyle/>
          <a:p>
            <a:pPr algn="ctr"/>
            <a:r>
              <a:rPr lang="en-US" sz="1600">
                <a:solidFill>
                  <a:srgbClr val="000000"/>
                </a:solidFill>
                <a:latin typeface="+mj-lt"/>
              </a:rPr>
              <a:t>Elderly</a:t>
            </a:r>
            <a:endParaRPr lang="en-US" sz="1600">
              <a:latin typeface="+mj-lt"/>
            </a:endParaRPr>
          </a:p>
        </p:txBody>
      </p:sp>
      <p:sp>
        <p:nvSpPr>
          <p:cNvPr id="29" name="TextBox 28">
            <a:extLst>
              <a:ext uri="{FF2B5EF4-FFF2-40B4-BE49-F238E27FC236}">
                <a16:creationId xmlns:a16="http://schemas.microsoft.com/office/drawing/2014/main" id="{89B32EAC-C006-80E1-4E96-BEC50639EAE0}"/>
              </a:ext>
            </a:extLst>
          </p:cNvPr>
          <p:cNvSpPr txBox="1"/>
          <p:nvPr/>
        </p:nvSpPr>
        <p:spPr>
          <a:xfrm>
            <a:off x="9124570" y="5740564"/>
            <a:ext cx="2359844" cy="830998"/>
          </a:xfrm>
          <a:prstGeom prst="rect">
            <a:avLst/>
          </a:prstGeom>
          <a:noFill/>
        </p:spPr>
        <p:txBody>
          <a:bodyPr wrap="square" lIns="91440" tIns="45720" rIns="91440" bIns="45720" anchor="t">
            <a:spAutoFit/>
          </a:bodyPr>
          <a:lstStyle/>
          <a:p>
            <a:pPr algn="ctr"/>
            <a:r>
              <a:rPr lang="en-US" sz="1600">
                <a:solidFill>
                  <a:srgbClr val="000000"/>
                </a:solidFill>
                <a:latin typeface="+mj-lt"/>
              </a:rPr>
              <a:t>Communities near highways/with little tree cover</a:t>
            </a:r>
            <a:endParaRPr lang="en-US" sz="1600">
              <a:latin typeface="+mj-lt"/>
            </a:endParaRPr>
          </a:p>
        </p:txBody>
      </p:sp>
      <p:sp>
        <p:nvSpPr>
          <p:cNvPr id="30" name="TextBox 29">
            <a:extLst>
              <a:ext uri="{FF2B5EF4-FFF2-40B4-BE49-F238E27FC236}">
                <a16:creationId xmlns:a16="http://schemas.microsoft.com/office/drawing/2014/main" id="{1103923A-9F6E-4A67-4BB6-1883DCB5526A}"/>
              </a:ext>
            </a:extLst>
          </p:cNvPr>
          <p:cNvSpPr txBox="1"/>
          <p:nvPr/>
        </p:nvSpPr>
        <p:spPr>
          <a:xfrm>
            <a:off x="6998016" y="5754701"/>
            <a:ext cx="1571224" cy="584775"/>
          </a:xfrm>
          <a:prstGeom prst="rect">
            <a:avLst/>
          </a:prstGeom>
          <a:noFill/>
        </p:spPr>
        <p:txBody>
          <a:bodyPr wrap="square">
            <a:spAutoFit/>
          </a:bodyPr>
          <a:lstStyle/>
          <a:p>
            <a:pPr algn="ctr"/>
            <a:r>
              <a:rPr lang="en-US" sz="1600">
                <a:solidFill>
                  <a:srgbClr val="000000"/>
                </a:solidFill>
                <a:latin typeface="+mj-lt"/>
              </a:rPr>
              <a:t>People who are unhoused</a:t>
            </a:r>
            <a:endParaRPr lang="en-US" sz="1600">
              <a:latin typeface="+mj-lt"/>
            </a:endParaRPr>
          </a:p>
        </p:txBody>
      </p:sp>
      <p:sp>
        <p:nvSpPr>
          <p:cNvPr id="19" name="Isosceles Triangle 18">
            <a:extLst>
              <a:ext uri="{FF2B5EF4-FFF2-40B4-BE49-F238E27FC236}">
                <a16:creationId xmlns:a16="http://schemas.microsoft.com/office/drawing/2014/main" id="{6BB774B8-70DA-4DF0-1FBE-FD9924294F35}"/>
              </a:ext>
            </a:extLst>
          </p:cNvPr>
          <p:cNvSpPr/>
          <p:nvPr/>
        </p:nvSpPr>
        <p:spPr>
          <a:xfrm rot="5400000">
            <a:off x="93631" y="619783"/>
            <a:ext cx="1325564" cy="816248"/>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2" name="Isosceles Triangle 31">
            <a:extLst>
              <a:ext uri="{FF2B5EF4-FFF2-40B4-BE49-F238E27FC236}">
                <a16:creationId xmlns:a16="http://schemas.microsoft.com/office/drawing/2014/main" id="{CB2D7DBE-EC6E-26C9-7329-0D6B99D130A4}"/>
              </a:ext>
            </a:extLst>
          </p:cNvPr>
          <p:cNvSpPr/>
          <p:nvPr/>
        </p:nvSpPr>
        <p:spPr>
          <a:xfrm rot="5400000">
            <a:off x="868428" y="716974"/>
            <a:ext cx="1009890" cy="621864"/>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5" name="Speech Bubble: Rectangle with Corners Rounded 34">
            <a:extLst>
              <a:ext uri="{FF2B5EF4-FFF2-40B4-BE49-F238E27FC236}">
                <a16:creationId xmlns:a16="http://schemas.microsoft.com/office/drawing/2014/main" id="{7B49D6D6-C43C-88AA-8CB3-908BC00FD55C}"/>
              </a:ext>
            </a:extLst>
          </p:cNvPr>
          <p:cNvSpPr/>
          <p:nvPr/>
        </p:nvSpPr>
        <p:spPr>
          <a:xfrm>
            <a:off x="391197" y="4126219"/>
            <a:ext cx="4054883" cy="2282355"/>
          </a:xfrm>
          <a:prstGeom prst="wedgeRoundRectCallout">
            <a:avLst>
              <a:gd name="adj1" fmla="val -33684"/>
              <a:gd name="adj2" fmla="val 65516"/>
              <a:gd name="adj3" fmla="val 16667"/>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0BE3D6B-56FB-3F20-7CB5-303B168FDD93}"/>
              </a:ext>
            </a:extLst>
          </p:cNvPr>
          <p:cNvSpPr txBox="1"/>
          <p:nvPr/>
        </p:nvSpPr>
        <p:spPr>
          <a:xfrm>
            <a:off x="652623" y="4359417"/>
            <a:ext cx="3645967" cy="1815882"/>
          </a:xfrm>
          <a:prstGeom prst="rect">
            <a:avLst/>
          </a:prstGeom>
          <a:noFill/>
        </p:spPr>
        <p:txBody>
          <a:bodyPr wrap="square">
            <a:spAutoFit/>
          </a:bodyPr>
          <a:lstStyle/>
          <a:p>
            <a:r>
              <a:rPr lang="en-US" sz="2800" b="1" i="1">
                <a:solidFill>
                  <a:schemeClr val="tx2"/>
                </a:solidFill>
              </a:rPr>
              <a:t>Why do you think these groups might be more sensitive or less able to cope?</a:t>
            </a:r>
          </a:p>
        </p:txBody>
      </p:sp>
    </p:spTree>
    <p:extLst>
      <p:ext uri="{BB962C8B-B14F-4D97-AF65-F5344CB8AC3E}">
        <p14:creationId xmlns:p14="http://schemas.microsoft.com/office/powerpoint/2010/main" val="484983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E6848E8-A752-DFDC-8F5B-391E051FA33A}"/>
              </a:ext>
            </a:extLst>
          </p:cNvPr>
          <p:cNvSpPr>
            <a:spLocks noGrp="1"/>
          </p:cNvSpPr>
          <p:nvPr>
            <p:ph type="sldNum" sz="quarter" idx="12"/>
          </p:nvPr>
        </p:nvSpPr>
        <p:spPr/>
        <p:txBody>
          <a:bodyPr/>
          <a:lstStyle/>
          <a:p>
            <a:fld id="{A369C6C0-0DC4-44C4-B8BB-8CC4BD6D1597}" type="slidenum">
              <a:rPr lang="en-US" smtClean="0"/>
              <a:pPr/>
              <a:t>8</a:t>
            </a:fld>
            <a:endParaRPr lang="en-US"/>
          </a:p>
        </p:txBody>
      </p:sp>
      <p:sp>
        <p:nvSpPr>
          <p:cNvPr id="7" name="Content Placeholder 6">
            <a:extLst>
              <a:ext uri="{FF2B5EF4-FFF2-40B4-BE49-F238E27FC236}">
                <a16:creationId xmlns:a16="http://schemas.microsoft.com/office/drawing/2014/main" id="{F62E1F6A-8ADD-303A-1A68-D3A3E7BB1900}"/>
              </a:ext>
            </a:extLst>
          </p:cNvPr>
          <p:cNvSpPr txBox="1">
            <a:spLocks noGrp="1"/>
          </p:cNvSpPr>
          <p:nvPr>
            <p:ph sz="half" idx="1"/>
          </p:nvPr>
        </p:nvSpPr>
        <p:spPr>
          <a:xfrm>
            <a:off x="776636" y="1969161"/>
            <a:ext cx="6568061" cy="334040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61645" indent="0">
              <a:buNone/>
            </a:pPr>
            <a:endParaRPr lang="en-US" sz="3600">
              <a:solidFill>
                <a:schemeClr val="tx1"/>
              </a:solidFill>
            </a:endParaRPr>
          </a:p>
          <a:p>
            <a:pPr marL="461645" indent="0">
              <a:buNone/>
            </a:pPr>
            <a:r>
              <a:rPr lang="en-US" sz="3600">
                <a:solidFill>
                  <a:schemeClr val="tx1"/>
                </a:solidFill>
              </a:rPr>
              <a:t>Are there parts of </a:t>
            </a:r>
            <a:r>
              <a:rPr lang="en-US" sz="3600">
                <a:solidFill>
                  <a:srgbClr val="FF0000"/>
                </a:solidFill>
              </a:rPr>
              <a:t>[your community] </a:t>
            </a:r>
            <a:r>
              <a:rPr lang="en-US" sz="3600">
                <a:solidFill>
                  <a:schemeClr val="tx1"/>
                </a:solidFill>
              </a:rPr>
              <a:t>that might be more vulnerable to the harms of wildfire smoke?</a:t>
            </a:r>
          </a:p>
          <a:p>
            <a:pPr marL="0" indent="0">
              <a:buNone/>
            </a:pPr>
            <a:endParaRPr lang="en-US" sz="3600">
              <a:solidFill>
                <a:schemeClr val="tx1"/>
              </a:solidFill>
            </a:endParaRPr>
          </a:p>
        </p:txBody>
      </p:sp>
      <p:pic>
        <p:nvPicPr>
          <p:cNvPr id="1026" name="Picture 2">
            <a:extLst>
              <a:ext uri="{FF2B5EF4-FFF2-40B4-BE49-F238E27FC236}">
                <a16:creationId xmlns:a16="http://schemas.microsoft.com/office/drawing/2014/main" id="{179934C9-19E9-C763-2245-88EA47BFA3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7755" y="2666942"/>
            <a:ext cx="3675457" cy="2927906"/>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66A64E9F-34FF-1D3A-E9DE-0139EF9C39DF}"/>
              </a:ext>
            </a:extLst>
          </p:cNvPr>
          <p:cNvGrpSpPr/>
          <p:nvPr/>
        </p:nvGrpSpPr>
        <p:grpSpPr>
          <a:xfrm>
            <a:off x="7846055" y="1306379"/>
            <a:ext cx="1438112" cy="1325564"/>
            <a:chOff x="7995684" y="1306379"/>
            <a:chExt cx="1438112" cy="1325564"/>
          </a:xfrm>
        </p:grpSpPr>
        <p:sp>
          <p:nvSpPr>
            <p:cNvPr id="8" name="Isosceles Triangle 7">
              <a:extLst>
                <a:ext uri="{FF2B5EF4-FFF2-40B4-BE49-F238E27FC236}">
                  <a16:creationId xmlns:a16="http://schemas.microsoft.com/office/drawing/2014/main" id="{5F5263EF-1ADD-A202-3D4C-FA55424DF60A}"/>
                </a:ext>
              </a:extLst>
            </p:cNvPr>
            <p:cNvSpPr/>
            <p:nvPr/>
          </p:nvSpPr>
          <p:spPr>
            <a:xfrm rot="16200000">
              <a:off x="7741026" y="1561037"/>
              <a:ext cx="1325564" cy="816248"/>
            </a:xfrm>
            <a:prstGeom prst="triangle">
              <a:avLst/>
            </a:prstGeom>
            <a:solidFill>
              <a:srgbClr val="E55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Isosceles Triangle 8">
              <a:extLst>
                <a:ext uri="{FF2B5EF4-FFF2-40B4-BE49-F238E27FC236}">
                  <a16:creationId xmlns:a16="http://schemas.microsoft.com/office/drawing/2014/main" id="{D0E42BA6-7011-DC2A-4E92-67D9DFC4C8B0}"/>
                </a:ext>
              </a:extLst>
            </p:cNvPr>
            <p:cNvSpPr/>
            <p:nvPr/>
          </p:nvSpPr>
          <p:spPr>
            <a:xfrm rot="16200000">
              <a:off x="8617919" y="1658229"/>
              <a:ext cx="1009890" cy="62186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22040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67C42A-CE0D-D973-B569-2CAAD071905F}"/>
              </a:ext>
            </a:extLst>
          </p:cNvPr>
          <p:cNvPicPr>
            <a:picLocks noChangeAspect="1"/>
          </p:cNvPicPr>
          <p:nvPr/>
        </p:nvPicPr>
        <p:blipFill>
          <a:blip r:embed="rId2">
            <a:clrChange>
              <a:clrFrom>
                <a:srgbClr val="FFFFFF"/>
              </a:clrFrom>
              <a:clrTo>
                <a:srgbClr val="FFFFFF">
                  <a:alpha val="0"/>
                </a:srgbClr>
              </a:clrTo>
            </a:clrChange>
            <a:alphaModFix amt="50000"/>
            <a:extLst>
              <a:ext uri="{BEBA8EAE-BF5A-486C-A8C5-ECC9F3942E4B}">
                <a14:imgProps xmlns:a14="http://schemas.microsoft.com/office/drawing/2010/main">
                  <a14:imgLayer r:embed="rId3">
                    <a14:imgEffect>
                      <a14:backgroundRemoval t="9598" b="94737" l="6584" r="93238">
                        <a14:foregroundMark x1="11388" y1="69659" x2="11388" y2="69659"/>
                        <a14:foregroundMark x1="6584" y1="62848" x2="6584" y2="62848"/>
                        <a14:foregroundMark x1="12811" y1="95046" x2="12811" y2="95046"/>
                        <a14:foregroundMark x1="33452" y1="74923" x2="33452" y2="74923"/>
                        <a14:foregroundMark x1="52669" y1="62848" x2="52669" y2="62848"/>
                        <a14:foregroundMark x1="72598" y1="50155" x2="72598" y2="50155"/>
                        <a14:foregroundMark x1="89858" y1="32817" x2="89858" y2="32817"/>
                        <a14:foregroundMark x1="93060" y1="10526" x2="93060" y2="10526"/>
                        <a14:foregroundMark x1="93238" y1="12074" x2="93238" y2="12074"/>
                      </a14:backgroundRemoval>
                    </a14:imgEffect>
                  </a14:imgLayer>
                </a14:imgProps>
              </a:ext>
            </a:extLst>
          </a:blip>
          <a:stretch>
            <a:fillRect/>
          </a:stretch>
        </p:blipFill>
        <p:spPr>
          <a:xfrm>
            <a:off x="1371602" y="555049"/>
            <a:ext cx="10000999" cy="5747905"/>
          </a:xfrm>
          <a:prstGeom prst="rect">
            <a:avLst/>
          </a:prstGeom>
        </p:spPr>
      </p:pic>
      <p:sp>
        <p:nvSpPr>
          <p:cNvPr id="2" name="Title 1">
            <a:extLst>
              <a:ext uri="{FF2B5EF4-FFF2-40B4-BE49-F238E27FC236}">
                <a16:creationId xmlns:a16="http://schemas.microsoft.com/office/drawing/2014/main" id="{75DD71D8-4FA5-3478-5911-E5A1BCF0689E}"/>
              </a:ext>
            </a:extLst>
          </p:cNvPr>
          <p:cNvSpPr>
            <a:spLocks noGrp="1"/>
          </p:cNvSpPr>
          <p:nvPr>
            <p:ph type="title"/>
          </p:nvPr>
        </p:nvSpPr>
        <p:spPr/>
        <p:txBody>
          <a:bodyPr/>
          <a:lstStyle/>
          <a:p>
            <a:r>
              <a:rPr lang="en-US">
                <a:solidFill>
                  <a:srgbClr val="8A0000"/>
                </a:solidFill>
                <a:highlight>
                  <a:srgbClr val="FFFF00"/>
                </a:highlight>
              </a:rPr>
              <a:t>[Placeholder]</a:t>
            </a:r>
          </a:p>
        </p:txBody>
      </p:sp>
      <p:sp>
        <p:nvSpPr>
          <p:cNvPr id="3" name="Content Placeholder 2">
            <a:extLst>
              <a:ext uri="{FF2B5EF4-FFF2-40B4-BE49-F238E27FC236}">
                <a16:creationId xmlns:a16="http://schemas.microsoft.com/office/drawing/2014/main" id="{80E1B3DA-C3B0-56D8-1720-73DEF59E7189}"/>
              </a:ext>
            </a:extLst>
          </p:cNvPr>
          <p:cNvSpPr>
            <a:spLocks noGrp="1"/>
          </p:cNvSpPr>
          <p:nvPr>
            <p:ph idx="1"/>
          </p:nvPr>
        </p:nvSpPr>
        <p:spPr/>
        <p:txBody>
          <a:bodyPr vert="horz" lIns="91440" tIns="45720" rIns="91440" bIns="45720" rtlCol="0" anchor="t">
            <a:normAutofit/>
          </a:bodyPr>
          <a:lstStyle/>
          <a:p>
            <a:r>
              <a:rPr lang="en-US"/>
              <a:t>Transition to federal or state guidance on wildfires </a:t>
            </a:r>
          </a:p>
          <a:p>
            <a:pPr lvl="1"/>
            <a:r>
              <a:rPr lang="en-US"/>
              <a:t>Cambridge transitioned to the CDC Wildfire materials</a:t>
            </a:r>
          </a:p>
          <a:p>
            <a:r>
              <a:rPr lang="en-US"/>
              <a:t>If you have an outreach group, consider 1-2 slides on messaging about wildfires for the public and local one-pagers</a:t>
            </a:r>
          </a:p>
        </p:txBody>
      </p:sp>
      <p:sp>
        <p:nvSpPr>
          <p:cNvPr id="4" name="Slide Number Placeholder 3">
            <a:extLst>
              <a:ext uri="{FF2B5EF4-FFF2-40B4-BE49-F238E27FC236}">
                <a16:creationId xmlns:a16="http://schemas.microsoft.com/office/drawing/2014/main" id="{BC76E45E-7C0D-DC26-FB5F-7E95789A55E0}"/>
              </a:ext>
            </a:extLst>
          </p:cNvPr>
          <p:cNvSpPr>
            <a:spLocks noGrp="1"/>
          </p:cNvSpPr>
          <p:nvPr>
            <p:ph type="sldNum" sz="quarter" idx="12"/>
          </p:nvPr>
        </p:nvSpPr>
        <p:spPr/>
        <p:txBody>
          <a:bodyPr/>
          <a:lstStyle/>
          <a:p>
            <a:fld id="{A369C6C0-0DC4-44C4-B8BB-8CC4BD6D1597}" type="slidenum">
              <a:rPr lang="en-US" smtClean="0"/>
              <a:pPr/>
              <a:t>9</a:t>
            </a:fld>
            <a:endParaRPr lang="en-US"/>
          </a:p>
        </p:txBody>
      </p:sp>
    </p:spTree>
    <p:extLst>
      <p:ext uri="{BB962C8B-B14F-4D97-AF65-F5344CB8AC3E}">
        <p14:creationId xmlns:p14="http://schemas.microsoft.com/office/powerpoint/2010/main" val="1979810110"/>
      </p:ext>
    </p:extLst>
  </p:cSld>
  <p:clrMapOvr>
    <a:masterClrMapping/>
  </p:clrMapOvr>
</p:sld>
</file>

<file path=ppt/theme/theme1.xml><?xml version="1.0" encoding="utf-8"?>
<a:theme xmlns:a="http://schemas.openxmlformats.org/drawingml/2006/main" name="1_Office Theme">
  <a:themeElements>
    <a:clrScheme name="Custom 4">
      <a:dk1>
        <a:sysClr val="windowText" lastClr="000000"/>
      </a:dk1>
      <a:lt1>
        <a:sysClr val="window" lastClr="FFFFFF"/>
      </a:lt1>
      <a:dk2>
        <a:srgbClr val="0C2461"/>
      </a:dk2>
      <a:lt2>
        <a:srgbClr val="E7E6E6"/>
      </a:lt2>
      <a:accent1>
        <a:srgbClr val="0072B9"/>
      </a:accent1>
      <a:accent2>
        <a:srgbClr val="E55039"/>
      </a:accent2>
      <a:accent3>
        <a:srgbClr val="FED330"/>
      </a:accent3>
      <a:accent4>
        <a:srgbClr val="F7B731"/>
      </a:accent4>
      <a:accent5>
        <a:srgbClr val="82CCDD"/>
      </a:accent5>
      <a:accent6>
        <a:srgbClr val="20BF6B"/>
      </a:accent6>
      <a:hlink>
        <a:srgbClr val="26DE8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lcf76f155ced4ddcb4097134ff3c332f xmlns="a880e4d9-f90f-4d56-b9a4-231c0029059b">
      <Terms xmlns="http://schemas.microsoft.com/office/infopath/2007/PartnerControls"/>
    </lcf76f155ced4ddcb4097134ff3c332f>
    <TaxCatchAll xmlns="1f0b2eb3-61f4-4cdd-82ce-95daa35ba30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C03A35934378346B171F804E7896BD6" ma:contentTypeVersion="19" ma:contentTypeDescription="Create a new document." ma:contentTypeScope="" ma:versionID="ce7950ff1ae89a44b6d4130e2a6db883">
  <xsd:schema xmlns:xsd="http://www.w3.org/2001/XMLSchema" xmlns:xs="http://www.w3.org/2001/XMLSchema" xmlns:p="http://schemas.microsoft.com/office/2006/metadata/properties" xmlns:ns2="a880e4d9-f90f-4d56-b9a4-231c0029059b" xmlns:ns3="1f0b2eb3-61f4-4cdd-82ce-95daa35ba30f" xmlns:ns4="http://schemas.microsoft.com/sharepoint/v4" targetNamespace="http://schemas.microsoft.com/office/2006/metadata/properties" ma:root="true" ma:fieldsID="8467dd32ba7fd16bd67b40f643288fba" ns2:_="" ns3:_="" ns4:_="">
    <xsd:import namespace="a880e4d9-f90f-4d56-b9a4-231c0029059b"/>
    <xsd:import namespace="1f0b2eb3-61f4-4cdd-82ce-95daa35ba30f"/>
    <xsd:import namespace="http://schemas.microsoft.com/sharepoint/v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4:IconOverlay"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80e4d9-f90f-4d56-b9a4-231c002905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940289e-7c2c-41a1-9630-5237cb6f5e2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f0b2eb3-61f4-4cdd-82ce-95daa35ba30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7d23876-93ad-4650-9f34-3a272b72d960}" ma:internalName="TaxCatchAll" ma:showField="CatchAllData" ma:web="1f0b2eb3-61f4-4cdd-82ce-95daa35ba30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4"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555B8F-A2FB-4B71-929E-2D8A490B17FD}">
  <ds:schemaRefs>
    <ds:schemaRef ds:uri="1f0b2eb3-61f4-4cdd-82ce-95daa35ba30f"/>
    <ds:schemaRef ds:uri="a880e4d9-f90f-4d56-b9a4-231c0029059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4"/>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CB0C180-A15D-4467-AB4B-CA0DC1D41AAC}">
  <ds:schemaRefs>
    <ds:schemaRef ds:uri="http://schemas.microsoft.com/sharepoint/v3/contenttype/forms"/>
  </ds:schemaRefs>
</ds:datastoreItem>
</file>

<file path=customXml/itemProps3.xml><?xml version="1.0" encoding="utf-8"?>
<ds:datastoreItem xmlns:ds="http://schemas.openxmlformats.org/officeDocument/2006/customXml" ds:itemID="{44AF8326-F7CA-4C44-9A38-34E9957B6794}"/>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11</Slides>
  <Notes>2</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1_Office Theme</vt:lpstr>
      <vt:lpstr>Wildfires</vt:lpstr>
      <vt:lpstr>Icebreaker!</vt:lpstr>
      <vt:lpstr>Climate Change: WARMER, WETTER, and WEIRDER </vt:lpstr>
      <vt:lpstr>Weirder: Wildfire Smoke</vt:lpstr>
      <vt:lpstr>What are wildfires?</vt:lpstr>
      <vt:lpstr>Air Quality Index is a way to determine whether the air quality is healthy or not </vt:lpstr>
      <vt:lpstr>Some people are more vulnerable to wildfire smoke</vt:lpstr>
      <vt:lpstr>PowerPoint Presentation</vt:lpstr>
      <vt:lpstr>[Placeholder]</vt:lpstr>
      <vt:lpstr>Protect yourself! Strategies from other states &amp; countries</vt:lpstr>
      <vt:lpstr>[Placeholder]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Emergency Heat Roundtable</dc:title>
  <dc:creator>Ron, Sharon</dc:creator>
  <cp:revision>1</cp:revision>
  <dcterms:created xsi:type="dcterms:W3CDTF">2023-06-20T13:41:55Z</dcterms:created>
  <dcterms:modified xsi:type="dcterms:W3CDTF">2023-10-06T15:56:11Z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0x0101006C03A35934378346B171F804E7896BD6</vt:lpwstr>
  </property>
  <property fmtid="{D5CDD505-2E9C-101B-9397-08002B2CF9AE}" pid="3" name="MediaServiceImageTags">
    <vt:lpwstr/>
  </property>
</Properties>
</file>