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2.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20" r:id="rId5"/>
    <p:sldMasterId id="2147483764" r:id="rId6"/>
    <p:sldMasterId id="2147483806" r:id="rId7"/>
  </p:sldMasterIdLst>
  <p:notesMasterIdLst>
    <p:notesMasterId r:id="rId23"/>
  </p:notesMasterIdLst>
  <p:sldIdLst>
    <p:sldId id="2141412458" r:id="rId8"/>
    <p:sldId id="2141412370" r:id="rId9"/>
    <p:sldId id="2141412426" r:id="rId10"/>
    <p:sldId id="2141412341" r:id="rId11"/>
    <p:sldId id="2141412454" r:id="rId12"/>
    <p:sldId id="2141412449" r:id="rId13"/>
    <p:sldId id="2141412456" r:id="rId14"/>
    <p:sldId id="2141412450" r:id="rId15"/>
    <p:sldId id="2141412455" r:id="rId16"/>
    <p:sldId id="2141412400" r:id="rId17"/>
    <p:sldId id="2141412459" r:id="rId18"/>
    <p:sldId id="2141412460" r:id="rId19"/>
    <p:sldId id="2141412461" r:id="rId20"/>
    <p:sldId id="2141412465" r:id="rId21"/>
    <p:sldId id="2141412420" r:id="rId2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79A968C-F8B9-5DCA-0C0C-CFFE0C3008FD}" name="Erin Perry" initials="EP" userId="Erin Perry" providerId="None"/>
  <p188:author id="{E501ACB2-2D08-66F6-62A2-440D68BE81C0}" name="Chloe Schaefer" initials="CS" userId="S::chloe.schaefer@capecodcommission.org::4b959ca5-3cf7-4af7-86ed-e89f4e0ce682"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3273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6" autoAdjust="0"/>
    <p:restoredTop sz="76608" autoAdjust="0"/>
  </p:normalViewPr>
  <p:slideViewPr>
    <p:cSldViewPr snapToGrid="0">
      <p:cViewPr varScale="1">
        <p:scale>
          <a:sx n="83" d="100"/>
          <a:sy n="83" d="100"/>
        </p:scale>
        <p:origin x="940" y="5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notesMaster" Target="notesMasters/notesMaster1.xml"/><Relationship Id="rId28" Type="http://schemas.microsoft.com/office/2018/10/relationships/authors" Target="author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52AD0630-E97F-4D4E-B1E1-54451E39C174}" type="datetimeFigureOut">
              <a:rPr lang="en-US" smtClean="0"/>
              <a:t>10/6/2025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7E2380C-FFF6-4EAE-A911-16EFECCDE675}" type="slidenum">
              <a:rPr lang="en-US" smtClean="0"/>
              <a:t>‹#›</a:t>
            </a:fld>
            <a:endParaRPr lang="en-US"/>
          </a:p>
        </p:txBody>
      </p:sp>
    </p:spTree>
    <p:extLst>
      <p:ext uri="{BB962C8B-B14F-4D97-AF65-F5344CB8AC3E}">
        <p14:creationId xmlns:p14="http://schemas.microsoft.com/office/powerpoint/2010/main" val="31054778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E2380C-FFF6-4EAE-A911-16EFECCDE675}" type="slidenum">
              <a:rPr lang="en-US" smtClean="0"/>
              <a:t>1</a:t>
            </a:fld>
            <a:endParaRPr lang="en-US"/>
          </a:p>
        </p:txBody>
      </p:sp>
    </p:spTree>
    <p:extLst>
      <p:ext uri="{BB962C8B-B14F-4D97-AF65-F5344CB8AC3E}">
        <p14:creationId xmlns:p14="http://schemas.microsoft.com/office/powerpoint/2010/main" val="35696048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Open Sans" panose="020B0606030504020204" pitchFamily="34" charset="0"/>
              <a:ea typeface="Open Sans" panose="020B0606030504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E3733-DBDC-4DB2-B827-AF405C0243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4082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43EFA2-1FCE-97A2-8C8A-5B44A1C0FD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A24F6D-AC53-E517-2C73-A68FE1672D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2336E4-C2B2-1E1B-7CA1-9796B5F78C25}"/>
              </a:ext>
            </a:extLst>
          </p:cNvPr>
          <p:cNvSpPr>
            <a:spLocks noGrp="1"/>
          </p:cNvSpPr>
          <p:nvPr>
            <p:ph type="body" idx="1"/>
          </p:nvPr>
        </p:nvSpPr>
        <p:spPr/>
        <p:txBody>
          <a:bodyPr/>
          <a:lstStyle/>
          <a:p>
            <a:pPr marL="0" lvl="0" indent="0" algn="l" rtl="0">
              <a:spcBef>
                <a:spcPts val="0"/>
              </a:spcBef>
              <a:spcAft>
                <a:spcPts val="0"/>
              </a:spcAft>
              <a:buNone/>
            </a:pPr>
            <a:endParaRPr lang="en-US" dirty="0"/>
          </a:p>
        </p:txBody>
      </p:sp>
      <p:sp>
        <p:nvSpPr>
          <p:cNvPr id="4" name="Slide Number Placeholder 3">
            <a:extLst>
              <a:ext uri="{FF2B5EF4-FFF2-40B4-BE49-F238E27FC236}">
                <a16:creationId xmlns:a16="http://schemas.microsoft.com/office/drawing/2014/main" id="{27BCAE9F-8F25-25BC-2898-98259300858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C067EA-D759-964A-A2F7-133D744EF5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58349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8A8421-A964-B5BC-84CE-04DE7C12D0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16D9BA-8A98-0244-E23E-4AA1A0ACCC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BFEC88-C0F5-3263-DA58-590FF425CDFA}"/>
              </a:ext>
            </a:extLst>
          </p:cNvPr>
          <p:cNvSpPr>
            <a:spLocks noGrp="1"/>
          </p:cNvSpPr>
          <p:nvPr>
            <p:ph type="body" idx="1"/>
          </p:nvPr>
        </p:nvSpPr>
        <p:spPr/>
        <p:txBody>
          <a:bodyPr/>
          <a:lstStyle/>
          <a:p>
            <a:pPr marL="0" lvl="0" indent="0" algn="l" rtl="0">
              <a:spcBef>
                <a:spcPts val="0"/>
              </a:spcBef>
              <a:spcAft>
                <a:spcPts val="0"/>
              </a:spcAft>
              <a:buNone/>
            </a:pPr>
            <a:endParaRPr lang="en-US" dirty="0"/>
          </a:p>
        </p:txBody>
      </p:sp>
      <p:sp>
        <p:nvSpPr>
          <p:cNvPr id="4" name="Slide Number Placeholder 3">
            <a:extLst>
              <a:ext uri="{FF2B5EF4-FFF2-40B4-BE49-F238E27FC236}">
                <a16:creationId xmlns:a16="http://schemas.microsoft.com/office/drawing/2014/main" id="{48997C3E-572C-8FCD-DD3C-1E34B063C5B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C067EA-D759-964A-A2F7-133D744EF5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18851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A148D5-3665-D576-D52D-61499D21A0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7A8EEE-1E4B-5BE3-AFD6-2239863A32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40D15B-9867-9882-E9CA-4573F43816A5}"/>
              </a:ext>
            </a:extLst>
          </p:cNvPr>
          <p:cNvSpPr>
            <a:spLocks noGrp="1"/>
          </p:cNvSpPr>
          <p:nvPr>
            <p:ph type="body" idx="1"/>
          </p:nvPr>
        </p:nvSpPr>
        <p:spPr/>
        <p:txBody>
          <a:bodyPr/>
          <a:lstStyle/>
          <a:p>
            <a:pPr marL="0" lvl="0" indent="0" algn="l" rtl="0">
              <a:spcBef>
                <a:spcPts val="0"/>
              </a:spcBef>
              <a:spcAft>
                <a:spcPts val="0"/>
              </a:spcAft>
              <a:buNone/>
            </a:pPr>
            <a:endParaRPr lang="en-US" dirty="0"/>
          </a:p>
        </p:txBody>
      </p:sp>
      <p:sp>
        <p:nvSpPr>
          <p:cNvPr id="4" name="Slide Number Placeholder 3">
            <a:extLst>
              <a:ext uri="{FF2B5EF4-FFF2-40B4-BE49-F238E27FC236}">
                <a16:creationId xmlns:a16="http://schemas.microsoft.com/office/drawing/2014/main" id="{7901DFB4-4A92-5B75-A467-CD2EB468B2D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C067EA-D759-964A-A2F7-133D744EF5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97812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7FF337-C9DC-1672-3EC7-40F93DA701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35DBA2-950F-3D41-ED02-6F694A4923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6EEEC3-0372-74C9-FA6E-CD136915FB41}"/>
              </a:ext>
            </a:extLst>
          </p:cNvPr>
          <p:cNvSpPr>
            <a:spLocks noGrp="1"/>
          </p:cNvSpPr>
          <p:nvPr>
            <p:ph type="body" idx="1"/>
          </p:nvPr>
        </p:nvSpPr>
        <p:spPr/>
        <p:txBody>
          <a:bodyPr/>
          <a:lstStyle/>
          <a:p>
            <a:pPr marL="0" lvl="0" indent="0" algn="l" rtl="0">
              <a:spcBef>
                <a:spcPts val="0"/>
              </a:spcBef>
              <a:spcAft>
                <a:spcPts val="0"/>
              </a:spcAft>
              <a:buNone/>
            </a:pPr>
            <a:endParaRPr lang="en-US" dirty="0"/>
          </a:p>
        </p:txBody>
      </p:sp>
      <p:sp>
        <p:nvSpPr>
          <p:cNvPr id="4" name="Slide Number Placeholder 3">
            <a:extLst>
              <a:ext uri="{FF2B5EF4-FFF2-40B4-BE49-F238E27FC236}">
                <a16:creationId xmlns:a16="http://schemas.microsoft.com/office/drawing/2014/main" id="{7640B23E-F733-734A-5BE5-F128AF48420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C067EA-D759-964A-A2F7-133D744EF5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9795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C067EA-D759-964A-A2F7-133D744EF5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273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C067EA-D759-964A-A2F7-133D744EF5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2011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C067EA-D759-964A-A2F7-133D744EF5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11749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8F6C72-0A63-4755-921B-F7AC75457BC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218668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D8E817-4F8D-8811-679E-974670B4D5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90D0A9-992F-EF85-A492-B69E903B4C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6CBAEC-C8D4-A241-0619-60D45A759E6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55A34D7A-CC1B-15D4-1F52-9EF942A6CA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AE3733-DBDC-4DB2-B827-AF405C0243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90437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B61133-3038-5B60-6978-7ECD137874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509DC3-C5EA-9713-2908-E32DD23611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31E8ED-419F-866F-5685-FDF1BD2F2A9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228491C-3225-9A4A-7772-46CE41D5784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C067EA-D759-964A-A2F7-133D744EF5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96957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32F195-7898-E1F6-3D10-409D156255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17D7D4-6AF6-37BE-461D-80C45AA389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602636-AF2F-AB14-8893-0A4A2799513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2FF0A84-5B91-DA45-C061-750D25324E9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C067EA-D759-964A-A2F7-133D744EF5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58441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992178-9FE7-BAB9-C7E8-F6091C346E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20C9F1-557A-E3FD-AEB0-5C7CBB44E7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30A0DE-B1A3-E094-7CCD-2D115BB35E4A}"/>
              </a:ext>
            </a:extLst>
          </p:cNvPr>
          <p:cNvSpPr>
            <a:spLocks noGrp="1"/>
          </p:cNvSpPr>
          <p:nvPr>
            <p:ph type="body" idx="1"/>
          </p:nvPr>
        </p:nvSpPr>
        <p:spPr/>
        <p:txBody>
          <a:bodyPr/>
          <a:lstStyle/>
          <a:p>
            <a:pPr marL="0" marR="0" lvl="0" indent="0">
              <a:lnSpc>
                <a:spcPct val="115000"/>
              </a:lnSpc>
              <a:buFont typeface="Arial" panose="020B0604020202020204" pitchFamily="34" charset="0"/>
              <a:buNone/>
            </a:pPr>
            <a:endParaRPr lang="en-US" sz="1800" u="none" strike="noStrike" dirty="0">
              <a:effectLst/>
              <a:latin typeface="Open Sans" panose="020B0606030504020204" pitchFamily="34" charset="0"/>
              <a:ea typeface="Open Sans" panose="020B0606030504020204" pitchFamily="34" charset="0"/>
            </a:endParaRPr>
          </a:p>
        </p:txBody>
      </p:sp>
      <p:sp>
        <p:nvSpPr>
          <p:cNvPr id="4" name="Slide Number Placeholder 3">
            <a:extLst>
              <a:ext uri="{FF2B5EF4-FFF2-40B4-BE49-F238E27FC236}">
                <a16:creationId xmlns:a16="http://schemas.microsoft.com/office/drawing/2014/main" id="{63601D7F-D507-3323-F3EC-E42894CEF1A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C067EA-D759-964A-A2F7-133D744EF5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07666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58D048-C760-DADD-EF40-D3744B938E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746BD3-DE74-7FBA-13B7-A3A53190FF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FD935E-5525-A29D-A248-0660B690C6F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F61B7CE-E8D9-2B41-0231-C6620B935B5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C067EA-D759-964A-A2F7-133D744EF5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40286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gif"/><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gif"/><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gif"/><Relationship Id="rId4" Type="http://schemas.openxmlformats.org/officeDocument/2006/relationships/image" Target="../media/image15.sv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gif"/><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2A25C0-92E8-4B6B-9091-DB247F14D81A}"/>
              </a:ext>
            </a:extLst>
          </p:cNvPr>
          <p:cNvSpPr/>
          <p:nvPr userDrawn="1"/>
        </p:nvSpPr>
        <p:spPr>
          <a:xfrm>
            <a:off x="1614010" y="1491302"/>
            <a:ext cx="8963981" cy="3459885"/>
          </a:xfrm>
          <a:prstGeom prst="rect">
            <a:avLst/>
          </a:prstGeom>
          <a:solidFill>
            <a:srgbClr val="193446">
              <a:alpha val="75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538"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553F8C6-A4C2-4057-8171-BDA90B9A1214}"/>
              </a:ext>
            </a:extLst>
          </p:cNvPr>
          <p:cNvSpPr>
            <a:spLocks noGrp="1"/>
          </p:cNvSpPr>
          <p:nvPr>
            <p:ph type="ctrTitle" hasCustomPrompt="1"/>
          </p:nvPr>
        </p:nvSpPr>
        <p:spPr>
          <a:xfrm>
            <a:off x="1752600" y="688217"/>
            <a:ext cx="8686800" cy="2504510"/>
          </a:xfrm>
        </p:spPr>
        <p:txBody>
          <a:bodyPr anchor="b">
            <a:normAutofit/>
          </a:bodyPr>
          <a:lstStyle>
            <a:lvl1pPr algn="ctr">
              <a:lnSpc>
                <a:spcPct val="100000"/>
              </a:lnSpc>
              <a:defRPr sz="4800" spc="0" baseline="0">
                <a:solidFill>
                  <a:schemeClr val="bg1"/>
                </a:solidFill>
                <a:latin typeface="Montserrat ExtraLight" panose="00000300000000000000" pitchFamily="50"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569AFAE5-61A2-41CE-A5D8-C37720060934}"/>
              </a:ext>
            </a:extLst>
          </p:cNvPr>
          <p:cNvSpPr>
            <a:spLocks noGrp="1"/>
          </p:cNvSpPr>
          <p:nvPr>
            <p:ph type="subTitle" idx="1" hasCustomPrompt="1"/>
          </p:nvPr>
        </p:nvSpPr>
        <p:spPr>
          <a:xfrm>
            <a:off x="1752600" y="3794760"/>
            <a:ext cx="8686800" cy="1582916"/>
          </a:xfrm>
        </p:spPr>
        <p:txBody>
          <a:bodyPr>
            <a:normAutofit/>
          </a:bodyPr>
          <a:lstStyle>
            <a:lvl1pPr marL="0" indent="0" algn="ctr">
              <a:lnSpc>
                <a:spcPct val="120000"/>
              </a:lnSpc>
              <a:buNone/>
              <a:defRPr sz="1800" b="1" spc="60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1" name="Picture 10">
            <a:extLst>
              <a:ext uri="{FF2B5EF4-FFF2-40B4-BE49-F238E27FC236}">
                <a16:creationId xmlns:a16="http://schemas.microsoft.com/office/drawing/2014/main" id="{8610DCF4-4C4A-4741-8FBE-A3B7919447D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37078" y="5478097"/>
            <a:ext cx="702223" cy="914400"/>
          </a:xfrm>
          <a:prstGeom prst="rect">
            <a:avLst/>
          </a:prstGeom>
        </p:spPr>
      </p:pic>
      <p:sp>
        <p:nvSpPr>
          <p:cNvPr id="16" name="Text Placeholder 15">
            <a:extLst>
              <a:ext uri="{FF2B5EF4-FFF2-40B4-BE49-F238E27FC236}">
                <a16:creationId xmlns:a16="http://schemas.microsoft.com/office/drawing/2014/main" id="{1DD64E5D-2ED3-4960-ADCF-F0458279D10B}"/>
              </a:ext>
            </a:extLst>
          </p:cNvPr>
          <p:cNvSpPr>
            <a:spLocks noGrp="1"/>
          </p:cNvSpPr>
          <p:nvPr>
            <p:ph type="body" sz="quarter" idx="15" hasCustomPrompt="1"/>
          </p:nvPr>
        </p:nvSpPr>
        <p:spPr>
          <a:xfrm>
            <a:off x="914400" y="5943600"/>
            <a:ext cx="10058400" cy="457200"/>
          </a:xfrm>
        </p:spPr>
        <p:txBody>
          <a:bodyPr>
            <a:normAutofit/>
          </a:bodyPr>
          <a:lstStyle>
            <a:lvl1pPr marL="0" indent="0" algn="ctr">
              <a:buNone/>
              <a:defRPr sz="1400" spc="6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DATE | LOCATION</a:t>
            </a:r>
          </a:p>
        </p:txBody>
      </p:sp>
      <p:cxnSp>
        <p:nvCxnSpPr>
          <p:cNvPr id="19" name="Straight Connector 18">
            <a:extLst>
              <a:ext uri="{FF2B5EF4-FFF2-40B4-BE49-F238E27FC236}">
                <a16:creationId xmlns:a16="http://schemas.microsoft.com/office/drawing/2014/main" id="{B5E5CFD7-CC6E-4EF9-AF41-1B3B35970E2F}"/>
              </a:ext>
            </a:extLst>
          </p:cNvPr>
          <p:cNvCxnSpPr/>
          <p:nvPr userDrawn="1"/>
        </p:nvCxnSpPr>
        <p:spPr>
          <a:xfrm>
            <a:off x="3810000" y="3514381"/>
            <a:ext cx="4572000"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63090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3_Alternate Section Header">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A953325A-3252-4F44-9166-3635725689ED}"/>
              </a:ext>
            </a:extLst>
          </p:cNvPr>
          <p:cNvCxnSpPr>
            <a:cxnSpLocks/>
          </p:cNvCxnSpPr>
          <p:nvPr userDrawn="1"/>
        </p:nvCxnSpPr>
        <p:spPr>
          <a:xfrm>
            <a:off x="4632960" y="4892040"/>
            <a:ext cx="2926080"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1D54AAA-6D1D-4BFC-89C5-E30ABF5459C7}"/>
              </a:ext>
            </a:extLst>
          </p:cNvPr>
          <p:cNvSpPr>
            <a:spLocks noGrp="1"/>
          </p:cNvSpPr>
          <p:nvPr>
            <p:ph type="title"/>
          </p:nvPr>
        </p:nvSpPr>
        <p:spPr>
          <a:xfrm>
            <a:off x="1542549" y="2578608"/>
            <a:ext cx="9106902" cy="2042014"/>
          </a:xfrm>
        </p:spPr>
        <p:txBody>
          <a:bodyPr anchor="b">
            <a:normAutofit/>
          </a:bodyPr>
          <a:lstStyle>
            <a:lvl1pPr algn="ctr">
              <a:defRPr sz="3600">
                <a:solidFill>
                  <a:schemeClr val="tx2"/>
                </a:solidFill>
              </a:defRPr>
            </a:lvl1pPr>
          </a:lstStyle>
          <a:p>
            <a:r>
              <a:rPr lang="en-US"/>
              <a:t>Click to edit Master title style</a:t>
            </a:r>
          </a:p>
        </p:txBody>
      </p:sp>
      <p:sp>
        <p:nvSpPr>
          <p:cNvPr id="3" name="Text Placeholder 2">
            <a:extLst>
              <a:ext uri="{FF2B5EF4-FFF2-40B4-BE49-F238E27FC236}">
                <a16:creationId xmlns:a16="http://schemas.microsoft.com/office/drawing/2014/main" id="{C399FB64-2188-40ED-8166-957ED2541B31}"/>
              </a:ext>
            </a:extLst>
          </p:cNvPr>
          <p:cNvSpPr>
            <a:spLocks noGrp="1"/>
          </p:cNvSpPr>
          <p:nvPr>
            <p:ph type="body" idx="1"/>
          </p:nvPr>
        </p:nvSpPr>
        <p:spPr>
          <a:xfrm>
            <a:off x="1542549" y="5171708"/>
            <a:ext cx="9106902" cy="941388"/>
          </a:xfrm>
        </p:spPr>
        <p:txBody>
          <a:bodyPr>
            <a:normAutofit/>
          </a:bodyPr>
          <a:lstStyle>
            <a:lvl1pPr marL="0" indent="0" algn="ctr">
              <a:buNone/>
              <a:defRPr sz="20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16773724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Quote and Imag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E1B454-E2E6-4A79-A0FC-F75399558984}"/>
              </a:ext>
            </a:extLst>
          </p:cNvPr>
          <p:cNvSpPr>
            <a:spLocks noGrp="1"/>
          </p:cNvSpPr>
          <p:nvPr>
            <p:ph type="dt" sz="half" idx="10"/>
          </p:nvPr>
        </p:nvSpPr>
        <p:spPr/>
        <p:txBody>
          <a:bodyPr/>
          <a:lstStyle/>
          <a:p>
            <a:fld id="{304E8381-1220-45D7-A508-9B3EA5354895}" type="datetimeFigureOut">
              <a:rPr lang="en-US" smtClean="0">
                <a:solidFill>
                  <a:prstClr val="black">
                    <a:tint val="75000"/>
                  </a:prstClr>
                </a:solidFill>
              </a:rPr>
              <a:pPr/>
              <a:t>10/6/2025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FDC2C33A-B4D8-4AF8-B4B8-46D6846C87A8}"/>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6B98AB4-FED9-4D04-9A6F-A29994157F11}"/>
              </a:ext>
            </a:extLst>
          </p:cNvPr>
          <p:cNvSpPr>
            <a:spLocks noGrp="1"/>
          </p:cNvSpPr>
          <p:nvPr>
            <p:ph type="sldNum" sz="quarter" idx="12"/>
          </p:nvPr>
        </p:nvSpPr>
        <p:spPr/>
        <p:txBody>
          <a:bodyPr/>
          <a:lstStyle/>
          <a:p>
            <a:fld id="{0BAD3989-C0BA-4AE9-8F57-274CC2690C0D}" type="slidenum">
              <a:rPr lang="en-US" smtClean="0">
                <a:solidFill>
                  <a:prstClr val="black">
                    <a:tint val="75000"/>
                  </a:prstClr>
                </a:solidFill>
              </a:rPr>
              <a:pPr/>
              <a:t>‹#›</a:t>
            </a:fld>
            <a:endParaRPr lang="en-US">
              <a:solidFill>
                <a:prstClr val="black">
                  <a:tint val="75000"/>
                </a:prstClr>
              </a:solidFill>
            </a:endParaRPr>
          </a:p>
        </p:txBody>
      </p:sp>
      <p:sp>
        <p:nvSpPr>
          <p:cNvPr id="7" name="Picture Placeholder 6">
            <a:extLst>
              <a:ext uri="{FF2B5EF4-FFF2-40B4-BE49-F238E27FC236}">
                <a16:creationId xmlns:a16="http://schemas.microsoft.com/office/drawing/2014/main" id="{0B53907B-E45B-4A87-91AC-D20E6E4118CC}"/>
              </a:ext>
            </a:extLst>
          </p:cNvPr>
          <p:cNvSpPr>
            <a:spLocks noGrp="1"/>
          </p:cNvSpPr>
          <p:nvPr>
            <p:ph type="pic" sz="quarter" idx="13"/>
          </p:nvPr>
        </p:nvSpPr>
        <p:spPr>
          <a:xfrm>
            <a:off x="0" y="0"/>
            <a:ext cx="4891088" cy="6858000"/>
          </a:xfrm>
          <a:solidFill>
            <a:schemeClr val="accent1"/>
          </a:solidFill>
        </p:spPr>
        <p:txBody>
          <a:bodyPr/>
          <a:lstStyle/>
          <a:p>
            <a:r>
              <a:rPr lang="en-US"/>
              <a:t>Click icon to add picture</a:t>
            </a:r>
          </a:p>
        </p:txBody>
      </p:sp>
      <p:cxnSp>
        <p:nvCxnSpPr>
          <p:cNvPr id="10" name="Straight Connector 9">
            <a:extLst>
              <a:ext uri="{FF2B5EF4-FFF2-40B4-BE49-F238E27FC236}">
                <a16:creationId xmlns:a16="http://schemas.microsoft.com/office/drawing/2014/main" id="{25CCEA66-E0BF-42D6-B7E0-89A3FAAB9E57}"/>
              </a:ext>
            </a:extLst>
          </p:cNvPr>
          <p:cNvCxnSpPr>
            <a:cxnSpLocks/>
          </p:cNvCxnSpPr>
          <p:nvPr userDrawn="1"/>
        </p:nvCxnSpPr>
        <p:spPr>
          <a:xfrm>
            <a:off x="5634498" y="1540681"/>
            <a:ext cx="5577840"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E2F5287-6E6C-4815-BE30-3949E1BCD94D}"/>
              </a:ext>
            </a:extLst>
          </p:cNvPr>
          <p:cNvCxnSpPr>
            <a:cxnSpLocks/>
          </p:cNvCxnSpPr>
          <p:nvPr userDrawn="1"/>
        </p:nvCxnSpPr>
        <p:spPr>
          <a:xfrm>
            <a:off x="5634498" y="5352353"/>
            <a:ext cx="5577840"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E009A992-FC75-487A-A54B-F3AF838BA92E}"/>
              </a:ext>
            </a:extLst>
          </p:cNvPr>
          <p:cNvSpPr>
            <a:spLocks noGrp="1"/>
          </p:cNvSpPr>
          <p:nvPr>
            <p:ph type="body" sz="quarter" idx="14" hasCustomPrompt="1"/>
          </p:nvPr>
        </p:nvSpPr>
        <p:spPr>
          <a:xfrm>
            <a:off x="5634498" y="1629510"/>
            <a:ext cx="5577840" cy="3598981"/>
          </a:xfrm>
          <a:solidFill>
            <a:schemeClr val="bg1"/>
          </a:solidFill>
          <a:ln w="76200">
            <a:noFill/>
            <a:miter lim="800000"/>
            <a:extLst>
              <a:ext uri="{C807C97D-BFC1-408E-A445-0C87EB9F89A2}">
                <ask:lineSketchStyleProps xmlns:ask="http://schemas.microsoft.com/office/drawing/2018/sketchyshapes" sd="1219033472">
                  <a:custGeom>
                    <a:avLst/>
                    <a:gdLst>
                      <a:gd name="connsiteX0" fmla="*/ 0 w 5577840"/>
                      <a:gd name="connsiteY0" fmla="*/ 0 h 1378848"/>
                      <a:gd name="connsiteX1" fmla="*/ 613562 w 5577840"/>
                      <a:gd name="connsiteY1" fmla="*/ 0 h 1378848"/>
                      <a:gd name="connsiteX2" fmla="*/ 1004011 w 5577840"/>
                      <a:gd name="connsiteY2" fmla="*/ 0 h 1378848"/>
                      <a:gd name="connsiteX3" fmla="*/ 1506017 w 5577840"/>
                      <a:gd name="connsiteY3" fmla="*/ 0 h 1378848"/>
                      <a:gd name="connsiteX4" fmla="*/ 2175358 w 5577840"/>
                      <a:gd name="connsiteY4" fmla="*/ 0 h 1378848"/>
                      <a:gd name="connsiteX5" fmla="*/ 2733142 w 5577840"/>
                      <a:gd name="connsiteY5" fmla="*/ 0 h 1378848"/>
                      <a:gd name="connsiteX6" fmla="*/ 3346704 w 5577840"/>
                      <a:gd name="connsiteY6" fmla="*/ 0 h 1378848"/>
                      <a:gd name="connsiteX7" fmla="*/ 3848710 w 5577840"/>
                      <a:gd name="connsiteY7" fmla="*/ 0 h 1378848"/>
                      <a:gd name="connsiteX8" fmla="*/ 4406494 w 5577840"/>
                      <a:gd name="connsiteY8" fmla="*/ 0 h 1378848"/>
                      <a:gd name="connsiteX9" fmla="*/ 5075834 w 5577840"/>
                      <a:gd name="connsiteY9" fmla="*/ 0 h 1378848"/>
                      <a:gd name="connsiteX10" fmla="*/ 5577840 w 5577840"/>
                      <a:gd name="connsiteY10" fmla="*/ 0 h 1378848"/>
                      <a:gd name="connsiteX11" fmla="*/ 5577840 w 5577840"/>
                      <a:gd name="connsiteY11" fmla="*/ 473404 h 1378848"/>
                      <a:gd name="connsiteX12" fmla="*/ 5577840 w 5577840"/>
                      <a:gd name="connsiteY12" fmla="*/ 905444 h 1378848"/>
                      <a:gd name="connsiteX13" fmla="*/ 5577840 w 5577840"/>
                      <a:gd name="connsiteY13" fmla="*/ 1378848 h 1378848"/>
                      <a:gd name="connsiteX14" fmla="*/ 5020056 w 5577840"/>
                      <a:gd name="connsiteY14" fmla="*/ 1378848 h 1378848"/>
                      <a:gd name="connsiteX15" fmla="*/ 4462272 w 5577840"/>
                      <a:gd name="connsiteY15" fmla="*/ 1378848 h 1378848"/>
                      <a:gd name="connsiteX16" fmla="*/ 4016045 w 5577840"/>
                      <a:gd name="connsiteY16" fmla="*/ 1378848 h 1378848"/>
                      <a:gd name="connsiteX17" fmla="*/ 3458261 w 5577840"/>
                      <a:gd name="connsiteY17" fmla="*/ 1378848 h 1378848"/>
                      <a:gd name="connsiteX18" fmla="*/ 2900477 w 5577840"/>
                      <a:gd name="connsiteY18" fmla="*/ 1378848 h 1378848"/>
                      <a:gd name="connsiteX19" fmla="*/ 2342693 w 5577840"/>
                      <a:gd name="connsiteY19" fmla="*/ 1378848 h 1378848"/>
                      <a:gd name="connsiteX20" fmla="*/ 1784909 w 5577840"/>
                      <a:gd name="connsiteY20" fmla="*/ 1378848 h 1378848"/>
                      <a:gd name="connsiteX21" fmla="*/ 1282903 w 5577840"/>
                      <a:gd name="connsiteY21" fmla="*/ 1378848 h 1378848"/>
                      <a:gd name="connsiteX22" fmla="*/ 669341 w 5577840"/>
                      <a:gd name="connsiteY22" fmla="*/ 1378848 h 1378848"/>
                      <a:gd name="connsiteX23" fmla="*/ 0 w 5577840"/>
                      <a:gd name="connsiteY23" fmla="*/ 1378848 h 1378848"/>
                      <a:gd name="connsiteX24" fmla="*/ 0 w 5577840"/>
                      <a:gd name="connsiteY24" fmla="*/ 891655 h 1378848"/>
                      <a:gd name="connsiteX25" fmla="*/ 0 w 5577840"/>
                      <a:gd name="connsiteY25" fmla="*/ 418251 h 1378848"/>
                      <a:gd name="connsiteX26" fmla="*/ 0 w 5577840"/>
                      <a:gd name="connsiteY26" fmla="*/ 0 h 137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577840" h="1378848" fill="none" extrusionOk="0">
                        <a:moveTo>
                          <a:pt x="0" y="0"/>
                        </a:moveTo>
                        <a:cubicBezTo>
                          <a:pt x="271793" y="-30820"/>
                          <a:pt x="456098" y="49656"/>
                          <a:pt x="613562" y="0"/>
                        </a:cubicBezTo>
                        <a:cubicBezTo>
                          <a:pt x="771026" y="-49656"/>
                          <a:pt x="842195" y="42122"/>
                          <a:pt x="1004011" y="0"/>
                        </a:cubicBezTo>
                        <a:cubicBezTo>
                          <a:pt x="1165827" y="-42122"/>
                          <a:pt x="1289014" y="4129"/>
                          <a:pt x="1506017" y="0"/>
                        </a:cubicBezTo>
                        <a:cubicBezTo>
                          <a:pt x="1723020" y="-4129"/>
                          <a:pt x="2028486" y="73950"/>
                          <a:pt x="2175358" y="0"/>
                        </a:cubicBezTo>
                        <a:cubicBezTo>
                          <a:pt x="2322230" y="-73950"/>
                          <a:pt x="2483667" y="32711"/>
                          <a:pt x="2733142" y="0"/>
                        </a:cubicBezTo>
                        <a:cubicBezTo>
                          <a:pt x="2982617" y="-32711"/>
                          <a:pt x="3039930" y="40671"/>
                          <a:pt x="3346704" y="0"/>
                        </a:cubicBezTo>
                        <a:cubicBezTo>
                          <a:pt x="3653478" y="-40671"/>
                          <a:pt x="3603528" y="49628"/>
                          <a:pt x="3848710" y="0"/>
                        </a:cubicBezTo>
                        <a:cubicBezTo>
                          <a:pt x="4093892" y="-49628"/>
                          <a:pt x="4224301" y="52921"/>
                          <a:pt x="4406494" y="0"/>
                        </a:cubicBezTo>
                        <a:cubicBezTo>
                          <a:pt x="4588687" y="-52921"/>
                          <a:pt x="4741685" y="8002"/>
                          <a:pt x="5075834" y="0"/>
                        </a:cubicBezTo>
                        <a:cubicBezTo>
                          <a:pt x="5409983" y="-8002"/>
                          <a:pt x="5335028" y="45285"/>
                          <a:pt x="5577840" y="0"/>
                        </a:cubicBezTo>
                        <a:cubicBezTo>
                          <a:pt x="5628755" y="208345"/>
                          <a:pt x="5547819" y="355108"/>
                          <a:pt x="5577840" y="473404"/>
                        </a:cubicBezTo>
                        <a:cubicBezTo>
                          <a:pt x="5607861" y="591700"/>
                          <a:pt x="5543276" y="809642"/>
                          <a:pt x="5577840" y="905444"/>
                        </a:cubicBezTo>
                        <a:cubicBezTo>
                          <a:pt x="5612404" y="1001246"/>
                          <a:pt x="5556061" y="1159280"/>
                          <a:pt x="5577840" y="1378848"/>
                        </a:cubicBezTo>
                        <a:cubicBezTo>
                          <a:pt x="5440170" y="1410432"/>
                          <a:pt x="5255216" y="1371480"/>
                          <a:pt x="5020056" y="1378848"/>
                        </a:cubicBezTo>
                        <a:cubicBezTo>
                          <a:pt x="4784896" y="1386216"/>
                          <a:pt x="4631296" y="1320132"/>
                          <a:pt x="4462272" y="1378848"/>
                        </a:cubicBezTo>
                        <a:cubicBezTo>
                          <a:pt x="4293248" y="1437564"/>
                          <a:pt x="4232293" y="1371624"/>
                          <a:pt x="4016045" y="1378848"/>
                        </a:cubicBezTo>
                        <a:cubicBezTo>
                          <a:pt x="3799797" y="1386072"/>
                          <a:pt x="3686603" y="1324700"/>
                          <a:pt x="3458261" y="1378848"/>
                        </a:cubicBezTo>
                        <a:cubicBezTo>
                          <a:pt x="3229919" y="1432996"/>
                          <a:pt x="3019402" y="1324023"/>
                          <a:pt x="2900477" y="1378848"/>
                        </a:cubicBezTo>
                        <a:cubicBezTo>
                          <a:pt x="2781552" y="1433673"/>
                          <a:pt x="2601608" y="1320981"/>
                          <a:pt x="2342693" y="1378848"/>
                        </a:cubicBezTo>
                        <a:cubicBezTo>
                          <a:pt x="2083778" y="1436715"/>
                          <a:pt x="1990860" y="1378840"/>
                          <a:pt x="1784909" y="1378848"/>
                        </a:cubicBezTo>
                        <a:cubicBezTo>
                          <a:pt x="1578958" y="1378856"/>
                          <a:pt x="1400244" y="1364284"/>
                          <a:pt x="1282903" y="1378848"/>
                        </a:cubicBezTo>
                        <a:cubicBezTo>
                          <a:pt x="1165562" y="1393412"/>
                          <a:pt x="943335" y="1334871"/>
                          <a:pt x="669341" y="1378848"/>
                        </a:cubicBezTo>
                        <a:cubicBezTo>
                          <a:pt x="395347" y="1422825"/>
                          <a:pt x="332356" y="1322143"/>
                          <a:pt x="0" y="1378848"/>
                        </a:cubicBezTo>
                        <a:cubicBezTo>
                          <a:pt x="-43165" y="1204200"/>
                          <a:pt x="54314" y="1096555"/>
                          <a:pt x="0" y="891655"/>
                        </a:cubicBezTo>
                        <a:cubicBezTo>
                          <a:pt x="-54314" y="686755"/>
                          <a:pt x="18974" y="632751"/>
                          <a:pt x="0" y="418251"/>
                        </a:cubicBezTo>
                        <a:cubicBezTo>
                          <a:pt x="-18974" y="203751"/>
                          <a:pt x="20455" y="158974"/>
                          <a:pt x="0" y="0"/>
                        </a:cubicBezTo>
                        <a:close/>
                      </a:path>
                      <a:path w="5577840" h="1378848" stroke="0" extrusionOk="0">
                        <a:moveTo>
                          <a:pt x="0" y="0"/>
                        </a:moveTo>
                        <a:cubicBezTo>
                          <a:pt x="104848" y="-40489"/>
                          <a:pt x="369929" y="16833"/>
                          <a:pt x="502006" y="0"/>
                        </a:cubicBezTo>
                        <a:cubicBezTo>
                          <a:pt x="634083" y="-16833"/>
                          <a:pt x="718833" y="7439"/>
                          <a:pt x="892454" y="0"/>
                        </a:cubicBezTo>
                        <a:cubicBezTo>
                          <a:pt x="1066075" y="-7439"/>
                          <a:pt x="1419772" y="36095"/>
                          <a:pt x="1561795" y="0"/>
                        </a:cubicBezTo>
                        <a:cubicBezTo>
                          <a:pt x="1703818" y="-36095"/>
                          <a:pt x="1949909" y="27206"/>
                          <a:pt x="2063801" y="0"/>
                        </a:cubicBezTo>
                        <a:cubicBezTo>
                          <a:pt x="2177693" y="-27206"/>
                          <a:pt x="2456771" y="52277"/>
                          <a:pt x="2565806" y="0"/>
                        </a:cubicBezTo>
                        <a:cubicBezTo>
                          <a:pt x="2674841" y="-52277"/>
                          <a:pt x="3096557" y="18299"/>
                          <a:pt x="3235147" y="0"/>
                        </a:cubicBezTo>
                        <a:cubicBezTo>
                          <a:pt x="3373737" y="-18299"/>
                          <a:pt x="3540535" y="24438"/>
                          <a:pt x="3681374" y="0"/>
                        </a:cubicBezTo>
                        <a:cubicBezTo>
                          <a:pt x="3822213" y="-24438"/>
                          <a:pt x="4053034" y="9324"/>
                          <a:pt x="4350715" y="0"/>
                        </a:cubicBezTo>
                        <a:cubicBezTo>
                          <a:pt x="4648396" y="-9324"/>
                          <a:pt x="4768512" y="28783"/>
                          <a:pt x="5020056" y="0"/>
                        </a:cubicBezTo>
                        <a:cubicBezTo>
                          <a:pt x="5271600" y="-28783"/>
                          <a:pt x="5438308" y="46660"/>
                          <a:pt x="5577840" y="0"/>
                        </a:cubicBezTo>
                        <a:cubicBezTo>
                          <a:pt x="5585091" y="161051"/>
                          <a:pt x="5559640" y="374504"/>
                          <a:pt x="5577840" y="487193"/>
                        </a:cubicBezTo>
                        <a:cubicBezTo>
                          <a:pt x="5596040" y="599882"/>
                          <a:pt x="5568915" y="732693"/>
                          <a:pt x="5577840" y="960597"/>
                        </a:cubicBezTo>
                        <a:cubicBezTo>
                          <a:pt x="5586765" y="1188501"/>
                          <a:pt x="5536406" y="1171360"/>
                          <a:pt x="5577840" y="1378848"/>
                        </a:cubicBezTo>
                        <a:cubicBezTo>
                          <a:pt x="5393391" y="1437304"/>
                          <a:pt x="5281128" y="1377728"/>
                          <a:pt x="5020056" y="1378848"/>
                        </a:cubicBezTo>
                        <a:cubicBezTo>
                          <a:pt x="4758984" y="1379968"/>
                          <a:pt x="4663198" y="1338971"/>
                          <a:pt x="4573829" y="1378848"/>
                        </a:cubicBezTo>
                        <a:cubicBezTo>
                          <a:pt x="4484460" y="1418725"/>
                          <a:pt x="4285581" y="1352028"/>
                          <a:pt x="4016045" y="1378848"/>
                        </a:cubicBezTo>
                        <a:cubicBezTo>
                          <a:pt x="3746509" y="1405668"/>
                          <a:pt x="3625749" y="1340150"/>
                          <a:pt x="3346704" y="1378848"/>
                        </a:cubicBezTo>
                        <a:cubicBezTo>
                          <a:pt x="3067659" y="1417546"/>
                          <a:pt x="3022678" y="1358123"/>
                          <a:pt x="2788920" y="1378848"/>
                        </a:cubicBezTo>
                        <a:cubicBezTo>
                          <a:pt x="2555162" y="1399573"/>
                          <a:pt x="2512064" y="1361149"/>
                          <a:pt x="2398471" y="1378848"/>
                        </a:cubicBezTo>
                        <a:cubicBezTo>
                          <a:pt x="2284878" y="1396547"/>
                          <a:pt x="2066835" y="1325600"/>
                          <a:pt x="1952244" y="1378848"/>
                        </a:cubicBezTo>
                        <a:cubicBezTo>
                          <a:pt x="1837653" y="1432096"/>
                          <a:pt x="1617080" y="1374070"/>
                          <a:pt x="1282903" y="1378848"/>
                        </a:cubicBezTo>
                        <a:cubicBezTo>
                          <a:pt x="948726" y="1383626"/>
                          <a:pt x="867172" y="1323338"/>
                          <a:pt x="725119" y="1378848"/>
                        </a:cubicBezTo>
                        <a:cubicBezTo>
                          <a:pt x="583066" y="1434358"/>
                          <a:pt x="210698" y="1335573"/>
                          <a:pt x="0" y="1378848"/>
                        </a:cubicBezTo>
                        <a:cubicBezTo>
                          <a:pt x="-20914" y="1218184"/>
                          <a:pt x="27509" y="1086790"/>
                          <a:pt x="0" y="919232"/>
                        </a:cubicBezTo>
                        <a:cubicBezTo>
                          <a:pt x="-27509" y="751674"/>
                          <a:pt x="5673" y="600547"/>
                          <a:pt x="0" y="500981"/>
                        </a:cubicBezTo>
                        <a:cubicBezTo>
                          <a:pt x="-5673" y="401415"/>
                          <a:pt x="30203" y="223473"/>
                          <a:pt x="0" y="0"/>
                        </a:cubicBezTo>
                        <a:close/>
                      </a:path>
                    </a:pathLst>
                  </a:custGeom>
                  <ask:type>
                    <ask:lineSketchNone/>
                  </ask:type>
                </ask:lineSketchStyleProps>
              </a:ext>
            </a:extLst>
          </a:ln>
        </p:spPr>
        <p:txBody>
          <a:bodyPr lIns="274320" tIns="274320" rIns="274320" bIns="274320" anchor="ctr">
            <a:normAutofit/>
          </a:bodyPr>
          <a:lstStyle>
            <a:lvl1pPr marL="0" indent="0">
              <a:lnSpc>
                <a:spcPct val="120000"/>
              </a:lnSpc>
              <a:buNone/>
              <a:defRPr sz="2400" i="1">
                <a:solidFill>
                  <a:schemeClr val="tx2"/>
                </a:solidFill>
                <a:latin typeface="Lora" panose="00000500000000000000" pitchFamily="2" charset="0"/>
              </a:defRPr>
            </a:lvl1pPr>
            <a:lvl2pPr marL="457200" indent="0">
              <a:buNone/>
              <a:defRPr i="1">
                <a:solidFill>
                  <a:schemeClr val="tx2"/>
                </a:solidFill>
                <a:latin typeface="Lora" panose="00000500000000000000" pitchFamily="2" charset="0"/>
              </a:defRPr>
            </a:lvl2pPr>
            <a:lvl3pPr marL="914400" indent="0">
              <a:buNone/>
              <a:defRPr i="1">
                <a:solidFill>
                  <a:schemeClr val="tx2"/>
                </a:solidFill>
                <a:latin typeface="Lora" panose="00000500000000000000" pitchFamily="2" charset="0"/>
              </a:defRPr>
            </a:lvl3pPr>
            <a:lvl4pPr marL="1371600" indent="0">
              <a:buNone/>
              <a:defRPr i="1">
                <a:solidFill>
                  <a:schemeClr val="tx2"/>
                </a:solidFill>
                <a:latin typeface="Lora" panose="00000500000000000000" pitchFamily="2" charset="0"/>
              </a:defRPr>
            </a:lvl4pPr>
            <a:lvl5pPr marL="1828800" indent="0">
              <a:buNone/>
              <a:defRPr i="1">
                <a:solidFill>
                  <a:schemeClr val="tx2"/>
                </a:solidFill>
                <a:latin typeface="Lora" panose="00000500000000000000" pitchFamily="2" charset="0"/>
              </a:defRPr>
            </a:lvl5pPr>
          </a:lstStyle>
          <a:p>
            <a:pPr lvl="0"/>
            <a:r>
              <a:rPr lang="en-US"/>
              <a:t>Click to edit Master text styles- add quoted text here and an image in the side panel…</a:t>
            </a:r>
          </a:p>
        </p:txBody>
      </p:sp>
      <p:sp>
        <p:nvSpPr>
          <p:cNvPr id="9" name="TextBox 8">
            <a:extLst>
              <a:ext uri="{FF2B5EF4-FFF2-40B4-BE49-F238E27FC236}">
                <a16:creationId xmlns:a16="http://schemas.microsoft.com/office/drawing/2014/main" id="{67870A5C-AADF-411C-88F5-987486A349CA}"/>
              </a:ext>
            </a:extLst>
          </p:cNvPr>
          <p:cNvSpPr txBox="1"/>
          <p:nvPr userDrawn="1"/>
        </p:nvSpPr>
        <p:spPr>
          <a:xfrm>
            <a:off x="-3155541" y="0"/>
            <a:ext cx="1805712" cy="5355312"/>
          </a:xfrm>
          <a:prstGeom prst="rect">
            <a:avLst/>
          </a:prstGeom>
          <a:noFill/>
        </p:spPr>
        <p:txBody>
          <a:bodyPr wrap="square" rtlCol="0">
            <a:noAutofit/>
          </a:bodyPr>
          <a:lstStyle/>
          <a:p>
            <a:r>
              <a:rPr lang="en-US" sz="1100"/>
              <a:t>To change the background image: </a:t>
            </a:r>
            <a:br>
              <a:rPr lang="en-US" sz="1100"/>
            </a:br>
            <a:endParaRPr lang="en-US" sz="1100"/>
          </a:p>
          <a:p>
            <a:pPr marL="285750" indent="-285750">
              <a:buFont typeface="Arial" panose="020B0604020202020204" pitchFamily="34" charset="0"/>
              <a:buChar char="•"/>
            </a:pPr>
            <a:r>
              <a:rPr lang="en-US" sz="1100"/>
              <a:t>Click on background image placeholder icon to </a:t>
            </a:r>
            <a:r>
              <a:rPr lang="en-US" sz="1100" b="1"/>
              <a:t>Change Picture</a:t>
            </a:r>
          </a:p>
          <a:p>
            <a:pPr marL="285750" indent="-285750">
              <a:buFont typeface="Arial" panose="020B0604020202020204" pitchFamily="34" charset="0"/>
              <a:buChar char="•"/>
            </a:pPr>
            <a:r>
              <a:rPr lang="en-US" sz="1100"/>
              <a:t>Choose your new image. </a:t>
            </a:r>
            <a:r>
              <a:rPr lang="en-US" sz="1100" b="1"/>
              <a:t>Done!</a:t>
            </a:r>
          </a:p>
        </p:txBody>
      </p:sp>
    </p:spTree>
    <p:extLst>
      <p:ext uri="{BB962C8B-B14F-4D97-AF65-F5344CB8AC3E}">
        <p14:creationId xmlns:p14="http://schemas.microsoft.com/office/powerpoint/2010/main" val="384109252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Photo Background with Text">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C1A355E7-CFAA-4764-B027-7925298941EE}"/>
              </a:ext>
            </a:extLst>
          </p:cNvPr>
          <p:cNvSpPr>
            <a:spLocks noGrp="1"/>
          </p:cNvSpPr>
          <p:nvPr>
            <p:ph type="body" sz="quarter" idx="12"/>
          </p:nvPr>
        </p:nvSpPr>
        <p:spPr>
          <a:xfrm>
            <a:off x="0" y="2743200"/>
            <a:ext cx="12192000" cy="4114800"/>
          </a:xfrm>
          <a:gradFill>
            <a:gsLst>
              <a:gs pos="0">
                <a:schemeClr val="tx2">
                  <a:alpha val="0"/>
                </a:schemeClr>
              </a:gs>
              <a:gs pos="27000">
                <a:schemeClr val="tx2">
                  <a:alpha val="50000"/>
                </a:schemeClr>
              </a:gs>
              <a:gs pos="46000">
                <a:schemeClr val="tx2">
                  <a:alpha val="75000"/>
                </a:schemeClr>
              </a:gs>
              <a:gs pos="82000">
                <a:schemeClr val="tx2">
                  <a:lumMod val="90000"/>
                </a:schemeClr>
              </a:gs>
            </a:gsLst>
            <a:lin ang="5400000" scaled="1"/>
          </a:gradFill>
        </p:spPr>
        <p:txBody>
          <a:bodyPr/>
          <a:lstStyle>
            <a:lvl1pPr marL="0" indent="0">
              <a:buNone/>
              <a:defRPr>
                <a:noFill/>
              </a:defRPr>
            </a:lvl1pPr>
          </a:lstStyle>
          <a:p>
            <a:pPr lvl="0"/>
            <a:r>
              <a:rPr lang="en-US"/>
              <a:t>Click to edit Master text styles</a:t>
            </a:r>
          </a:p>
        </p:txBody>
      </p:sp>
      <p:sp>
        <p:nvSpPr>
          <p:cNvPr id="6" name="Text Placeholder 5">
            <a:extLst>
              <a:ext uri="{FF2B5EF4-FFF2-40B4-BE49-F238E27FC236}">
                <a16:creationId xmlns:a16="http://schemas.microsoft.com/office/drawing/2014/main" id="{6DF2019C-4DD4-4AE2-8EA5-583831126491}"/>
              </a:ext>
            </a:extLst>
          </p:cNvPr>
          <p:cNvSpPr>
            <a:spLocks noGrp="1"/>
          </p:cNvSpPr>
          <p:nvPr>
            <p:ph type="body" sz="quarter" idx="10" hasCustomPrompt="1"/>
          </p:nvPr>
        </p:nvSpPr>
        <p:spPr>
          <a:xfrm>
            <a:off x="8345943" y="6089763"/>
            <a:ext cx="3511550" cy="420688"/>
          </a:xfrm>
        </p:spPr>
        <p:txBody>
          <a:bodyPr anchor="b">
            <a:noAutofit/>
          </a:bodyPr>
          <a:lstStyle>
            <a:lvl1pPr marL="0" indent="0" algn="r">
              <a:buNone/>
              <a:defRPr sz="1200" i="1">
                <a:solidFill>
                  <a:schemeClr val="accent4"/>
                </a:solidFill>
                <a:latin typeface="Lora" panose="00000500000000000000" pitchFamily="2" charset="0"/>
              </a:defRPr>
            </a:lvl1pPr>
            <a:lvl2pPr marL="457200" indent="0">
              <a:buNone/>
              <a:defRPr i="1">
                <a:latin typeface="Lora" panose="00000500000000000000" pitchFamily="2" charset="0"/>
              </a:defRPr>
            </a:lvl2pPr>
            <a:lvl3pPr marL="914400" indent="0">
              <a:buNone/>
              <a:defRPr i="1">
                <a:latin typeface="Lora" panose="00000500000000000000" pitchFamily="2" charset="0"/>
              </a:defRPr>
            </a:lvl3pPr>
            <a:lvl4pPr marL="1371600" indent="0">
              <a:buNone/>
              <a:defRPr i="1">
                <a:latin typeface="Lora" panose="00000500000000000000" pitchFamily="2" charset="0"/>
              </a:defRPr>
            </a:lvl4pPr>
            <a:lvl5pPr marL="1828800" indent="0">
              <a:buNone/>
              <a:defRPr i="1">
                <a:latin typeface="Lora" panose="00000500000000000000" pitchFamily="2" charset="0"/>
              </a:defRPr>
            </a:lvl5pPr>
          </a:lstStyle>
          <a:p>
            <a:pPr lvl="0"/>
            <a:r>
              <a:rPr lang="en-US"/>
              <a:t>Image Source: Click to edit Master text styles</a:t>
            </a:r>
          </a:p>
        </p:txBody>
      </p:sp>
      <p:sp>
        <p:nvSpPr>
          <p:cNvPr id="11" name="Title 10">
            <a:extLst>
              <a:ext uri="{FF2B5EF4-FFF2-40B4-BE49-F238E27FC236}">
                <a16:creationId xmlns:a16="http://schemas.microsoft.com/office/drawing/2014/main" id="{C63C7782-55A4-400E-9410-7ADD079FEC44}"/>
              </a:ext>
            </a:extLst>
          </p:cNvPr>
          <p:cNvSpPr>
            <a:spLocks noGrp="1"/>
          </p:cNvSpPr>
          <p:nvPr>
            <p:ph type="title"/>
          </p:nvPr>
        </p:nvSpPr>
        <p:spPr>
          <a:xfrm>
            <a:off x="2209800" y="3429000"/>
            <a:ext cx="7772400" cy="2543631"/>
          </a:xfrm>
        </p:spPr>
        <p:txBody>
          <a:bodyPr anchor="b">
            <a:normAutofit/>
          </a:bodyPr>
          <a:lstStyle>
            <a:lvl1pPr>
              <a:defRPr sz="4400">
                <a:solidFill>
                  <a:schemeClr val="bg1"/>
                </a:solidFill>
                <a:effectLst>
                  <a:outerShdw blurRad="38100" dist="38100" dir="2700000" algn="tl">
                    <a:srgbClr val="000000">
                      <a:alpha val="43137"/>
                    </a:srgbClr>
                  </a:outerShdw>
                </a:effectLst>
              </a:defRPr>
            </a:lvl1pPr>
          </a:lstStyle>
          <a:p>
            <a:r>
              <a:rPr lang="en-US"/>
              <a:t>Click to edit Master title style</a:t>
            </a:r>
          </a:p>
        </p:txBody>
      </p:sp>
      <p:sp>
        <p:nvSpPr>
          <p:cNvPr id="8" name="Picture Placeholder 7">
            <a:extLst>
              <a:ext uri="{FF2B5EF4-FFF2-40B4-BE49-F238E27FC236}">
                <a16:creationId xmlns:a16="http://schemas.microsoft.com/office/drawing/2014/main" id="{3D16AB47-B0AB-4A31-AD87-1F2747DCA939}"/>
              </a:ext>
            </a:extLst>
          </p:cNvPr>
          <p:cNvSpPr>
            <a:spLocks noGrp="1"/>
          </p:cNvSpPr>
          <p:nvPr>
            <p:ph type="pic" sz="quarter" idx="11"/>
          </p:nvPr>
        </p:nvSpPr>
        <p:spPr>
          <a:xfrm>
            <a:off x="0" y="0"/>
            <a:ext cx="12192000" cy="6858000"/>
          </a:xfrm>
        </p:spPr>
        <p:txBody>
          <a:bodyPr/>
          <a:lstStyle/>
          <a:p>
            <a:r>
              <a:rPr lang="en-US"/>
              <a:t>Click icon to add picture</a:t>
            </a:r>
          </a:p>
        </p:txBody>
      </p:sp>
      <p:cxnSp>
        <p:nvCxnSpPr>
          <p:cNvPr id="9" name="Straight Arrow Connector 8">
            <a:extLst>
              <a:ext uri="{FF2B5EF4-FFF2-40B4-BE49-F238E27FC236}">
                <a16:creationId xmlns:a16="http://schemas.microsoft.com/office/drawing/2014/main" id="{CF94ACB5-D5DF-4770-B68A-DCFD4E82B973}"/>
              </a:ext>
            </a:extLst>
          </p:cNvPr>
          <p:cNvCxnSpPr>
            <a:cxnSpLocks/>
          </p:cNvCxnSpPr>
          <p:nvPr userDrawn="1"/>
        </p:nvCxnSpPr>
        <p:spPr>
          <a:xfrm>
            <a:off x="-741569" y="174171"/>
            <a:ext cx="457200" cy="0"/>
          </a:xfrm>
          <a:prstGeom prst="straightConnector1">
            <a:avLst/>
          </a:prstGeom>
          <a:ln w="5080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9DF33B1-E3D7-4558-BB2A-8486B281E5E5}"/>
              </a:ext>
            </a:extLst>
          </p:cNvPr>
          <p:cNvSpPr txBox="1"/>
          <p:nvPr userDrawn="1"/>
        </p:nvSpPr>
        <p:spPr>
          <a:xfrm>
            <a:off x="-3155541" y="0"/>
            <a:ext cx="1805712" cy="5355312"/>
          </a:xfrm>
          <a:prstGeom prst="rect">
            <a:avLst/>
          </a:prstGeom>
          <a:noFill/>
        </p:spPr>
        <p:txBody>
          <a:bodyPr wrap="square" rtlCol="0">
            <a:noAutofit/>
          </a:bodyPr>
          <a:lstStyle/>
          <a:p>
            <a:r>
              <a:rPr lang="en-US" sz="1100"/>
              <a:t>To change the background image: </a:t>
            </a:r>
            <a:br>
              <a:rPr lang="en-US" sz="1100"/>
            </a:br>
            <a:endParaRPr lang="en-US" sz="1100"/>
          </a:p>
          <a:p>
            <a:pPr marL="285750" indent="-285750">
              <a:buFont typeface="Arial" panose="020B0604020202020204" pitchFamily="34" charset="0"/>
              <a:buChar char="•"/>
            </a:pPr>
            <a:r>
              <a:rPr lang="en-US" sz="1100"/>
              <a:t>Click on background image placeholder icon to </a:t>
            </a:r>
            <a:r>
              <a:rPr lang="en-US" sz="1100" b="1"/>
              <a:t>Change Picture</a:t>
            </a:r>
          </a:p>
          <a:p>
            <a:pPr marL="285750" indent="-285750">
              <a:buFont typeface="Arial" panose="020B0604020202020204" pitchFamily="34" charset="0"/>
              <a:buChar char="•"/>
            </a:pPr>
            <a:r>
              <a:rPr lang="en-US" sz="1100"/>
              <a:t>Choose your new image</a:t>
            </a:r>
          </a:p>
          <a:p>
            <a:pPr marL="285750" indent="-285750">
              <a:buFont typeface="Arial" panose="020B0604020202020204" pitchFamily="34" charset="0"/>
              <a:buChar char="•"/>
            </a:pPr>
            <a:r>
              <a:rPr lang="en-US" sz="1100"/>
              <a:t>Right click on image and select </a:t>
            </a:r>
            <a:r>
              <a:rPr lang="en-US" sz="1100" b="1"/>
              <a:t>send to back. Done!</a:t>
            </a:r>
          </a:p>
          <a:p>
            <a:pPr marL="285750" indent="-285750">
              <a:buFont typeface="Arial" panose="020B0604020202020204" pitchFamily="34" charset="0"/>
              <a:buChar char="•"/>
            </a:pPr>
            <a:endParaRPr lang="en-US" sz="1100" b="1"/>
          </a:p>
          <a:p>
            <a:pPr marL="285750" indent="-285750">
              <a:buFont typeface="Arial" panose="020B0604020202020204" pitchFamily="34" charset="0"/>
              <a:buChar char="•"/>
            </a:pPr>
            <a:r>
              <a:rPr lang="en-US" sz="1100" i="1">
                <a:solidFill>
                  <a:srgbClr val="FF0000"/>
                </a:solidFill>
              </a:rPr>
              <a:t>The image frame is on top of the text frames. You must fill and send to back or delete it to edit the text placeholders</a:t>
            </a:r>
          </a:p>
        </p:txBody>
      </p:sp>
    </p:spTree>
    <p:extLst>
      <p:ext uri="{BB962C8B-B14F-4D97-AF65-F5344CB8AC3E}">
        <p14:creationId xmlns:p14="http://schemas.microsoft.com/office/powerpoint/2010/main" val="382279972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94F12EA-03C6-4766-AB8D-36454F1DF956}"/>
              </a:ext>
            </a:extLst>
          </p:cNvPr>
          <p:cNvSpPr/>
          <p:nvPr userDrawn="1"/>
        </p:nvSpPr>
        <p:spPr>
          <a:xfrm>
            <a:off x="0" y="0"/>
            <a:ext cx="12192000" cy="914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tIns="329184" rIns="2834640" bIns="91440" rtlCol="0" anchor="t"/>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300" normalizeH="0" baseline="0" noProof="0">
                <a:ln>
                  <a:noFill/>
                </a:ln>
                <a:solidFill>
                  <a:srgbClr val="53A8AC"/>
                </a:solidFill>
                <a:effectLst/>
                <a:uLnTx/>
                <a:uFillTx/>
                <a:latin typeface="Montserrat"/>
                <a:ea typeface="+mn-ea"/>
                <a:cs typeface="+mn-cs"/>
              </a:rPr>
              <a:t>|</a:t>
            </a:r>
            <a:endParaRPr kumimoji="0" lang="en-US" sz="1600" b="1" i="0" u="none" strike="noStrike" kern="1200" cap="none" spc="300" normalizeH="0" baseline="0" noProof="0">
              <a:ln>
                <a:noFill/>
              </a:ln>
              <a:solidFill>
                <a:prstClr val="white"/>
              </a:solidFill>
              <a:effectLst/>
              <a:uLnTx/>
              <a:uFillTx/>
              <a:latin typeface="Montserrat"/>
              <a:ea typeface="+mn-ea"/>
              <a:cs typeface="+mn-cs"/>
            </a:endParaRPr>
          </a:p>
        </p:txBody>
      </p:sp>
      <p:sp>
        <p:nvSpPr>
          <p:cNvPr id="10" name="Title 9">
            <a:extLst>
              <a:ext uri="{FF2B5EF4-FFF2-40B4-BE49-F238E27FC236}">
                <a16:creationId xmlns:a16="http://schemas.microsoft.com/office/drawing/2014/main" id="{AA00D4A6-AE95-415D-A19D-A7955CD798D1}"/>
              </a:ext>
            </a:extLst>
          </p:cNvPr>
          <p:cNvSpPr>
            <a:spLocks noGrp="1"/>
          </p:cNvSpPr>
          <p:nvPr>
            <p:ph type="title" hasCustomPrompt="1"/>
          </p:nvPr>
        </p:nvSpPr>
        <p:spPr>
          <a:xfrm>
            <a:off x="473639" y="193567"/>
            <a:ext cx="9474694" cy="608542"/>
          </a:xfrm>
        </p:spPr>
        <p:txBody>
          <a:bodyPr>
            <a:normAutofit/>
          </a:bodyPr>
          <a:lstStyle>
            <a:lvl1pPr algn="l">
              <a:defRPr sz="1800" spc="300">
                <a:solidFill>
                  <a:schemeClr val="bg1"/>
                </a:solidFill>
              </a:defRPr>
            </a:lvl1pPr>
          </a:lstStyle>
          <a:p>
            <a:r>
              <a:rPr lang="en-US"/>
              <a:t>CLICK TO EDIT MASTER TITLE STYLE</a:t>
            </a:r>
          </a:p>
        </p:txBody>
      </p:sp>
    </p:spTree>
    <p:extLst>
      <p:ext uri="{BB962C8B-B14F-4D97-AF65-F5344CB8AC3E}">
        <p14:creationId xmlns:p14="http://schemas.microsoft.com/office/powerpoint/2010/main" val="330582775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2A25C0-92E8-4B6B-9091-DB247F14D81A}"/>
              </a:ext>
            </a:extLst>
          </p:cNvPr>
          <p:cNvSpPr/>
          <p:nvPr userDrawn="1"/>
        </p:nvSpPr>
        <p:spPr>
          <a:xfrm>
            <a:off x="1614010" y="1491302"/>
            <a:ext cx="8963981" cy="3459885"/>
          </a:xfrm>
          <a:prstGeom prst="rect">
            <a:avLst/>
          </a:prstGeom>
          <a:solidFill>
            <a:srgbClr val="193446">
              <a:alpha val="75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538"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553F8C6-A4C2-4057-8171-BDA90B9A1214}"/>
              </a:ext>
            </a:extLst>
          </p:cNvPr>
          <p:cNvSpPr>
            <a:spLocks noGrp="1"/>
          </p:cNvSpPr>
          <p:nvPr>
            <p:ph type="ctrTitle" hasCustomPrompt="1"/>
          </p:nvPr>
        </p:nvSpPr>
        <p:spPr>
          <a:xfrm>
            <a:off x="1752600" y="688217"/>
            <a:ext cx="8686800" cy="2504510"/>
          </a:xfrm>
        </p:spPr>
        <p:txBody>
          <a:bodyPr anchor="b">
            <a:normAutofit/>
          </a:bodyPr>
          <a:lstStyle>
            <a:lvl1pPr algn="ctr">
              <a:lnSpc>
                <a:spcPct val="100000"/>
              </a:lnSpc>
              <a:defRPr sz="4800" spc="0" baseline="0">
                <a:solidFill>
                  <a:schemeClr val="bg1"/>
                </a:solidFill>
                <a:latin typeface="Montserrat ExtraLight" panose="00000300000000000000" pitchFamily="50"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569AFAE5-61A2-41CE-A5D8-C37720060934}"/>
              </a:ext>
            </a:extLst>
          </p:cNvPr>
          <p:cNvSpPr>
            <a:spLocks noGrp="1"/>
          </p:cNvSpPr>
          <p:nvPr>
            <p:ph type="subTitle" idx="1" hasCustomPrompt="1"/>
          </p:nvPr>
        </p:nvSpPr>
        <p:spPr>
          <a:xfrm>
            <a:off x="1752600" y="3794760"/>
            <a:ext cx="8686800" cy="1582916"/>
          </a:xfrm>
        </p:spPr>
        <p:txBody>
          <a:bodyPr>
            <a:normAutofit/>
          </a:bodyPr>
          <a:lstStyle>
            <a:lvl1pPr marL="0" indent="0" algn="ctr">
              <a:lnSpc>
                <a:spcPct val="120000"/>
              </a:lnSpc>
              <a:buNone/>
              <a:defRPr sz="1800" b="1" spc="60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1" name="Picture 10">
            <a:extLst>
              <a:ext uri="{FF2B5EF4-FFF2-40B4-BE49-F238E27FC236}">
                <a16:creationId xmlns:a16="http://schemas.microsoft.com/office/drawing/2014/main" id="{8610DCF4-4C4A-4741-8FBE-A3B7919447D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37078" y="5478097"/>
            <a:ext cx="702223" cy="914400"/>
          </a:xfrm>
          <a:prstGeom prst="rect">
            <a:avLst/>
          </a:prstGeom>
        </p:spPr>
      </p:pic>
      <p:sp>
        <p:nvSpPr>
          <p:cNvPr id="16" name="Text Placeholder 15">
            <a:extLst>
              <a:ext uri="{FF2B5EF4-FFF2-40B4-BE49-F238E27FC236}">
                <a16:creationId xmlns:a16="http://schemas.microsoft.com/office/drawing/2014/main" id="{1DD64E5D-2ED3-4960-ADCF-F0458279D10B}"/>
              </a:ext>
            </a:extLst>
          </p:cNvPr>
          <p:cNvSpPr>
            <a:spLocks noGrp="1"/>
          </p:cNvSpPr>
          <p:nvPr>
            <p:ph type="body" sz="quarter" idx="15" hasCustomPrompt="1"/>
          </p:nvPr>
        </p:nvSpPr>
        <p:spPr>
          <a:xfrm>
            <a:off x="914400" y="5943600"/>
            <a:ext cx="10058400" cy="457200"/>
          </a:xfrm>
        </p:spPr>
        <p:txBody>
          <a:bodyPr>
            <a:normAutofit/>
          </a:bodyPr>
          <a:lstStyle>
            <a:lvl1pPr marL="0" indent="0" algn="ctr">
              <a:buNone/>
              <a:defRPr sz="1400" spc="6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DATE | LOCATION</a:t>
            </a:r>
          </a:p>
        </p:txBody>
      </p:sp>
      <p:cxnSp>
        <p:nvCxnSpPr>
          <p:cNvPr id="19" name="Straight Connector 18">
            <a:extLst>
              <a:ext uri="{FF2B5EF4-FFF2-40B4-BE49-F238E27FC236}">
                <a16:creationId xmlns:a16="http://schemas.microsoft.com/office/drawing/2014/main" id="{B5E5CFD7-CC6E-4EF9-AF41-1B3B35970E2F}"/>
              </a:ext>
            </a:extLst>
          </p:cNvPr>
          <p:cNvCxnSpPr/>
          <p:nvPr userDrawn="1"/>
        </p:nvCxnSpPr>
        <p:spPr>
          <a:xfrm>
            <a:off x="3810000" y="3514381"/>
            <a:ext cx="4572000"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970131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Title Slide_photo-background">
    <p:bg>
      <p:bgPr>
        <a:solidFill>
          <a:schemeClr val="tx2">
            <a:alpha val="98000"/>
          </a:schemeClr>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8D092FDA-6172-40D3-AD30-85B5EF7F9519}"/>
              </a:ext>
            </a:extLst>
          </p:cNvPr>
          <p:cNvSpPr txBox="1"/>
          <p:nvPr userDrawn="1"/>
        </p:nvSpPr>
        <p:spPr>
          <a:xfrm>
            <a:off x="-3155541" y="0"/>
            <a:ext cx="1805712" cy="5355312"/>
          </a:xfrm>
          <a:prstGeom prst="rect">
            <a:avLst/>
          </a:prstGeom>
          <a:noFill/>
        </p:spPr>
        <p:txBody>
          <a:bodyPr wrap="square" rtlCol="0">
            <a:noAutofit/>
          </a:bodyPr>
          <a:lstStyle/>
          <a:p>
            <a:r>
              <a:rPr lang="en-US" sz="1100"/>
              <a:t>To change the background image: </a:t>
            </a:r>
            <a:br>
              <a:rPr lang="en-US" sz="1100"/>
            </a:br>
            <a:endParaRPr lang="en-US" sz="1100"/>
          </a:p>
          <a:p>
            <a:pPr marL="285750" indent="-285750">
              <a:buFont typeface="Arial" panose="020B0604020202020204" pitchFamily="34" charset="0"/>
              <a:buChar char="•"/>
            </a:pPr>
            <a:r>
              <a:rPr lang="en-US" sz="1100"/>
              <a:t>Click on background image placeholder icon to </a:t>
            </a:r>
            <a:r>
              <a:rPr lang="en-US" sz="1100" b="1"/>
              <a:t>Change Picture</a:t>
            </a:r>
          </a:p>
          <a:p>
            <a:pPr marL="285750" indent="-285750">
              <a:buFont typeface="Arial" panose="020B0604020202020204" pitchFamily="34" charset="0"/>
              <a:buChar char="•"/>
            </a:pPr>
            <a:r>
              <a:rPr lang="en-US" sz="1100"/>
              <a:t>Choose your new image</a:t>
            </a:r>
          </a:p>
          <a:p>
            <a:pPr marL="285750" indent="-285750">
              <a:buFont typeface="Arial" panose="020B0604020202020204" pitchFamily="34" charset="0"/>
              <a:buChar char="•"/>
            </a:pPr>
            <a:r>
              <a:rPr lang="en-US" sz="1100"/>
              <a:t>Right click on image and select </a:t>
            </a:r>
            <a:r>
              <a:rPr lang="en-US" sz="1100" b="1"/>
              <a:t>send to back. Done!</a:t>
            </a:r>
          </a:p>
          <a:p>
            <a:pPr marL="285750" indent="-285750">
              <a:buFont typeface="Arial" panose="020B0604020202020204" pitchFamily="34" charset="0"/>
              <a:buChar char="•"/>
            </a:pPr>
            <a:endParaRPr lang="en-US" sz="1100" b="1"/>
          </a:p>
          <a:p>
            <a:pPr marL="285750" indent="-285750">
              <a:buFont typeface="Arial" panose="020B0604020202020204" pitchFamily="34" charset="0"/>
              <a:buChar char="•"/>
            </a:pPr>
            <a:r>
              <a:rPr lang="en-US" sz="1100" i="1">
                <a:solidFill>
                  <a:srgbClr val="FF0000"/>
                </a:solidFill>
              </a:rPr>
              <a:t>The image frame is on top of the text frames. You must fill and send to back or delete it to edit the text placeholders</a:t>
            </a:r>
          </a:p>
        </p:txBody>
      </p:sp>
      <p:sp>
        <p:nvSpPr>
          <p:cNvPr id="9" name="Text Placeholder 8">
            <a:extLst>
              <a:ext uri="{FF2B5EF4-FFF2-40B4-BE49-F238E27FC236}">
                <a16:creationId xmlns:a16="http://schemas.microsoft.com/office/drawing/2014/main" id="{80001608-A153-49AB-A4E7-24BC1264D07D}"/>
              </a:ext>
            </a:extLst>
          </p:cNvPr>
          <p:cNvSpPr>
            <a:spLocks noGrp="1"/>
          </p:cNvSpPr>
          <p:nvPr>
            <p:ph type="body" sz="quarter" idx="17"/>
          </p:nvPr>
        </p:nvSpPr>
        <p:spPr>
          <a:xfrm>
            <a:off x="1614010" y="1479550"/>
            <a:ext cx="8961120" cy="3479800"/>
          </a:xfrm>
          <a:solidFill>
            <a:schemeClr val="tx2">
              <a:alpha val="75000"/>
            </a:schemeClr>
          </a:solidFill>
        </p:spPr>
        <p:txBody>
          <a:bodyPr lIns="0" tIns="0" rIns="0" bIns="0">
            <a:noAutofit/>
          </a:bodyPr>
          <a:lstStyle>
            <a:lvl1pPr marL="0" indent="0">
              <a:buNone/>
              <a:defRPr>
                <a:noFill/>
              </a:defRPr>
            </a:lvl1pPr>
          </a:lstStyle>
          <a:p>
            <a:pPr lvl="0"/>
            <a:endParaRPr lang="en-US"/>
          </a:p>
        </p:txBody>
      </p:sp>
      <p:sp>
        <p:nvSpPr>
          <p:cNvPr id="2" name="Title 1">
            <a:extLst>
              <a:ext uri="{FF2B5EF4-FFF2-40B4-BE49-F238E27FC236}">
                <a16:creationId xmlns:a16="http://schemas.microsoft.com/office/drawing/2014/main" id="{6553F8C6-A4C2-4057-8171-BDA90B9A1214}"/>
              </a:ext>
            </a:extLst>
          </p:cNvPr>
          <p:cNvSpPr>
            <a:spLocks noGrp="1"/>
          </p:cNvSpPr>
          <p:nvPr>
            <p:ph type="ctrTitle" hasCustomPrompt="1"/>
          </p:nvPr>
        </p:nvSpPr>
        <p:spPr>
          <a:xfrm>
            <a:off x="1752600" y="1277257"/>
            <a:ext cx="8686800" cy="1915469"/>
          </a:xfrm>
        </p:spPr>
        <p:txBody>
          <a:bodyPr anchor="b">
            <a:normAutofit/>
          </a:bodyPr>
          <a:lstStyle>
            <a:lvl1pPr algn="ctr">
              <a:lnSpc>
                <a:spcPct val="100000"/>
              </a:lnSpc>
              <a:defRPr sz="4800" spc="0" baseline="0">
                <a:solidFill>
                  <a:schemeClr val="bg1"/>
                </a:solidFill>
                <a:latin typeface="Montserrat ExtraLight" panose="00000300000000000000" pitchFamily="50"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569AFAE5-61A2-41CE-A5D8-C37720060934}"/>
              </a:ext>
            </a:extLst>
          </p:cNvPr>
          <p:cNvSpPr>
            <a:spLocks noGrp="1"/>
          </p:cNvSpPr>
          <p:nvPr>
            <p:ph type="subTitle" idx="1" hasCustomPrompt="1"/>
          </p:nvPr>
        </p:nvSpPr>
        <p:spPr>
          <a:xfrm>
            <a:off x="1752600" y="3794760"/>
            <a:ext cx="8686800" cy="1366879"/>
          </a:xfrm>
        </p:spPr>
        <p:txBody>
          <a:bodyPr>
            <a:normAutofit/>
          </a:bodyPr>
          <a:lstStyle>
            <a:lvl1pPr marL="0" indent="0" algn="ctr">
              <a:lnSpc>
                <a:spcPct val="120000"/>
              </a:lnSpc>
              <a:buNone/>
              <a:defRPr sz="1800" b="1" spc="60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1" name="Picture 10" hidden="1">
            <a:extLst>
              <a:ext uri="{FF2B5EF4-FFF2-40B4-BE49-F238E27FC236}">
                <a16:creationId xmlns:a16="http://schemas.microsoft.com/office/drawing/2014/main" id="{8610DCF4-4C4A-4741-8FBE-A3B7919447D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18520" y="5486400"/>
            <a:ext cx="702223" cy="914400"/>
          </a:xfrm>
          <a:prstGeom prst="rect">
            <a:avLst/>
          </a:prstGeom>
        </p:spPr>
      </p:pic>
      <p:sp>
        <p:nvSpPr>
          <p:cNvPr id="16" name="Text Placeholder 15">
            <a:extLst>
              <a:ext uri="{FF2B5EF4-FFF2-40B4-BE49-F238E27FC236}">
                <a16:creationId xmlns:a16="http://schemas.microsoft.com/office/drawing/2014/main" id="{1DD64E5D-2ED3-4960-ADCF-F0458279D10B}"/>
              </a:ext>
            </a:extLst>
          </p:cNvPr>
          <p:cNvSpPr>
            <a:spLocks noGrp="1"/>
          </p:cNvSpPr>
          <p:nvPr>
            <p:ph type="body" sz="quarter" idx="15" hasCustomPrompt="1"/>
          </p:nvPr>
        </p:nvSpPr>
        <p:spPr>
          <a:xfrm>
            <a:off x="914400" y="5943600"/>
            <a:ext cx="10058400" cy="457200"/>
          </a:xfrm>
        </p:spPr>
        <p:txBody>
          <a:bodyPr>
            <a:normAutofit/>
          </a:bodyPr>
          <a:lstStyle>
            <a:lvl1pPr marL="0" indent="0" algn="ctr">
              <a:buNone/>
              <a:defRPr sz="1400" spc="6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DATE | LOCATION</a:t>
            </a:r>
          </a:p>
        </p:txBody>
      </p:sp>
      <p:sp>
        <p:nvSpPr>
          <p:cNvPr id="14" name="Line 1">
            <a:extLst>
              <a:ext uri="{FF2B5EF4-FFF2-40B4-BE49-F238E27FC236}">
                <a16:creationId xmlns:a16="http://schemas.microsoft.com/office/drawing/2014/main" id="{EE548959-6354-4B65-B777-80584794F49E}"/>
              </a:ext>
            </a:extLst>
          </p:cNvPr>
          <p:cNvSpPr>
            <a:spLocks noGrp="1"/>
          </p:cNvSpPr>
          <p:nvPr>
            <p:ph type="body" sz="quarter" idx="11"/>
          </p:nvPr>
        </p:nvSpPr>
        <p:spPr>
          <a:xfrm>
            <a:off x="3810000" y="3492156"/>
            <a:ext cx="4572000" cy="45720"/>
          </a:xfrm>
          <a:solidFill>
            <a:schemeClr val="accent2"/>
          </a:solidFill>
        </p:spPr>
        <p:txBody>
          <a:bodyPr lIns="0" tIns="0" rIns="0" bIns="0">
            <a:noAutofit/>
          </a:bodyPr>
          <a:lstStyle>
            <a:lvl1pPr marL="0" indent="0">
              <a:buNone/>
              <a:defRPr>
                <a:noFill/>
              </a:defRPr>
            </a:lvl1pPr>
          </a:lstStyle>
          <a:p>
            <a:pPr lvl="0"/>
            <a:endParaRPr lang="en-US"/>
          </a:p>
        </p:txBody>
      </p:sp>
      <p:sp>
        <p:nvSpPr>
          <p:cNvPr id="18" name="Text Placeholder 17">
            <a:extLst>
              <a:ext uri="{FF2B5EF4-FFF2-40B4-BE49-F238E27FC236}">
                <a16:creationId xmlns:a16="http://schemas.microsoft.com/office/drawing/2014/main" id="{D78CDC63-6AC4-4C01-A26B-9E3F24363A7B}"/>
              </a:ext>
            </a:extLst>
          </p:cNvPr>
          <p:cNvSpPr>
            <a:spLocks noGrp="1" noChangeAspect="1"/>
          </p:cNvSpPr>
          <p:nvPr>
            <p:ph type="body" sz="quarter" idx="19"/>
          </p:nvPr>
        </p:nvSpPr>
        <p:spPr>
          <a:xfrm>
            <a:off x="11016655" y="5486400"/>
            <a:ext cx="704088" cy="914400"/>
          </a:xfrm>
          <a:blipFill>
            <a:blip r:embed="rId3"/>
            <a:stretch>
              <a:fillRect/>
            </a:stretch>
          </a:blipFill>
        </p:spPr>
        <p:txBody>
          <a:bodyPr/>
          <a:lstStyle>
            <a:lvl1pPr marL="0" indent="0">
              <a:buNone/>
              <a:defRPr>
                <a:noFill/>
              </a:defRPr>
            </a:lvl1pPr>
          </a:lstStyle>
          <a:p>
            <a:pPr lvl="0"/>
            <a:endParaRPr lang="en-US"/>
          </a:p>
        </p:txBody>
      </p:sp>
      <p:sp>
        <p:nvSpPr>
          <p:cNvPr id="6" name="Picture Placeholder 5">
            <a:extLst>
              <a:ext uri="{FF2B5EF4-FFF2-40B4-BE49-F238E27FC236}">
                <a16:creationId xmlns:a16="http://schemas.microsoft.com/office/drawing/2014/main" id="{479FE65C-2FF9-4332-A602-FBD0E5626B47}"/>
              </a:ext>
            </a:extLst>
          </p:cNvPr>
          <p:cNvSpPr>
            <a:spLocks noGrp="1"/>
          </p:cNvSpPr>
          <p:nvPr>
            <p:ph type="pic" sz="quarter" idx="16"/>
          </p:nvPr>
        </p:nvSpPr>
        <p:spPr>
          <a:xfrm>
            <a:off x="0" y="0"/>
            <a:ext cx="12192000" cy="6858000"/>
          </a:xfrm>
        </p:spPr>
        <p:txBody>
          <a:bodyPr/>
          <a:lstStyle/>
          <a:p>
            <a:endParaRPr lang="en-US"/>
          </a:p>
        </p:txBody>
      </p:sp>
    </p:spTree>
    <p:extLst>
      <p:ext uri="{BB962C8B-B14F-4D97-AF65-F5344CB8AC3E}">
        <p14:creationId xmlns:p14="http://schemas.microsoft.com/office/powerpoint/2010/main" val="322946665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3F8C6-A4C2-4057-8171-BDA90B9A1214}"/>
              </a:ext>
            </a:extLst>
          </p:cNvPr>
          <p:cNvSpPr>
            <a:spLocks noGrp="1"/>
          </p:cNvSpPr>
          <p:nvPr>
            <p:ph type="ctrTitle" hasCustomPrompt="1"/>
          </p:nvPr>
        </p:nvSpPr>
        <p:spPr>
          <a:xfrm>
            <a:off x="1752600" y="685800"/>
            <a:ext cx="8686800" cy="2504510"/>
          </a:xfrm>
        </p:spPr>
        <p:txBody>
          <a:bodyPr anchor="b">
            <a:normAutofit/>
          </a:bodyPr>
          <a:lstStyle>
            <a:lvl1pPr algn="ctr">
              <a:lnSpc>
                <a:spcPct val="100000"/>
              </a:lnSpc>
              <a:defRPr sz="4800" spc="0" baseline="0">
                <a:solidFill>
                  <a:schemeClr val="tx2"/>
                </a:solidFill>
                <a:latin typeface="Montserrat ExtraLight" panose="00000300000000000000" pitchFamily="50"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569AFAE5-61A2-41CE-A5D8-C37720060934}"/>
              </a:ext>
            </a:extLst>
          </p:cNvPr>
          <p:cNvSpPr>
            <a:spLocks noGrp="1"/>
          </p:cNvSpPr>
          <p:nvPr>
            <p:ph type="subTitle" idx="1" hasCustomPrompt="1"/>
          </p:nvPr>
        </p:nvSpPr>
        <p:spPr>
          <a:xfrm>
            <a:off x="1752600" y="3794799"/>
            <a:ext cx="8686800" cy="1582916"/>
          </a:xfrm>
        </p:spPr>
        <p:txBody>
          <a:bodyPr>
            <a:normAutofit/>
          </a:bodyPr>
          <a:lstStyle>
            <a:lvl1pPr marL="0" indent="0" algn="ctr">
              <a:lnSpc>
                <a:spcPct val="120000"/>
              </a:lnSpc>
              <a:buNone/>
              <a:defRPr sz="1800" b="1" spc="600" baseline="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8" name="Straight Connector 17">
            <a:extLst>
              <a:ext uri="{FF2B5EF4-FFF2-40B4-BE49-F238E27FC236}">
                <a16:creationId xmlns:a16="http://schemas.microsoft.com/office/drawing/2014/main" id="{2D210BBA-0B92-4916-81A3-5E939F00CE0C}"/>
              </a:ext>
            </a:extLst>
          </p:cNvPr>
          <p:cNvCxnSpPr/>
          <p:nvPr userDrawn="1"/>
        </p:nvCxnSpPr>
        <p:spPr>
          <a:xfrm>
            <a:off x="3810000" y="3511296"/>
            <a:ext cx="4572000"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27DCEC63-9282-42F9-A794-DAA26CCAF07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018520" y="5486400"/>
            <a:ext cx="701542" cy="913512"/>
          </a:xfrm>
          <a:prstGeom prst="rect">
            <a:avLst/>
          </a:prstGeom>
        </p:spPr>
      </p:pic>
      <p:sp>
        <p:nvSpPr>
          <p:cNvPr id="9" name="Text Placeholder 8">
            <a:extLst>
              <a:ext uri="{FF2B5EF4-FFF2-40B4-BE49-F238E27FC236}">
                <a16:creationId xmlns:a16="http://schemas.microsoft.com/office/drawing/2014/main" id="{EB80B59E-3A72-4627-ACBF-26701025A73B}"/>
              </a:ext>
            </a:extLst>
          </p:cNvPr>
          <p:cNvSpPr>
            <a:spLocks noGrp="1"/>
          </p:cNvSpPr>
          <p:nvPr>
            <p:ph type="body" sz="quarter" idx="13" hasCustomPrompt="1"/>
          </p:nvPr>
        </p:nvSpPr>
        <p:spPr>
          <a:xfrm>
            <a:off x="914400" y="5943600"/>
            <a:ext cx="10058400" cy="457200"/>
          </a:xfrm>
        </p:spPr>
        <p:txBody>
          <a:bodyPr>
            <a:normAutofit/>
          </a:bodyPr>
          <a:lstStyle>
            <a:lvl1pPr marL="0" indent="0" algn="ctr">
              <a:buNone/>
              <a:defRPr sz="1400" spc="600">
                <a:solidFill>
                  <a:schemeClr val="tx2"/>
                </a:solidFill>
                <a:latin typeface="+mj-lt"/>
              </a:defRPr>
            </a:lvl1pPr>
          </a:lstStyle>
          <a:p>
            <a:pPr lvl="0"/>
            <a:r>
              <a:rPr lang="en-US"/>
              <a:t>CLICK TO EDIT DATE  |  LOCATION</a:t>
            </a:r>
          </a:p>
        </p:txBody>
      </p:sp>
    </p:spTree>
    <p:extLst>
      <p:ext uri="{BB962C8B-B14F-4D97-AF65-F5344CB8AC3E}">
        <p14:creationId xmlns:p14="http://schemas.microsoft.com/office/powerpoint/2010/main" val="57687406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3F8C6-A4C2-4057-8171-BDA90B9A1214}"/>
              </a:ext>
            </a:extLst>
          </p:cNvPr>
          <p:cNvSpPr>
            <a:spLocks noGrp="1"/>
          </p:cNvSpPr>
          <p:nvPr>
            <p:ph type="ctrTitle" hasCustomPrompt="1"/>
          </p:nvPr>
        </p:nvSpPr>
        <p:spPr>
          <a:xfrm>
            <a:off x="1752600" y="685800"/>
            <a:ext cx="8686800" cy="2504510"/>
          </a:xfrm>
        </p:spPr>
        <p:txBody>
          <a:bodyPr anchor="b">
            <a:normAutofit/>
          </a:bodyPr>
          <a:lstStyle>
            <a:lvl1pPr algn="ctr">
              <a:lnSpc>
                <a:spcPct val="100000"/>
              </a:lnSpc>
              <a:defRPr sz="4800" spc="0" baseline="0">
                <a:solidFill>
                  <a:schemeClr val="tx2"/>
                </a:solidFill>
                <a:latin typeface="+mj-lt"/>
                <a:ea typeface="Open Sans" panose="020B0606030504020204" pitchFamily="34" charset="0"/>
                <a:cs typeface="Open Sans" panose="020B0606030504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569AFAE5-61A2-41CE-A5D8-C37720060934}"/>
              </a:ext>
            </a:extLst>
          </p:cNvPr>
          <p:cNvSpPr>
            <a:spLocks noGrp="1"/>
          </p:cNvSpPr>
          <p:nvPr>
            <p:ph type="subTitle" idx="1" hasCustomPrompt="1"/>
          </p:nvPr>
        </p:nvSpPr>
        <p:spPr>
          <a:xfrm>
            <a:off x="1752600" y="3794760"/>
            <a:ext cx="8686800" cy="1800930"/>
          </a:xfrm>
        </p:spPr>
        <p:txBody>
          <a:bodyPr>
            <a:normAutofit/>
          </a:bodyPr>
          <a:lstStyle>
            <a:lvl1pPr marL="0" indent="0" algn="ctr">
              <a:lnSpc>
                <a:spcPct val="100000"/>
              </a:lnSpc>
              <a:buNone/>
              <a:defRPr sz="1800" spc="600" baseline="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8" name="Straight Connector 17">
            <a:extLst>
              <a:ext uri="{FF2B5EF4-FFF2-40B4-BE49-F238E27FC236}">
                <a16:creationId xmlns:a16="http://schemas.microsoft.com/office/drawing/2014/main" id="{2D210BBA-0B92-4916-81A3-5E939F00CE0C}"/>
              </a:ext>
            </a:extLst>
          </p:cNvPr>
          <p:cNvCxnSpPr>
            <a:cxnSpLocks/>
          </p:cNvCxnSpPr>
          <p:nvPr userDrawn="1"/>
        </p:nvCxnSpPr>
        <p:spPr>
          <a:xfrm>
            <a:off x="2895600" y="3511296"/>
            <a:ext cx="6400800"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2B298A1-3793-4F4A-B7CF-F525A27BD2A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018520" y="5486400"/>
            <a:ext cx="701542" cy="913512"/>
          </a:xfrm>
          <a:prstGeom prst="rect">
            <a:avLst/>
          </a:prstGeom>
        </p:spPr>
      </p:pic>
      <p:sp>
        <p:nvSpPr>
          <p:cNvPr id="9" name="Text Placeholder 8">
            <a:extLst>
              <a:ext uri="{FF2B5EF4-FFF2-40B4-BE49-F238E27FC236}">
                <a16:creationId xmlns:a16="http://schemas.microsoft.com/office/drawing/2014/main" id="{0D5D05EE-AF2D-40DE-B1E9-DEBDB18F74F9}"/>
              </a:ext>
            </a:extLst>
          </p:cNvPr>
          <p:cNvSpPr>
            <a:spLocks noGrp="1"/>
          </p:cNvSpPr>
          <p:nvPr>
            <p:ph type="body" sz="quarter" idx="13" hasCustomPrompt="1"/>
          </p:nvPr>
        </p:nvSpPr>
        <p:spPr>
          <a:xfrm>
            <a:off x="914400" y="5943600"/>
            <a:ext cx="10058400" cy="457200"/>
          </a:xfrm>
        </p:spPr>
        <p:txBody>
          <a:bodyPr>
            <a:normAutofit/>
          </a:bodyPr>
          <a:lstStyle>
            <a:lvl1pPr marL="0" indent="0" algn="ctr">
              <a:buNone/>
              <a:defRPr sz="1400" spc="600">
                <a:solidFill>
                  <a:schemeClr val="tx2"/>
                </a:solidFill>
                <a:latin typeface="+mj-lt"/>
              </a:defRPr>
            </a:lvl1pPr>
          </a:lstStyle>
          <a:p>
            <a:pPr lvl="0"/>
            <a:r>
              <a:rPr lang="en-US"/>
              <a:t>CLICK TO EDIT DATE  |  LOCATION</a:t>
            </a:r>
          </a:p>
        </p:txBody>
      </p:sp>
    </p:spTree>
    <p:extLst>
      <p:ext uri="{BB962C8B-B14F-4D97-AF65-F5344CB8AC3E}">
        <p14:creationId xmlns:p14="http://schemas.microsoft.com/office/powerpoint/2010/main" val="44657420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3BCDC3E-282C-45D4-B4A9-0F20939398DC}"/>
              </a:ext>
            </a:extLst>
          </p:cNvPr>
          <p:cNvSpPr/>
          <p:nvPr userDrawn="1"/>
        </p:nvSpPr>
        <p:spPr>
          <a:xfrm>
            <a:off x="469900" y="2543907"/>
            <a:ext cx="4624067" cy="4314091"/>
          </a:xfrm>
          <a:prstGeom prst="rect">
            <a:avLst/>
          </a:prstGeom>
          <a:solidFill>
            <a:srgbClr val="1B3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pitchFamily="34" charset="0"/>
              <a:ea typeface="+mn-ea"/>
              <a:cs typeface="+mn-cs"/>
            </a:endParaRPr>
          </a:p>
        </p:txBody>
      </p:sp>
      <p:cxnSp>
        <p:nvCxnSpPr>
          <p:cNvPr id="8" name="Straight Connector 7">
            <a:extLst>
              <a:ext uri="{FF2B5EF4-FFF2-40B4-BE49-F238E27FC236}">
                <a16:creationId xmlns:a16="http://schemas.microsoft.com/office/drawing/2014/main" id="{A953325A-3252-4F44-9166-3635725689ED}"/>
              </a:ext>
            </a:extLst>
          </p:cNvPr>
          <p:cNvCxnSpPr/>
          <p:nvPr userDrawn="1"/>
        </p:nvCxnSpPr>
        <p:spPr>
          <a:xfrm>
            <a:off x="873126" y="4892040"/>
            <a:ext cx="2926080"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1D54AAA-6D1D-4BFC-89C5-E30ABF5459C7}"/>
              </a:ext>
            </a:extLst>
          </p:cNvPr>
          <p:cNvSpPr>
            <a:spLocks noGrp="1"/>
          </p:cNvSpPr>
          <p:nvPr>
            <p:ph type="title"/>
          </p:nvPr>
        </p:nvSpPr>
        <p:spPr>
          <a:xfrm>
            <a:off x="748030" y="2574387"/>
            <a:ext cx="4023360" cy="2042014"/>
          </a:xfrm>
        </p:spPr>
        <p:txBody>
          <a:bodyPr anchor="b">
            <a:normAutofit/>
          </a:bodyPr>
          <a:lstStyle>
            <a:lvl1pPr algn="l">
              <a:defRPr sz="36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C399FB64-2188-40ED-8166-957ED2541B31}"/>
              </a:ext>
            </a:extLst>
          </p:cNvPr>
          <p:cNvSpPr>
            <a:spLocks noGrp="1"/>
          </p:cNvSpPr>
          <p:nvPr>
            <p:ph type="body" idx="1"/>
          </p:nvPr>
        </p:nvSpPr>
        <p:spPr>
          <a:xfrm>
            <a:off x="808990" y="5171708"/>
            <a:ext cx="3931920" cy="941388"/>
          </a:xfrm>
        </p:spPr>
        <p:txBody>
          <a:bodyPr>
            <a:normAutofit/>
          </a:bodyPr>
          <a:lstStyle>
            <a:lvl1pPr marL="0" indent="0" algn="l">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816536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extLst>
    <p:ext uri="{DCECCB84-F9BA-43D5-87BE-67443E8EF086}">
      <p15:sldGuideLst xmlns:p15="http://schemas.microsoft.com/office/powerpoint/2012/main">
        <p15:guide id="1" orient="horz" pos="2808">
          <p15:clr>
            <a:srgbClr val="FBAE40"/>
          </p15:clr>
        </p15:guide>
        <p15:guide id="2" pos="552">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Section Header_photo-background">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A371176-6226-4AC0-9101-F1BB4F869CBA}"/>
              </a:ext>
            </a:extLst>
          </p:cNvPr>
          <p:cNvSpPr>
            <a:spLocks noGrp="1"/>
          </p:cNvSpPr>
          <p:nvPr>
            <p:ph type="pic" sz="quarter" idx="10"/>
          </p:nvPr>
        </p:nvSpPr>
        <p:spPr>
          <a:xfrm>
            <a:off x="0" y="0"/>
            <a:ext cx="12192000" cy="6858000"/>
          </a:xfrm>
        </p:spPr>
        <p:txBody>
          <a:bodyPr/>
          <a:lstStyle/>
          <a:p>
            <a:endParaRPr lang="en-US"/>
          </a:p>
        </p:txBody>
      </p:sp>
      <p:sp>
        <p:nvSpPr>
          <p:cNvPr id="2" name="Title 1">
            <a:extLst>
              <a:ext uri="{FF2B5EF4-FFF2-40B4-BE49-F238E27FC236}">
                <a16:creationId xmlns:a16="http://schemas.microsoft.com/office/drawing/2014/main" id="{F1D54AAA-6D1D-4BFC-89C5-E30ABF5459C7}"/>
              </a:ext>
            </a:extLst>
          </p:cNvPr>
          <p:cNvSpPr>
            <a:spLocks noGrp="1"/>
          </p:cNvSpPr>
          <p:nvPr>
            <p:ph type="title"/>
          </p:nvPr>
        </p:nvSpPr>
        <p:spPr>
          <a:xfrm>
            <a:off x="469900" y="2543907"/>
            <a:ext cx="4624067" cy="4314093"/>
          </a:xfrm>
          <a:solidFill>
            <a:schemeClr val="tx2">
              <a:alpha val="85000"/>
            </a:schemeClr>
          </a:solidFill>
        </p:spPr>
        <p:txBody>
          <a:bodyPr wrap="square" lIns="365760" rIns="274320" bIns="2286000" anchor="b">
            <a:normAutofit/>
          </a:bodyPr>
          <a:lstStyle>
            <a:lvl1pPr algn="l">
              <a:defRPr sz="36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C399FB64-2188-40ED-8166-957ED2541B31}"/>
              </a:ext>
            </a:extLst>
          </p:cNvPr>
          <p:cNvSpPr>
            <a:spLocks noGrp="1"/>
          </p:cNvSpPr>
          <p:nvPr>
            <p:ph type="body" idx="1"/>
          </p:nvPr>
        </p:nvSpPr>
        <p:spPr>
          <a:xfrm>
            <a:off x="807466" y="5171708"/>
            <a:ext cx="3931920" cy="941388"/>
          </a:xfrm>
        </p:spPr>
        <p:txBody>
          <a:bodyPr>
            <a:normAutofit/>
          </a:bodyPr>
          <a:lstStyle>
            <a:lvl1pPr marL="0" indent="0" algn="l">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2" name="Line 1">
            <a:extLst>
              <a:ext uri="{FF2B5EF4-FFF2-40B4-BE49-F238E27FC236}">
                <a16:creationId xmlns:a16="http://schemas.microsoft.com/office/drawing/2014/main" id="{B0E4C832-98BF-43ED-9DC5-20454FD8BAD9}"/>
              </a:ext>
            </a:extLst>
          </p:cNvPr>
          <p:cNvSpPr>
            <a:spLocks noGrp="1"/>
          </p:cNvSpPr>
          <p:nvPr>
            <p:ph type="body" sz="quarter" idx="11"/>
          </p:nvPr>
        </p:nvSpPr>
        <p:spPr>
          <a:xfrm>
            <a:off x="876300" y="4892040"/>
            <a:ext cx="2926080" cy="45720"/>
          </a:xfrm>
          <a:solidFill>
            <a:schemeClr val="accent2"/>
          </a:solidFill>
        </p:spPr>
        <p:txBody>
          <a:bodyPr lIns="0" tIns="0" rIns="0" bIns="0">
            <a:noAutofit/>
          </a:bodyPr>
          <a:lstStyle>
            <a:lvl1pPr marL="0" indent="0">
              <a:buNone/>
              <a:defRPr>
                <a:noFill/>
              </a:defRPr>
            </a:lvl1pPr>
          </a:lstStyle>
          <a:p>
            <a:pPr lvl="0"/>
            <a:endParaRPr lang="en-US"/>
          </a:p>
        </p:txBody>
      </p:sp>
      <p:cxnSp>
        <p:nvCxnSpPr>
          <p:cNvPr id="9" name="Straight Arrow Connector 8">
            <a:extLst>
              <a:ext uri="{FF2B5EF4-FFF2-40B4-BE49-F238E27FC236}">
                <a16:creationId xmlns:a16="http://schemas.microsoft.com/office/drawing/2014/main" id="{C3180145-7C58-4181-A097-18AD288E3DBA}"/>
              </a:ext>
            </a:extLst>
          </p:cNvPr>
          <p:cNvCxnSpPr>
            <a:cxnSpLocks/>
          </p:cNvCxnSpPr>
          <p:nvPr userDrawn="1"/>
        </p:nvCxnSpPr>
        <p:spPr>
          <a:xfrm>
            <a:off x="-741569" y="174171"/>
            <a:ext cx="457200" cy="0"/>
          </a:xfrm>
          <a:prstGeom prst="straightConnector1">
            <a:avLst/>
          </a:prstGeom>
          <a:ln w="5080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60BE10C-BDDF-4E8E-94B5-8F138452F566}"/>
              </a:ext>
            </a:extLst>
          </p:cNvPr>
          <p:cNvSpPr txBox="1"/>
          <p:nvPr userDrawn="1"/>
        </p:nvSpPr>
        <p:spPr>
          <a:xfrm>
            <a:off x="-3155541" y="0"/>
            <a:ext cx="1805712" cy="5355312"/>
          </a:xfrm>
          <a:prstGeom prst="rect">
            <a:avLst/>
          </a:prstGeom>
          <a:noFill/>
        </p:spPr>
        <p:txBody>
          <a:bodyPr wrap="square" rtlCol="0">
            <a:noAutofit/>
          </a:bodyPr>
          <a:lstStyle/>
          <a:p>
            <a:r>
              <a:rPr lang="en-US" sz="1100"/>
              <a:t>To change the background image: </a:t>
            </a:r>
            <a:br>
              <a:rPr lang="en-US" sz="1100"/>
            </a:br>
            <a:endParaRPr lang="en-US" sz="1100"/>
          </a:p>
          <a:p>
            <a:pPr marL="285750" indent="-285750">
              <a:buFont typeface="Arial" panose="020B0604020202020204" pitchFamily="34" charset="0"/>
              <a:buChar char="•"/>
            </a:pPr>
            <a:r>
              <a:rPr lang="en-US" sz="1100"/>
              <a:t>Click on background image placeholder icon to </a:t>
            </a:r>
            <a:r>
              <a:rPr lang="en-US" sz="1100" b="1"/>
              <a:t>Change Picture</a:t>
            </a:r>
          </a:p>
          <a:p>
            <a:pPr marL="285750" indent="-285750">
              <a:buFont typeface="Arial" panose="020B0604020202020204" pitchFamily="34" charset="0"/>
              <a:buChar char="•"/>
            </a:pPr>
            <a:r>
              <a:rPr lang="en-US" sz="1100"/>
              <a:t>Choose your new image. </a:t>
            </a:r>
            <a:r>
              <a:rPr lang="en-US" sz="1100" b="1"/>
              <a:t>Done!</a:t>
            </a:r>
          </a:p>
        </p:txBody>
      </p:sp>
    </p:spTree>
    <p:extLst>
      <p:ext uri="{BB962C8B-B14F-4D97-AF65-F5344CB8AC3E}">
        <p14:creationId xmlns:p14="http://schemas.microsoft.com/office/powerpoint/2010/main" val="1372561178"/>
      </p:ext>
    </p:extLst>
  </p:cSld>
  <p:clrMapOvr>
    <a:masterClrMapping/>
  </p:clrMapOvr>
  <p:extLst>
    <p:ext uri="{DCECCB84-F9BA-43D5-87BE-67443E8EF086}">
      <p15:sldGuideLst xmlns:p15="http://schemas.microsoft.com/office/powerpoint/2012/main">
        <p15:guide id="1" orient="horz" pos="2808">
          <p15:clr>
            <a:srgbClr val="FBAE40"/>
          </p15:clr>
        </p15:guide>
        <p15:guide id="2" pos="528">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Alternate Section Header">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A953325A-3252-4F44-9166-3635725689ED}"/>
              </a:ext>
            </a:extLst>
          </p:cNvPr>
          <p:cNvCxnSpPr/>
          <p:nvPr userDrawn="1"/>
        </p:nvCxnSpPr>
        <p:spPr>
          <a:xfrm>
            <a:off x="838200" y="4892040"/>
            <a:ext cx="2926080"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1D54AAA-6D1D-4BFC-89C5-E30ABF5459C7}"/>
              </a:ext>
            </a:extLst>
          </p:cNvPr>
          <p:cNvSpPr>
            <a:spLocks noGrp="1"/>
          </p:cNvSpPr>
          <p:nvPr>
            <p:ph type="title"/>
          </p:nvPr>
        </p:nvSpPr>
        <p:spPr>
          <a:xfrm>
            <a:off x="819151" y="2578608"/>
            <a:ext cx="9106902" cy="2042014"/>
          </a:xfrm>
        </p:spPr>
        <p:txBody>
          <a:bodyPr lIns="0" anchor="b">
            <a:normAutofit/>
          </a:bodyPr>
          <a:lstStyle>
            <a:lvl1pPr algn="l">
              <a:defRPr sz="3600">
                <a:solidFill>
                  <a:schemeClr val="tx2"/>
                </a:solidFill>
              </a:defRPr>
            </a:lvl1pPr>
          </a:lstStyle>
          <a:p>
            <a:r>
              <a:rPr lang="en-US"/>
              <a:t>Click to edit Master title style</a:t>
            </a:r>
          </a:p>
        </p:txBody>
      </p:sp>
      <p:sp>
        <p:nvSpPr>
          <p:cNvPr id="3" name="Text Placeholder 2">
            <a:extLst>
              <a:ext uri="{FF2B5EF4-FFF2-40B4-BE49-F238E27FC236}">
                <a16:creationId xmlns:a16="http://schemas.microsoft.com/office/drawing/2014/main" id="{C399FB64-2188-40ED-8166-957ED2541B31}"/>
              </a:ext>
            </a:extLst>
          </p:cNvPr>
          <p:cNvSpPr>
            <a:spLocks noGrp="1"/>
          </p:cNvSpPr>
          <p:nvPr>
            <p:ph type="body" idx="1" hasCustomPrompt="1"/>
          </p:nvPr>
        </p:nvSpPr>
        <p:spPr>
          <a:xfrm>
            <a:off x="831850" y="5171708"/>
            <a:ext cx="9106902" cy="941388"/>
          </a:xfrm>
        </p:spPr>
        <p:txBody>
          <a:bodyPr lIns="0">
            <a:normAutofit/>
          </a:bodyPr>
          <a:lstStyle>
            <a:lvl1pPr marL="0" indent="0" algn="l">
              <a:buNone/>
              <a:defRPr sz="20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501777376"/>
      </p:ext>
    </p:extLst>
  </p:cSld>
  <p:clrMapOvr>
    <a:masterClrMapping/>
  </p:clrMapOvr>
  <p:extLst>
    <p:ext uri="{DCECCB84-F9BA-43D5-87BE-67443E8EF086}">
      <p15:sldGuideLst xmlns:p15="http://schemas.microsoft.com/office/powerpoint/2012/main">
        <p15:guide id="1" orient="horz" pos="2160">
          <p15:clr>
            <a:srgbClr val="FBAE40"/>
          </p15:clr>
        </p15:guide>
        <p15:guide id="2" pos="52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076FA-325A-41CD-812E-E41689BE7598}"/>
              </a:ext>
            </a:extLst>
          </p:cNvPr>
          <p:cNvSpPr>
            <a:spLocks noGrp="1"/>
          </p:cNvSpPr>
          <p:nvPr>
            <p:ph type="title" hasCustomPrompt="1"/>
          </p:nvPr>
        </p:nvSpPr>
        <p:spPr>
          <a:xfrm>
            <a:off x="619125" y="117476"/>
            <a:ext cx="10953750" cy="1169988"/>
          </a:xfrm>
        </p:spPr>
        <p:txBody>
          <a:bodyPr anchor="b">
            <a:normAutofit/>
          </a:bodyPr>
          <a:lstStyle>
            <a:lvl1pPr algn="ctr">
              <a:defRPr sz="4400" spc="0">
                <a:solidFill>
                  <a:schemeClr val="tx2"/>
                </a:solidFill>
                <a:latin typeface="+mj-lt"/>
              </a:defRPr>
            </a:lvl1pPr>
          </a:lstStyle>
          <a:p>
            <a:r>
              <a:rPr lang="en-US"/>
              <a:t>Click To Edit Master Title Style</a:t>
            </a:r>
          </a:p>
        </p:txBody>
      </p:sp>
      <p:sp>
        <p:nvSpPr>
          <p:cNvPr id="3" name="Content Placeholder 2">
            <a:extLst>
              <a:ext uri="{FF2B5EF4-FFF2-40B4-BE49-F238E27FC236}">
                <a16:creationId xmlns:a16="http://schemas.microsoft.com/office/drawing/2014/main" id="{6D17C441-05E0-4CD9-ACB4-8ED89A58326F}"/>
              </a:ext>
            </a:extLst>
          </p:cNvPr>
          <p:cNvSpPr>
            <a:spLocks noGrp="1"/>
          </p:cNvSpPr>
          <p:nvPr>
            <p:ph idx="1"/>
          </p:nvPr>
        </p:nvSpPr>
        <p:spPr/>
        <p:txBody>
          <a:bodyPr/>
          <a:lstStyle>
            <a:lvl1pPr>
              <a:lnSpc>
                <a:spcPct val="100000"/>
              </a:lnSpc>
              <a:defRPr sz="2400">
                <a:solidFill>
                  <a:schemeClr val="tx2"/>
                </a:solidFill>
              </a:defRPr>
            </a:lvl1pPr>
            <a:lvl2pPr>
              <a:lnSpc>
                <a:spcPct val="100000"/>
              </a:lnSpc>
              <a:defRPr>
                <a:solidFill>
                  <a:schemeClr val="tx2"/>
                </a:solidFill>
              </a:defRPr>
            </a:lvl2pPr>
            <a:lvl3pPr>
              <a:lnSpc>
                <a:spcPct val="100000"/>
              </a:lnSpc>
              <a:defRPr>
                <a:solidFill>
                  <a:schemeClr val="tx2"/>
                </a:solidFill>
              </a:defRPr>
            </a:lvl3pPr>
            <a:lvl4pPr>
              <a:lnSpc>
                <a:spcPct val="100000"/>
              </a:lnSpc>
              <a:defRPr>
                <a:solidFill>
                  <a:schemeClr val="tx2"/>
                </a:solidFill>
              </a:defRPr>
            </a:lvl4pPr>
            <a:lvl5pPr>
              <a:lnSpc>
                <a:spcPct val="100000"/>
              </a:lnSpc>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B94078-ACAB-424B-B9F4-A81954B2DCA5}"/>
              </a:ext>
            </a:extLst>
          </p:cNvPr>
          <p:cNvSpPr>
            <a:spLocks noGrp="1"/>
          </p:cNvSpPr>
          <p:nvPr>
            <p:ph type="dt" sz="half" idx="10"/>
          </p:nvPr>
        </p:nvSpPr>
        <p:spPr/>
        <p:txBody>
          <a:bodyPr/>
          <a:lstStyle/>
          <a:p>
            <a:fld id="{304E8381-1220-45D7-A508-9B3EA5354895}" type="datetimeFigureOut">
              <a:rPr lang="en-US" smtClean="0">
                <a:solidFill>
                  <a:prstClr val="black">
                    <a:tint val="75000"/>
                  </a:prstClr>
                </a:solidFill>
              </a:rPr>
              <a:pPr/>
              <a:t>10/6/2025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BA7FBC7-43E8-4D21-AECF-967C9496E68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3230557-DCBB-4B8A-9E06-754D9376D430}"/>
              </a:ext>
            </a:extLst>
          </p:cNvPr>
          <p:cNvSpPr>
            <a:spLocks noGrp="1"/>
          </p:cNvSpPr>
          <p:nvPr>
            <p:ph type="sldNum" sz="quarter" idx="12"/>
          </p:nvPr>
        </p:nvSpPr>
        <p:spPr/>
        <p:txBody>
          <a:bodyPr/>
          <a:lstStyle/>
          <a:p>
            <a:fld id="{0BAD3989-C0BA-4AE9-8F57-274CC2690C0D}" type="slidenum">
              <a:rPr lang="en-US" smtClean="0">
                <a:solidFill>
                  <a:prstClr val="black">
                    <a:tint val="75000"/>
                  </a:prstClr>
                </a:solidFill>
              </a:rPr>
              <a:pPr/>
              <a:t>‹#›</a:t>
            </a:fld>
            <a:endParaRPr lang="en-US">
              <a:solidFill>
                <a:prstClr val="black">
                  <a:tint val="75000"/>
                </a:prstClr>
              </a:solidFill>
            </a:endParaRPr>
          </a:p>
        </p:txBody>
      </p:sp>
      <p:cxnSp>
        <p:nvCxnSpPr>
          <p:cNvPr id="8" name="Straight Connector 7">
            <a:extLst>
              <a:ext uri="{FF2B5EF4-FFF2-40B4-BE49-F238E27FC236}">
                <a16:creationId xmlns:a16="http://schemas.microsoft.com/office/drawing/2014/main" id="{E3B71A08-BD0D-407F-BF8F-DE65D53B47D6}"/>
              </a:ext>
            </a:extLst>
          </p:cNvPr>
          <p:cNvCxnSpPr/>
          <p:nvPr userDrawn="1"/>
        </p:nvCxnSpPr>
        <p:spPr>
          <a:xfrm>
            <a:off x="2438400" y="1466850"/>
            <a:ext cx="7315200"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779806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1_Alternate Section Header">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A953325A-3252-4F44-9166-3635725689ED}"/>
              </a:ext>
            </a:extLst>
          </p:cNvPr>
          <p:cNvCxnSpPr/>
          <p:nvPr userDrawn="1"/>
        </p:nvCxnSpPr>
        <p:spPr>
          <a:xfrm>
            <a:off x="838200" y="4892040"/>
            <a:ext cx="2926080"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1D54AAA-6D1D-4BFC-89C5-E30ABF5459C7}"/>
              </a:ext>
            </a:extLst>
          </p:cNvPr>
          <p:cNvSpPr>
            <a:spLocks noGrp="1"/>
          </p:cNvSpPr>
          <p:nvPr>
            <p:ph type="title"/>
          </p:nvPr>
        </p:nvSpPr>
        <p:spPr>
          <a:xfrm>
            <a:off x="819151" y="2578608"/>
            <a:ext cx="9106902" cy="2042014"/>
          </a:xfrm>
        </p:spPr>
        <p:txBody>
          <a:bodyPr lIns="0" anchor="b">
            <a:normAutofit/>
          </a:bodyPr>
          <a:lstStyle>
            <a:lvl1pPr algn="l">
              <a:defRPr sz="3600">
                <a:solidFill>
                  <a:schemeClr val="tx2"/>
                </a:solidFill>
              </a:defRPr>
            </a:lvl1pPr>
          </a:lstStyle>
          <a:p>
            <a:r>
              <a:rPr lang="en-US"/>
              <a:t>Click to edit Master title style</a:t>
            </a:r>
          </a:p>
        </p:txBody>
      </p:sp>
      <p:sp>
        <p:nvSpPr>
          <p:cNvPr id="3" name="Text Placeholder 2">
            <a:extLst>
              <a:ext uri="{FF2B5EF4-FFF2-40B4-BE49-F238E27FC236}">
                <a16:creationId xmlns:a16="http://schemas.microsoft.com/office/drawing/2014/main" id="{C399FB64-2188-40ED-8166-957ED2541B31}"/>
              </a:ext>
            </a:extLst>
          </p:cNvPr>
          <p:cNvSpPr>
            <a:spLocks noGrp="1"/>
          </p:cNvSpPr>
          <p:nvPr>
            <p:ph type="body" idx="1" hasCustomPrompt="1"/>
          </p:nvPr>
        </p:nvSpPr>
        <p:spPr>
          <a:xfrm>
            <a:off x="831850" y="5171708"/>
            <a:ext cx="9106902" cy="941388"/>
          </a:xfrm>
        </p:spPr>
        <p:txBody>
          <a:bodyPr lIns="0">
            <a:normAutofit/>
          </a:bodyPr>
          <a:lstStyle>
            <a:lvl1pPr marL="0" indent="0" algn="l">
              <a:buNone/>
              <a:defRPr sz="20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36883047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2_Alternate Section Header">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A953325A-3252-4F44-9166-3635725689ED}"/>
              </a:ext>
            </a:extLst>
          </p:cNvPr>
          <p:cNvCxnSpPr>
            <a:cxnSpLocks/>
          </p:cNvCxnSpPr>
          <p:nvPr userDrawn="1"/>
        </p:nvCxnSpPr>
        <p:spPr>
          <a:xfrm>
            <a:off x="4632960" y="4892040"/>
            <a:ext cx="2926080"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1D54AAA-6D1D-4BFC-89C5-E30ABF5459C7}"/>
              </a:ext>
            </a:extLst>
          </p:cNvPr>
          <p:cNvSpPr>
            <a:spLocks noGrp="1"/>
          </p:cNvSpPr>
          <p:nvPr>
            <p:ph type="title"/>
          </p:nvPr>
        </p:nvSpPr>
        <p:spPr>
          <a:xfrm>
            <a:off x="1542549" y="2578608"/>
            <a:ext cx="9106902" cy="2042014"/>
          </a:xfrm>
        </p:spPr>
        <p:txBody>
          <a:bodyPr anchor="b">
            <a:normAutofit/>
          </a:bodyPr>
          <a:lstStyle>
            <a:lvl1pPr algn="ctr">
              <a:defRPr sz="3600">
                <a:solidFill>
                  <a:schemeClr val="tx2"/>
                </a:solidFill>
              </a:defRPr>
            </a:lvl1pPr>
          </a:lstStyle>
          <a:p>
            <a:r>
              <a:rPr lang="en-US"/>
              <a:t>Click to edit Master title style</a:t>
            </a:r>
          </a:p>
        </p:txBody>
      </p:sp>
      <p:sp>
        <p:nvSpPr>
          <p:cNvPr id="3" name="Text Placeholder 2">
            <a:extLst>
              <a:ext uri="{FF2B5EF4-FFF2-40B4-BE49-F238E27FC236}">
                <a16:creationId xmlns:a16="http://schemas.microsoft.com/office/drawing/2014/main" id="{C399FB64-2188-40ED-8166-957ED2541B31}"/>
              </a:ext>
            </a:extLst>
          </p:cNvPr>
          <p:cNvSpPr>
            <a:spLocks noGrp="1"/>
          </p:cNvSpPr>
          <p:nvPr>
            <p:ph type="body" idx="1"/>
          </p:nvPr>
        </p:nvSpPr>
        <p:spPr>
          <a:xfrm>
            <a:off x="1542549" y="5171708"/>
            <a:ext cx="9106902" cy="941388"/>
          </a:xfrm>
        </p:spPr>
        <p:txBody>
          <a:bodyPr>
            <a:normAutofit/>
          </a:bodyPr>
          <a:lstStyle>
            <a:lvl1pPr marL="0" indent="0" algn="ctr">
              <a:buNone/>
              <a:defRPr sz="20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86520403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3_Alternate Section Header">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A953325A-3252-4F44-9166-3635725689ED}"/>
              </a:ext>
            </a:extLst>
          </p:cNvPr>
          <p:cNvCxnSpPr>
            <a:cxnSpLocks/>
          </p:cNvCxnSpPr>
          <p:nvPr userDrawn="1"/>
        </p:nvCxnSpPr>
        <p:spPr>
          <a:xfrm>
            <a:off x="4632960" y="4892040"/>
            <a:ext cx="2926080"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1D54AAA-6D1D-4BFC-89C5-E30ABF5459C7}"/>
              </a:ext>
            </a:extLst>
          </p:cNvPr>
          <p:cNvSpPr>
            <a:spLocks noGrp="1"/>
          </p:cNvSpPr>
          <p:nvPr>
            <p:ph type="title"/>
          </p:nvPr>
        </p:nvSpPr>
        <p:spPr>
          <a:xfrm>
            <a:off x="1542549" y="2578608"/>
            <a:ext cx="9106902" cy="2042014"/>
          </a:xfrm>
        </p:spPr>
        <p:txBody>
          <a:bodyPr anchor="b">
            <a:normAutofit/>
          </a:bodyPr>
          <a:lstStyle>
            <a:lvl1pPr algn="ctr">
              <a:defRPr sz="3600">
                <a:solidFill>
                  <a:schemeClr val="tx2"/>
                </a:solidFill>
              </a:defRPr>
            </a:lvl1pPr>
          </a:lstStyle>
          <a:p>
            <a:r>
              <a:rPr lang="en-US"/>
              <a:t>Click to edit Master title style</a:t>
            </a:r>
          </a:p>
        </p:txBody>
      </p:sp>
      <p:sp>
        <p:nvSpPr>
          <p:cNvPr id="3" name="Text Placeholder 2">
            <a:extLst>
              <a:ext uri="{FF2B5EF4-FFF2-40B4-BE49-F238E27FC236}">
                <a16:creationId xmlns:a16="http://schemas.microsoft.com/office/drawing/2014/main" id="{C399FB64-2188-40ED-8166-957ED2541B31}"/>
              </a:ext>
            </a:extLst>
          </p:cNvPr>
          <p:cNvSpPr>
            <a:spLocks noGrp="1"/>
          </p:cNvSpPr>
          <p:nvPr>
            <p:ph type="body" idx="1"/>
          </p:nvPr>
        </p:nvSpPr>
        <p:spPr>
          <a:xfrm>
            <a:off x="1542549" y="5171708"/>
            <a:ext cx="9106902" cy="941388"/>
          </a:xfrm>
        </p:spPr>
        <p:txBody>
          <a:bodyPr>
            <a:normAutofit/>
          </a:bodyPr>
          <a:lstStyle>
            <a:lvl1pPr marL="0" indent="0" algn="ctr">
              <a:buNone/>
              <a:defRPr sz="20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81024159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076FA-325A-41CD-812E-E41689BE7598}"/>
              </a:ext>
            </a:extLst>
          </p:cNvPr>
          <p:cNvSpPr>
            <a:spLocks noGrp="1"/>
          </p:cNvSpPr>
          <p:nvPr>
            <p:ph type="title" hasCustomPrompt="1"/>
          </p:nvPr>
        </p:nvSpPr>
        <p:spPr>
          <a:xfrm>
            <a:off x="619125" y="117476"/>
            <a:ext cx="10953750" cy="1169988"/>
          </a:xfrm>
        </p:spPr>
        <p:txBody>
          <a:bodyPr anchor="b">
            <a:normAutofit/>
          </a:bodyPr>
          <a:lstStyle>
            <a:lvl1pPr algn="ctr">
              <a:defRPr sz="4400" spc="0">
                <a:solidFill>
                  <a:schemeClr val="tx2"/>
                </a:solidFill>
                <a:latin typeface="+mj-lt"/>
              </a:defRPr>
            </a:lvl1pPr>
          </a:lstStyle>
          <a:p>
            <a:r>
              <a:rPr lang="en-US"/>
              <a:t>Click To Edit Master Title Style</a:t>
            </a:r>
          </a:p>
        </p:txBody>
      </p:sp>
      <p:sp>
        <p:nvSpPr>
          <p:cNvPr id="3" name="Content Placeholder 2">
            <a:extLst>
              <a:ext uri="{FF2B5EF4-FFF2-40B4-BE49-F238E27FC236}">
                <a16:creationId xmlns:a16="http://schemas.microsoft.com/office/drawing/2014/main" id="{6D17C441-05E0-4CD9-ACB4-8ED89A58326F}"/>
              </a:ext>
            </a:extLst>
          </p:cNvPr>
          <p:cNvSpPr>
            <a:spLocks noGrp="1"/>
          </p:cNvSpPr>
          <p:nvPr>
            <p:ph idx="1"/>
          </p:nvPr>
        </p:nvSpPr>
        <p:spPr/>
        <p:txBody>
          <a:bodyPr/>
          <a:lstStyle>
            <a:lvl1pPr>
              <a:lnSpc>
                <a:spcPct val="100000"/>
              </a:lnSpc>
              <a:defRPr sz="2400">
                <a:solidFill>
                  <a:schemeClr val="tx2"/>
                </a:solidFill>
              </a:defRPr>
            </a:lvl1pPr>
            <a:lvl2pPr>
              <a:lnSpc>
                <a:spcPct val="100000"/>
              </a:lnSpc>
              <a:defRPr>
                <a:solidFill>
                  <a:schemeClr val="tx2"/>
                </a:solidFill>
              </a:defRPr>
            </a:lvl2pPr>
            <a:lvl3pPr>
              <a:lnSpc>
                <a:spcPct val="100000"/>
              </a:lnSpc>
              <a:defRPr>
                <a:solidFill>
                  <a:schemeClr val="tx2"/>
                </a:solidFill>
              </a:defRPr>
            </a:lvl3pPr>
            <a:lvl4pPr>
              <a:lnSpc>
                <a:spcPct val="100000"/>
              </a:lnSpc>
              <a:defRPr>
                <a:solidFill>
                  <a:schemeClr val="tx2"/>
                </a:solidFill>
              </a:defRPr>
            </a:lvl4pPr>
            <a:lvl5pPr>
              <a:lnSpc>
                <a:spcPct val="100000"/>
              </a:lnSpc>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B94078-ACAB-424B-B9F4-A81954B2DCA5}"/>
              </a:ext>
            </a:extLst>
          </p:cNvPr>
          <p:cNvSpPr>
            <a:spLocks noGrp="1"/>
          </p:cNvSpPr>
          <p:nvPr>
            <p:ph type="dt" sz="half" idx="10"/>
          </p:nvPr>
        </p:nvSpPr>
        <p:spPr/>
        <p:txBody>
          <a:bodyPr/>
          <a:lstStyle/>
          <a:p>
            <a:fld id="{304E8381-1220-45D7-A508-9B3EA5354895}" type="datetimeFigureOut">
              <a:rPr lang="en-US" smtClean="0">
                <a:solidFill>
                  <a:prstClr val="black">
                    <a:tint val="75000"/>
                  </a:prstClr>
                </a:solidFill>
              </a:rPr>
              <a:pPr/>
              <a:t>10/6/2025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BA7FBC7-43E8-4D21-AECF-967C9496E68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3230557-DCBB-4B8A-9E06-754D9376D430}"/>
              </a:ext>
            </a:extLst>
          </p:cNvPr>
          <p:cNvSpPr>
            <a:spLocks noGrp="1"/>
          </p:cNvSpPr>
          <p:nvPr>
            <p:ph type="sldNum" sz="quarter" idx="12"/>
          </p:nvPr>
        </p:nvSpPr>
        <p:spPr/>
        <p:txBody>
          <a:bodyPr/>
          <a:lstStyle/>
          <a:p>
            <a:fld id="{0BAD3989-C0BA-4AE9-8F57-274CC2690C0D}" type="slidenum">
              <a:rPr lang="en-US" smtClean="0">
                <a:solidFill>
                  <a:prstClr val="black">
                    <a:tint val="75000"/>
                  </a:prstClr>
                </a:solidFill>
              </a:rPr>
              <a:pPr/>
              <a:t>‹#›</a:t>
            </a:fld>
            <a:endParaRPr lang="en-US">
              <a:solidFill>
                <a:prstClr val="black">
                  <a:tint val="75000"/>
                </a:prstClr>
              </a:solidFill>
            </a:endParaRPr>
          </a:p>
        </p:txBody>
      </p:sp>
      <p:cxnSp>
        <p:nvCxnSpPr>
          <p:cNvPr id="8" name="Straight Connector 7">
            <a:extLst>
              <a:ext uri="{FF2B5EF4-FFF2-40B4-BE49-F238E27FC236}">
                <a16:creationId xmlns:a16="http://schemas.microsoft.com/office/drawing/2014/main" id="{E3B71A08-BD0D-407F-BF8F-DE65D53B47D6}"/>
              </a:ext>
            </a:extLst>
          </p:cNvPr>
          <p:cNvCxnSpPr/>
          <p:nvPr userDrawn="1"/>
        </p:nvCxnSpPr>
        <p:spPr>
          <a:xfrm>
            <a:off x="2438400" y="1466850"/>
            <a:ext cx="7315200"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585089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076FA-325A-41CD-812E-E41689BE7598}"/>
              </a:ext>
            </a:extLst>
          </p:cNvPr>
          <p:cNvSpPr>
            <a:spLocks noGrp="1"/>
          </p:cNvSpPr>
          <p:nvPr>
            <p:ph type="title" hasCustomPrompt="1"/>
          </p:nvPr>
        </p:nvSpPr>
        <p:spPr>
          <a:xfrm>
            <a:off x="619125" y="117476"/>
            <a:ext cx="10953750" cy="1169988"/>
          </a:xfrm>
        </p:spPr>
        <p:txBody>
          <a:bodyPr anchor="b">
            <a:normAutofit/>
          </a:bodyPr>
          <a:lstStyle>
            <a:lvl1pPr algn="ctr">
              <a:tabLst>
                <a:tab pos="1320800" algn="l"/>
              </a:tabLst>
              <a:defRPr sz="4400" spc="0">
                <a:solidFill>
                  <a:schemeClr val="tx2"/>
                </a:solidFill>
                <a:latin typeface="+mj-lt"/>
              </a:defRPr>
            </a:lvl1pPr>
          </a:lstStyle>
          <a:p>
            <a:r>
              <a:rPr lang="en-US"/>
              <a:t>Click To Edit Master Title Style</a:t>
            </a:r>
          </a:p>
        </p:txBody>
      </p:sp>
      <p:sp>
        <p:nvSpPr>
          <p:cNvPr id="3" name="Content Placeholder 2">
            <a:extLst>
              <a:ext uri="{FF2B5EF4-FFF2-40B4-BE49-F238E27FC236}">
                <a16:creationId xmlns:a16="http://schemas.microsoft.com/office/drawing/2014/main" id="{6D17C441-05E0-4CD9-ACB4-8ED89A58326F}"/>
              </a:ext>
            </a:extLst>
          </p:cNvPr>
          <p:cNvSpPr>
            <a:spLocks noGrp="1"/>
          </p:cNvSpPr>
          <p:nvPr>
            <p:ph idx="1"/>
          </p:nvPr>
        </p:nvSpPr>
        <p:spPr/>
        <p:txBody>
          <a:bodyPr/>
          <a:lstStyle>
            <a:lvl1pPr>
              <a:lnSpc>
                <a:spcPct val="100000"/>
              </a:lnSpc>
              <a:defRPr sz="2400">
                <a:solidFill>
                  <a:schemeClr val="tx2"/>
                </a:solidFill>
              </a:defRPr>
            </a:lvl1pPr>
            <a:lvl2pPr>
              <a:lnSpc>
                <a:spcPct val="100000"/>
              </a:lnSpc>
              <a:defRPr>
                <a:solidFill>
                  <a:schemeClr val="tx2"/>
                </a:solidFill>
              </a:defRPr>
            </a:lvl2pPr>
            <a:lvl3pPr>
              <a:lnSpc>
                <a:spcPct val="100000"/>
              </a:lnSpc>
              <a:defRPr>
                <a:solidFill>
                  <a:schemeClr val="tx2"/>
                </a:solidFill>
              </a:defRPr>
            </a:lvl3pPr>
            <a:lvl4pPr>
              <a:lnSpc>
                <a:spcPct val="100000"/>
              </a:lnSpc>
              <a:defRPr>
                <a:solidFill>
                  <a:schemeClr val="tx2"/>
                </a:solidFill>
              </a:defRPr>
            </a:lvl4pPr>
            <a:lvl5pPr>
              <a:lnSpc>
                <a:spcPct val="100000"/>
              </a:lnSpc>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B94078-ACAB-424B-B9F4-A81954B2DCA5}"/>
              </a:ext>
            </a:extLst>
          </p:cNvPr>
          <p:cNvSpPr>
            <a:spLocks noGrp="1"/>
          </p:cNvSpPr>
          <p:nvPr>
            <p:ph type="dt" sz="half" idx="10"/>
          </p:nvPr>
        </p:nvSpPr>
        <p:spPr/>
        <p:txBody>
          <a:bodyPr/>
          <a:lstStyle/>
          <a:p>
            <a:fld id="{304E8381-1220-45D7-A508-9B3EA5354895}" type="datetimeFigureOut">
              <a:rPr lang="en-US" smtClean="0">
                <a:solidFill>
                  <a:prstClr val="black">
                    <a:tint val="75000"/>
                  </a:prstClr>
                </a:solidFill>
              </a:rPr>
              <a:pPr/>
              <a:t>10/6/2025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BA7FBC7-43E8-4D21-AECF-967C9496E68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3230557-DCBB-4B8A-9E06-754D9376D430}"/>
              </a:ext>
            </a:extLst>
          </p:cNvPr>
          <p:cNvSpPr>
            <a:spLocks noGrp="1"/>
          </p:cNvSpPr>
          <p:nvPr>
            <p:ph type="sldNum" sz="quarter" idx="12"/>
          </p:nvPr>
        </p:nvSpPr>
        <p:spPr/>
        <p:txBody>
          <a:bodyPr/>
          <a:lstStyle/>
          <a:p>
            <a:fld id="{0BAD3989-C0BA-4AE9-8F57-274CC2690C0D}" type="slidenum">
              <a:rPr lang="en-US" smtClean="0">
                <a:solidFill>
                  <a:prstClr val="black">
                    <a:tint val="75000"/>
                  </a:prstClr>
                </a:solidFill>
              </a:rPr>
              <a:pPr/>
              <a:t>‹#›</a:t>
            </a:fld>
            <a:endParaRPr lang="en-US">
              <a:solidFill>
                <a:prstClr val="black">
                  <a:tint val="75000"/>
                </a:prstClr>
              </a:solidFill>
            </a:endParaRPr>
          </a:p>
        </p:txBody>
      </p:sp>
      <p:cxnSp>
        <p:nvCxnSpPr>
          <p:cNvPr id="8" name="Straight Connector 7">
            <a:extLst>
              <a:ext uri="{FF2B5EF4-FFF2-40B4-BE49-F238E27FC236}">
                <a16:creationId xmlns:a16="http://schemas.microsoft.com/office/drawing/2014/main" id="{E3B71A08-BD0D-407F-BF8F-DE65D53B47D6}"/>
              </a:ext>
            </a:extLst>
          </p:cNvPr>
          <p:cNvCxnSpPr/>
          <p:nvPr userDrawn="1"/>
        </p:nvCxnSpPr>
        <p:spPr>
          <a:xfrm>
            <a:off x="5090160" y="1463040"/>
            <a:ext cx="2011680"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401882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BC6C34E-6644-4FBF-BC72-85756A3CDC23}"/>
              </a:ext>
            </a:extLst>
          </p:cNvPr>
          <p:cNvSpPr/>
          <p:nvPr/>
        </p:nvSpPr>
        <p:spPr>
          <a:xfrm>
            <a:off x="0" y="-1"/>
            <a:ext cx="12192000" cy="15544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E9E1A8D3-A3FB-4876-9E92-6D4C7664C265}"/>
              </a:ext>
            </a:extLst>
          </p:cNvPr>
          <p:cNvCxnSpPr>
            <a:cxnSpLocks/>
          </p:cNvCxnSpPr>
          <p:nvPr/>
        </p:nvCxnSpPr>
        <p:spPr>
          <a:xfrm>
            <a:off x="450630" y="447345"/>
            <a:ext cx="1828800" cy="0"/>
          </a:xfrm>
          <a:prstGeom prst="line">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5C076FA-325A-41CD-812E-E41689BE7598}"/>
              </a:ext>
            </a:extLst>
          </p:cNvPr>
          <p:cNvSpPr>
            <a:spLocks noGrp="1"/>
          </p:cNvSpPr>
          <p:nvPr userDrawn="1">
            <p:ph type="title" hasCustomPrompt="1"/>
          </p:nvPr>
        </p:nvSpPr>
        <p:spPr>
          <a:xfrm>
            <a:off x="347472" y="712994"/>
            <a:ext cx="11017250" cy="849107"/>
          </a:xfrm>
        </p:spPr>
        <p:txBody>
          <a:bodyPr anchor="t">
            <a:normAutofit/>
          </a:bodyPr>
          <a:lstStyle>
            <a:lvl1pPr algn="l">
              <a:defRPr sz="2400" b="1" spc="3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6D17C441-05E0-4CD9-ACB4-8ED89A58326F}"/>
              </a:ext>
            </a:extLst>
          </p:cNvPr>
          <p:cNvSpPr>
            <a:spLocks noGrp="1"/>
          </p:cNvSpPr>
          <p:nvPr userDrawn="1">
            <p:ph idx="1"/>
          </p:nvPr>
        </p:nvSpPr>
        <p:spPr>
          <a:xfrm>
            <a:off x="838200" y="1825625"/>
            <a:ext cx="10515600" cy="4351338"/>
          </a:xfrm>
        </p:spPr>
        <p:txBody>
          <a:bodyPr/>
          <a:lstStyle>
            <a:lvl1pPr>
              <a:lnSpc>
                <a:spcPct val="100000"/>
              </a:lnSpc>
              <a:defRPr sz="2400">
                <a:solidFill>
                  <a:schemeClr val="tx2"/>
                </a:solidFill>
              </a:defRPr>
            </a:lvl1pPr>
            <a:lvl2pPr>
              <a:lnSpc>
                <a:spcPct val="100000"/>
              </a:lnSpc>
              <a:defRPr>
                <a:solidFill>
                  <a:schemeClr val="tx2"/>
                </a:solidFill>
              </a:defRPr>
            </a:lvl2pPr>
            <a:lvl3pPr>
              <a:lnSpc>
                <a:spcPct val="100000"/>
              </a:lnSpc>
              <a:defRPr>
                <a:solidFill>
                  <a:schemeClr val="tx2"/>
                </a:solidFill>
              </a:defRPr>
            </a:lvl3pPr>
            <a:lvl4pPr>
              <a:lnSpc>
                <a:spcPct val="100000"/>
              </a:lnSpc>
              <a:defRPr>
                <a:solidFill>
                  <a:schemeClr val="tx2"/>
                </a:solidFill>
              </a:defRPr>
            </a:lvl4pPr>
            <a:lvl5pPr>
              <a:lnSpc>
                <a:spcPct val="100000"/>
              </a:lnSpc>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B94078-ACAB-424B-B9F4-A81954B2DCA5}"/>
              </a:ext>
            </a:extLst>
          </p:cNvPr>
          <p:cNvSpPr>
            <a:spLocks noGrp="1"/>
          </p:cNvSpPr>
          <p:nvPr userDrawn="1">
            <p:ph type="dt" sz="half" idx="10"/>
          </p:nvPr>
        </p:nvSpPr>
        <p:spPr/>
        <p:txBody>
          <a:bodyPr/>
          <a:lstStyle/>
          <a:p>
            <a:fld id="{304E8381-1220-45D7-A508-9B3EA5354895}" type="datetimeFigureOut">
              <a:rPr lang="en-US" smtClean="0">
                <a:solidFill>
                  <a:prstClr val="black">
                    <a:tint val="75000"/>
                  </a:prstClr>
                </a:solidFill>
              </a:rPr>
              <a:pPr/>
              <a:t>10/6/2025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BA7FBC7-43E8-4D21-AECF-967C9496E686}"/>
              </a:ext>
            </a:extLst>
          </p:cNvPr>
          <p:cNvSpPr>
            <a:spLocks noGrp="1"/>
          </p:cNvSpPr>
          <p:nvPr userDrawn="1">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3230557-DCBB-4B8A-9E06-754D9376D430}"/>
              </a:ext>
            </a:extLst>
          </p:cNvPr>
          <p:cNvSpPr>
            <a:spLocks noGrp="1"/>
          </p:cNvSpPr>
          <p:nvPr userDrawn="1">
            <p:ph type="sldNum" sz="quarter" idx="12"/>
          </p:nvPr>
        </p:nvSpPr>
        <p:spPr/>
        <p:txBody>
          <a:bodyPr/>
          <a:lstStyle/>
          <a:p>
            <a:fld id="{0BAD3989-C0BA-4AE9-8F57-274CC2690C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391945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Sidebar and Content">
    <p:spTree>
      <p:nvGrpSpPr>
        <p:cNvPr id="1" name=""/>
        <p:cNvGrpSpPr/>
        <p:nvPr/>
      </p:nvGrpSpPr>
      <p:grpSpPr>
        <a:xfrm>
          <a:off x="0" y="0"/>
          <a:ext cx="0" cy="0"/>
          <a:chOff x="0" y="0"/>
          <a:chExt cx="0" cy="0"/>
        </a:xfrm>
      </p:grpSpPr>
      <p:sp>
        <p:nvSpPr>
          <p:cNvPr id="7" name="Rectangle 6"/>
          <p:cNvSpPr/>
          <p:nvPr userDrawn="1"/>
        </p:nvSpPr>
        <p:spPr>
          <a:xfrm>
            <a:off x="0" y="0"/>
            <a:ext cx="41148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B5F976-D1ED-41BB-A844-B9AB0F253BC7}"/>
              </a:ext>
            </a:extLst>
          </p:cNvPr>
          <p:cNvSpPr>
            <a:spLocks noGrp="1"/>
          </p:cNvSpPr>
          <p:nvPr>
            <p:ph type="title" hasCustomPrompt="1"/>
          </p:nvPr>
        </p:nvSpPr>
        <p:spPr>
          <a:xfrm>
            <a:off x="336550" y="2095500"/>
            <a:ext cx="3511550" cy="3371850"/>
          </a:xfrm>
        </p:spPr>
        <p:txBody>
          <a:bodyPr anchor="t">
            <a:normAutofit/>
          </a:bodyPr>
          <a:lstStyle>
            <a:lvl1pPr algn="l">
              <a:defRPr sz="3600" spc="0">
                <a:solidFill>
                  <a:schemeClr val="tx2"/>
                </a:solidFill>
              </a:defRPr>
            </a:lvl1pPr>
          </a:lstStyle>
          <a:p>
            <a:r>
              <a:rPr lang="en-US"/>
              <a:t>Click To Edit Master Title Style</a:t>
            </a:r>
          </a:p>
        </p:txBody>
      </p:sp>
      <p:sp>
        <p:nvSpPr>
          <p:cNvPr id="3" name="Text Placeholder 2">
            <a:extLst>
              <a:ext uri="{FF2B5EF4-FFF2-40B4-BE49-F238E27FC236}">
                <a16:creationId xmlns:a16="http://schemas.microsoft.com/office/drawing/2014/main" id="{8622393E-820A-44DA-96F9-BFC9A96AE053}"/>
              </a:ext>
            </a:extLst>
          </p:cNvPr>
          <p:cNvSpPr>
            <a:spLocks noGrp="1"/>
          </p:cNvSpPr>
          <p:nvPr>
            <p:ph type="body" idx="1" hasCustomPrompt="1"/>
          </p:nvPr>
        </p:nvSpPr>
        <p:spPr>
          <a:xfrm>
            <a:off x="336550" y="1042492"/>
            <a:ext cx="3511550" cy="916481"/>
          </a:xfrm>
        </p:spPr>
        <p:txBody>
          <a:bodyPr anchor="t">
            <a:normAutofit/>
          </a:bodyPr>
          <a:lstStyle>
            <a:lvl1pPr marL="0" indent="0">
              <a:buNone/>
              <a:defRPr sz="2000" b="1" spc="300">
                <a:solidFill>
                  <a:schemeClr val="tx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CFC5C0-F1BC-460B-829E-BC55D0F20DE7}"/>
              </a:ext>
            </a:extLst>
          </p:cNvPr>
          <p:cNvSpPr>
            <a:spLocks noGrp="1"/>
          </p:cNvSpPr>
          <p:nvPr>
            <p:ph type="dt" sz="half" idx="10"/>
          </p:nvPr>
        </p:nvSpPr>
        <p:spPr/>
        <p:txBody>
          <a:bodyPr/>
          <a:lstStyle/>
          <a:p>
            <a:fld id="{111FC835-FED9-4C6D-A89B-BEC4C37675A2}" type="datetimeFigureOut">
              <a:rPr lang="en-US" smtClean="0"/>
              <a:pPr/>
              <a:t>10/6/2025</a:t>
            </a:fld>
            <a:endParaRPr lang="en-US"/>
          </a:p>
        </p:txBody>
      </p:sp>
      <p:sp>
        <p:nvSpPr>
          <p:cNvPr id="5" name="Footer Placeholder 4">
            <a:extLst>
              <a:ext uri="{FF2B5EF4-FFF2-40B4-BE49-F238E27FC236}">
                <a16:creationId xmlns:a16="http://schemas.microsoft.com/office/drawing/2014/main" id="{28C0CC62-89FC-4FB1-B2AA-CEF9B95219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C35BF1-66E5-438D-8A8F-F12A24139302}"/>
              </a:ext>
            </a:extLst>
          </p:cNvPr>
          <p:cNvSpPr>
            <a:spLocks noGrp="1"/>
          </p:cNvSpPr>
          <p:nvPr>
            <p:ph type="sldNum" sz="quarter" idx="12"/>
          </p:nvPr>
        </p:nvSpPr>
        <p:spPr/>
        <p:txBody>
          <a:bodyPr/>
          <a:lstStyle/>
          <a:p>
            <a:fld id="{66D5A6D9-F27A-4C48-BE07-47A83607681D}" type="slidenum">
              <a:rPr lang="en-US" smtClean="0"/>
              <a:pPr/>
              <a:t>‹#›</a:t>
            </a:fld>
            <a:endParaRPr lang="en-US"/>
          </a:p>
        </p:txBody>
      </p:sp>
      <p:cxnSp>
        <p:nvCxnSpPr>
          <p:cNvPr id="9" name="Straight Connector 8"/>
          <p:cNvCxnSpPr/>
          <p:nvPr userDrawn="1"/>
        </p:nvCxnSpPr>
        <p:spPr>
          <a:xfrm>
            <a:off x="450630" y="790245"/>
            <a:ext cx="1828800" cy="0"/>
          </a:xfrm>
          <a:prstGeom prst="line">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ext Placeholder 9">
            <a:extLst>
              <a:ext uri="{FF2B5EF4-FFF2-40B4-BE49-F238E27FC236}">
                <a16:creationId xmlns:a16="http://schemas.microsoft.com/office/drawing/2014/main" id="{77204B2A-7ADB-4B07-86C7-40C2BB0DE0FB}"/>
              </a:ext>
            </a:extLst>
          </p:cNvPr>
          <p:cNvSpPr>
            <a:spLocks noGrp="1"/>
          </p:cNvSpPr>
          <p:nvPr>
            <p:ph type="body" sz="quarter" idx="14"/>
          </p:nvPr>
        </p:nvSpPr>
        <p:spPr>
          <a:xfrm>
            <a:off x="4451350" y="790245"/>
            <a:ext cx="7289800" cy="51724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920724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_Sidebar and Content">
    <p:spTree>
      <p:nvGrpSpPr>
        <p:cNvPr id="1" name=""/>
        <p:cNvGrpSpPr/>
        <p:nvPr/>
      </p:nvGrpSpPr>
      <p:grpSpPr>
        <a:xfrm>
          <a:off x="0" y="0"/>
          <a:ext cx="0" cy="0"/>
          <a:chOff x="0" y="0"/>
          <a:chExt cx="0" cy="0"/>
        </a:xfrm>
      </p:grpSpPr>
      <p:sp>
        <p:nvSpPr>
          <p:cNvPr id="7" name="Rectangle 6"/>
          <p:cNvSpPr/>
          <p:nvPr userDrawn="1"/>
        </p:nvSpPr>
        <p:spPr>
          <a:xfrm>
            <a:off x="0" y="0"/>
            <a:ext cx="41148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B5F976-D1ED-41BB-A844-B9AB0F253BC7}"/>
              </a:ext>
            </a:extLst>
          </p:cNvPr>
          <p:cNvSpPr>
            <a:spLocks noGrp="1"/>
          </p:cNvSpPr>
          <p:nvPr>
            <p:ph type="title" hasCustomPrompt="1"/>
          </p:nvPr>
        </p:nvSpPr>
        <p:spPr>
          <a:xfrm>
            <a:off x="336550" y="2095500"/>
            <a:ext cx="3511550" cy="3371850"/>
          </a:xfrm>
        </p:spPr>
        <p:txBody>
          <a:bodyPr anchor="t">
            <a:normAutofit/>
          </a:bodyPr>
          <a:lstStyle>
            <a:lvl1pPr algn="l">
              <a:defRPr sz="3600" spc="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8622393E-820A-44DA-96F9-BFC9A96AE053}"/>
              </a:ext>
            </a:extLst>
          </p:cNvPr>
          <p:cNvSpPr>
            <a:spLocks noGrp="1"/>
          </p:cNvSpPr>
          <p:nvPr>
            <p:ph type="body" idx="1" hasCustomPrompt="1"/>
          </p:nvPr>
        </p:nvSpPr>
        <p:spPr>
          <a:xfrm>
            <a:off x="336550" y="1042492"/>
            <a:ext cx="3511550" cy="916481"/>
          </a:xfrm>
        </p:spPr>
        <p:txBody>
          <a:bodyPr anchor="t">
            <a:normAutofit/>
          </a:bodyPr>
          <a:lstStyle>
            <a:lvl1pPr marL="0" indent="0">
              <a:buNone/>
              <a:defRPr sz="2000" b="1" spc="3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CFC5C0-F1BC-460B-829E-BC55D0F20DE7}"/>
              </a:ext>
            </a:extLst>
          </p:cNvPr>
          <p:cNvSpPr>
            <a:spLocks noGrp="1"/>
          </p:cNvSpPr>
          <p:nvPr>
            <p:ph type="dt" sz="half" idx="10"/>
          </p:nvPr>
        </p:nvSpPr>
        <p:spPr/>
        <p:txBody>
          <a:bodyPr/>
          <a:lstStyle/>
          <a:p>
            <a:fld id="{111FC835-FED9-4C6D-A89B-BEC4C37675A2}" type="datetimeFigureOut">
              <a:rPr lang="en-US" smtClean="0"/>
              <a:pPr/>
              <a:t>10/6/2025</a:t>
            </a:fld>
            <a:endParaRPr lang="en-US"/>
          </a:p>
        </p:txBody>
      </p:sp>
      <p:sp>
        <p:nvSpPr>
          <p:cNvPr id="5" name="Footer Placeholder 4">
            <a:extLst>
              <a:ext uri="{FF2B5EF4-FFF2-40B4-BE49-F238E27FC236}">
                <a16:creationId xmlns:a16="http://schemas.microsoft.com/office/drawing/2014/main" id="{28C0CC62-89FC-4FB1-B2AA-CEF9B95219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C35BF1-66E5-438D-8A8F-F12A24139302}"/>
              </a:ext>
            </a:extLst>
          </p:cNvPr>
          <p:cNvSpPr>
            <a:spLocks noGrp="1"/>
          </p:cNvSpPr>
          <p:nvPr>
            <p:ph type="sldNum" sz="quarter" idx="12"/>
          </p:nvPr>
        </p:nvSpPr>
        <p:spPr/>
        <p:txBody>
          <a:bodyPr/>
          <a:lstStyle/>
          <a:p>
            <a:fld id="{66D5A6D9-F27A-4C48-BE07-47A83607681D}" type="slidenum">
              <a:rPr lang="en-US" smtClean="0"/>
              <a:pPr/>
              <a:t>‹#›</a:t>
            </a:fld>
            <a:endParaRPr lang="en-US"/>
          </a:p>
        </p:txBody>
      </p:sp>
      <p:cxnSp>
        <p:nvCxnSpPr>
          <p:cNvPr id="9" name="Straight Connector 8"/>
          <p:cNvCxnSpPr/>
          <p:nvPr userDrawn="1"/>
        </p:nvCxnSpPr>
        <p:spPr>
          <a:xfrm>
            <a:off x="450630" y="790245"/>
            <a:ext cx="1828800" cy="0"/>
          </a:xfrm>
          <a:prstGeom prst="line">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B3EBD3B4-C018-4C4A-92C2-9236922EA09F}"/>
              </a:ext>
            </a:extLst>
          </p:cNvPr>
          <p:cNvSpPr>
            <a:spLocks noGrp="1"/>
          </p:cNvSpPr>
          <p:nvPr>
            <p:ph type="body" sz="quarter" idx="13"/>
          </p:nvPr>
        </p:nvSpPr>
        <p:spPr>
          <a:xfrm>
            <a:off x="4451350" y="790245"/>
            <a:ext cx="7289800" cy="51724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05680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2_Sidebar and Content">
    <p:spTree>
      <p:nvGrpSpPr>
        <p:cNvPr id="1" name=""/>
        <p:cNvGrpSpPr/>
        <p:nvPr/>
      </p:nvGrpSpPr>
      <p:grpSpPr>
        <a:xfrm>
          <a:off x="0" y="0"/>
          <a:ext cx="0" cy="0"/>
          <a:chOff x="0" y="0"/>
          <a:chExt cx="0" cy="0"/>
        </a:xfrm>
      </p:grpSpPr>
      <p:sp>
        <p:nvSpPr>
          <p:cNvPr id="7" name="Rectangle 6"/>
          <p:cNvSpPr/>
          <p:nvPr userDrawn="1"/>
        </p:nvSpPr>
        <p:spPr>
          <a:xfrm>
            <a:off x="0" y="0"/>
            <a:ext cx="4114800" cy="6858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B5F976-D1ED-41BB-A844-B9AB0F253BC7}"/>
              </a:ext>
            </a:extLst>
          </p:cNvPr>
          <p:cNvSpPr>
            <a:spLocks noGrp="1"/>
          </p:cNvSpPr>
          <p:nvPr>
            <p:ph type="title" hasCustomPrompt="1"/>
          </p:nvPr>
        </p:nvSpPr>
        <p:spPr>
          <a:xfrm>
            <a:off x="336550" y="2095500"/>
            <a:ext cx="3511550" cy="3371850"/>
          </a:xfrm>
        </p:spPr>
        <p:txBody>
          <a:bodyPr anchor="t">
            <a:normAutofit/>
          </a:bodyPr>
          <a:lstStyle>
            <a:lvl1pPr algn="l">
              <a:defRPr sz="3600" spc="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8622393E-820A-44DA-96F9-BFC9A96AE053}"/>
              </a:ext>
            </a:extLst>
          </p:cNvPr>
          <p:cNvSpPr>
            <a:spLocks noGrp="1"/>
          </p:cNvSpPr>
          <p:nvPr>
            <p:ph type="body" idx="1" hasCustomPrompt="1"/>
          </p:nvPr>
        </p:nvSpPr>
        <p:spPr>
          <a:xfrm>
            <a:off x="336550" y="1042492"/>
            <a:ext cx="3511550" cy="916481"/>
          </a:xfrm>
        </p:spPr>
        <p:txBody>
          <a:bodyPr anchor="t">
            <a:normAutofit/>
          </a:bodyPr>
          <a:lstStyle>
            <a:lvl1pPr marL="0" indent="0">
              <a:buNone/>
              <a:defRPr sz="2000" b="1" spc="3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CFC5C0-F1BC-460B-829E-BC55D0F20DE7}"/>
              </a:ext>
            </a:extLst>
          </p:cNvPr>
          <p:cNvSpPr>
            <a:spLocks noGrp="1"/>
          </p:cNvSpPr>
          <p:nvPr>
            <p:ph type="dt" sz="half" idx="10"/>
          </p:nvPr>
        </p:nvSpPr>
        <p:spPr/>
        <p:txBody>
          <a:bodyPr/>
          <a:lstStyle/>
          <a:p>
            <a:fld id="{111FC835-FED9-4C6D-A89B-BEC4C37675A2}" type="datetimeFigureOut">
              <a:rPr lang="en-US" smtClean="0"/>
              <a:pPr/>
              <a:t>10/6/2025</a:t>
            </a:fld>
            <a:endParaRPr lang="en-US"/>
          </a:p>
        </p:txBody>
      </p:sp>
      <p:sp>
        <p:nvSpPr>
          <p:cNvPr id="5" name="Footer Placeholder 4">
            <a:extLst>
              <a:ext uri="{FF2B5EF4-FFF2-40B4-BE49-F238E27FC236}">
                <a16:creationId xmlns:a16="http://schemas.microsoft.com/office/drawing/2014/main" id="{28C0CC62-89FC-4FB1-B2AA-CEF9B95219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C35BF1-66E5-438D-8A8F-F12A24139302}"/>
              </a:ext>
            </a:extLst>
          </p:cNvPr>
          <p:cNvSpPr>
            <a:spLocks noGrp="1"/>
          </p:cNvSpPr>
          <p:nvPr>
            <p:ph type="sldNum" sz="quarter" idx="12"/>
          </p:nvPr>
        </p:nvSpPr>
        <p:spPr/>
        <p:txBody>
          <a:bodyPr/>
          <a:lstStyle/>
          <a:p>
            <a:fld id="{66D5A6D9-F27A-4C48-BE07-47A83607681D}" type="slidenum">
              <a:rPr lang="en-US" smtClean="0"/>
              <a:pPr/>
              <a:t>‹#›</a:t>
            </a:fld>
            <a:endParaRPr lang="en-US"/>
          </a:p>
        </p:txBody>
      </p:sp>
      <p:cxnSp>
        <p:nvCxnSpPr>
          <p:cNvPr id="9" name="Straight Connector 8"/>
          <p:cNvCxnSpPr/>
          <p:nvPr userDrawn="1"/>
        </p:nvCxnSpPr>
        <p:spPr>
          <a:xfrm>
            <a:off x="450630" y="790245"/>
            <a:ext cx="1828800"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B3EBD3B4-C018-4C4A-92C2-9236922EA09F}"/>
              </a:ext>
            </a:extLst>
          </p:cNvPr>
          <p:cNvSpPr>
            <a:spLocks noGrp="1"/>
          </p:cNvSpPr>
          <p:nvPr>
            <p:ph type="body" sz="quarter" idx="13"/>
          </p:nvPr>
        </p:nvSpPr>
        <p:spPr>
          <a:xfrm>
            <a:off x="4451350" y="790245"/>
            <a:ext cx="7289800" cy="51724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780937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Picture Sidebar and Content">
    <p:spTree>
      <p:nvGrpSpPr>
        <p:cNvPr id="1" name=""/>
        <p:cNvGrpSpPr/>
        <p:nvPr/>
      </p:nvGrpSpPr>
      <p:grpSpPr>
        <a:xfrm>
          <a:off x="0" y="0"/>
          <a:ext cx="0" cy="0"/>
          <a:chOff x="0" y="0"/>
          <a:chExt cx="0" cy="0"/>
        </a:xfrm>
      </p:grpSpPr>
      <p:sp>
        <p:nvSpPr>
          <p:cNvPr id="7" name="Rectangle 6"/>
          <p:cNvSpPr/>
          <p:nvPr userDrawn="1"/>
        </p:nvSpPr>
        <p:spPr>
          <a:xfrm>
            <a:off x="0" y="0"/>
            <a:ext cx="41148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65CFC5C0-F1BC-460B-829E-BC55D0F20DE7}"/>
              </a:ext>
            </a:extLst>
          </p:cNvPr>
          <p:cNvSpPr>
            <a:spLocks noGrp="1"/>
          </p:cNvSpPr>
          <p:nvPr>
            <p:ph type="dt" sz="half" idx="10"/>
          </p:nvPr>
        </p:nvSpPr>
        <p:spPr/>
        <p:txBody>
          <a:bodyPr/>
          <a:lstStyle/>
          <a:p>
            <a:fld id="{111FC835-FED9-4C6D-A89B-BEC4C37675A2}" type="datetimeFigureOut">
              <a:rPr lang="en-US" smtClean="0"/>
              <a:pPr/>
              <a:t>10/6/2025</a:t>
            </a:fld>
            <a:endParaRPr lang="en-US"/>
          </a:p>
        </p:txBody>
      </p:sp>
      <p:sp>
        <p:nvSpPr>
          <p:cNvPr id="5" name="Footer Placeholder 4">
            <a:extLst>
              <a:ext uri="{FF2B5EF4-FFF2-40B4-BE49-F238E27FC236}">
                <a16:creationId xmlns:a16="http://schemas.microsoft.com/office/drawing/2014/main" id="{28C0CC62-89FC-4FB1-B2AA-CEF9B95219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C35BF1-66E5-438D-8A8F-F12A24139302}"/>
              </a:ext>
            </a:extLst>
          </p:cNvPr>
          <p:cNvSpPr>
            <a:spLocks noGrp="1"/>
          </p:cNvSpPr>
          <p:nvPr>
            <p:ph type="sldNum" sz="quarter" idx="12"/>
          </p:nvPr>
        </p:nvSpPr>
        <p:spPr/>
        <p:txBody>
          <a:bodyPr/>
          <a:lstStyle/>
          <a:p>
            <a:fld id="{66D5A6D9-F27A-4C48-BE07-47A83607681D}" type="slidenum">
              <a:rPr lang="en-US" smtClean="0"/>
              <a:pPr/>
              <a:t>‹#›</a:t>
            </a:fld>
            <a:endParaRPr lang="en-US"/>
          </a:p>
        </p:txBody>
      </p:sp>
      <p:sp>
        <p:nvSpPr>
          <p:cNvPr id="11" name="Text Placeholder 9">
            <a:extLst>
              <a:ext uri="{FF2B5EF4-FFF2-40B4-BE49-F238E27FC236}">
                <a16:creationId xmlns:a16="http://schemas.microsoft.com/office/drawing/2014/main" id="{77204B2A-7ADB-4B07-86C7-40C2BB0DE0FB}"/>
              </a:ext>
            </a:extLst>
          </p:cNvPr>
          <p:cNvSpPr>
            <a:spLocks noGrp="1"/>
          </p:cNvSpPr>
          <p:nvPr>
            <p:ph type="body" sz="quarter" idx="14"/>
          </p:nvPr>
        </p:nvSpPr>
        <p:spPr>
          <a:xfrm>
            <a:off x="4451350" y="790245"/>
            <a:ext cx="7289800" cy="51724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Box 14">
            <a:extLst>
              <a:ext uri="{FF2B5EF4-FFF2-40B4-BE49-F238E27FC236}">
                <a16:creationId xmlns:a16="http://schemas.microsoft.com/office/drawing/2014/main" id="{323D3F36-5083-4968-BE24-FCE4B435AA34}"/>
              </a:ext>
            </a:extLst>
          </p:cNvPr>
          <p:cNvSpPr txBox="1"/>
          <p:nvPr userDrawn="1"/>
        </p:nvSpPr>
        <p:spPr>
          <a:xfrm>
            <a:off x="-3155541" y="0"/>
            <a:ext cx="1805712" cy="5355312"/>
          </a:xfrm>
          <a:prstGeom prst="rect">
            <a:avLst/>
          </a:prstGeom>
          <a:noFill/>
        </p:spPr>
        <p:txBody>
          <a:bodyPr wrap="square" rtlCol="0">
            <a:noAutofit/>
          </a:bodyPr>
          <a:lstStyle/>
          <a:p>
            <a:r>
              <a:rPr lang="en-US" sz="1100"/>
              <a:t>To change the background image: </a:t>
            </a:r>
            <a:br>
              <a:rPr lang="en-US" sz="1100"/>
            </a:br>
            <a:endParaRPr lang="en-US" sz="1100"/>
          </a:p>
          <a:p>
            <a:pPr marL="285750" indent="-285750">
              <a:buFont typeface="Arial" panose="020B0604020202020204" pitchFamily="34" charset="0"/>
              <a:buChar char="•"/>
            </a:pPr>
            <a:r>
              <a:rPr lang="en-US" sz="1100"/>
              <a:t>Click on background image placeholder icon to </a:t>
            </a:r>
            <a:r>
              <a:rPr lang="en-US" sz="1100" b="1"/>
              <a:t>Change Picture</a:t>
            </a:r>
          </a:p>
          <a:p>
            <a:pPr marL="285750" indent="-285750">
              <a:buFont typeface="Arial" panose="020B0604020202020204" pitchFamily="34" charset="0"/>
              <a:buChar char="•"/>
            </a:pPr>
            <a:r>
              <a:rPr lang="en-US" sz="1100"/>
              <a:t>Choose your new image. </a:t>
            </a:r>
            <a:r>
              <a:rPr lang="en-US" sz="1100" b="1"/>
              <a:t>Done!</a:t>
            </a:r>
          </a:p>
          <a:p>
            <a:pPr marL="285750" indent="-285750">
              <a:buFont typeface="Arial" panose="020B0604020202020204" pitchFamily="34" charset="0"/>
              <a:buChar char="•"/>
            </a:pPr>
            <a:endParaRPr lang="en-US" sz="1100" b="1"/>
          </a:p>
          <a:p>
            <a:pPr marL="285750" indent="-285750">
              <a:buFont typeface="Arial" panose="020B0604020202020204" pitchFamily="34" charset="0"/>
              <a:buChar char="•"/>
            </a:pPr>
            <a:r>
              <a:rPr lang="en-US" sz="1100" i="1">
                <a:solidFill>
                  <a:srgbClr val="FF0000"/>
                </a:solidFill>
              </a:rPr>
              <a:t>There is a white gradient fade overlay that sits over the top third of the image  The image. After you place your image, stretch the overlay frame longer if you need more contrast behind your title.</a:t>
            </a:r>
          </a:p>
        </p:txBody>
      </p:sp>
      <p:sp>
        <p:nvSpPr>
          <p:cNvPr id="10" name="Picture Placeholder 9">
            <a:extLst>
              <a:ext uri="{FF2B5EF4-FFF2-40B4-BE49-F238E27FC236}">
                <a16:creationId xmlns:a16="http://schemas.microsoft.com/office/drawing/2014/main" id="{0FC6CCCF-2C2A-4216-A611-D6A9211FCE2B}"/>
              </a:ext>
            </a:extLst>
          </p:cNvPr>
          <p:cNvSpPr>
            <a:spLocks noGrp="1"/>
          </p:cNvSpPr>
          <p:nvPr>
            <p:ph type="pic" sz="quarter" idx="15"/>
          </p:nvPr>
        </p:nvSpPr>
        <p:spPr>
          <a:xfrm>
            <a:off x="0" y="-2"/>
            <a:ext cx="4114800" cy="6858001"/>
          </a:xfrm>
        </p:spPr>
        <p:txBody>
          <a:bodyPr/>
          <a:lstStyle/>
          <a:p>
            <a:endParaRPr lang="en-US"/>
          </a:p>
        </p:txBody>
      </p:sp>
      <p:sp>
        <p:nvSpPr>
          <p:cNvPr id="13" name="White fade overlay">
            <a:extLst>
              <a:ext uri="{FF2B5EF4-FFF2-40B4-BE49-F238E27FC236}">
                <a16:creationId xmlns:a16="http://schemas.microsoft.com/office/drawing/2014/main" id="{66817C5C-8379-4FE3-B870-A23900E225F6}"/>
              </a:ext>
            </a:extLst>
          </p:cNvPr>
          <p:cNvSpPr>
            <a:spLocks noGrp="1"/>
          </p:cNvSpPr>
          <p:nvPr>
            <p:ph type="body" sz="quarter" idx="16"/>
          </p:nvPr>
        </p:nvSpPr>
        <p:spPr>
          <a:xfrm>
            <a:off x="0" y="-1"/>
            <a:ext cx="4114800" cy="2754923"/>
          </a:xfrm>
          <a:gradFill>
            <a:gsLst>
              <a:gs pos="0">
                <a:srgbClr val="FFFFFF"/>
              </a:gs>
              <a:gs pos="100000">
                <a:srgbClr val="FFFFFF">
                  <a:alpha val="0"/>
                </a:srgbClr>
              </a:gs>
            </a:gsLst>
            <a:lin ang="5400000" scaled="1"/>
          </a:gradFill>
        </p:spPr>
        <p:txBody>
          <a:bodyPr/>
          <a:lstStyle>
            <a:lvl1pPr marL="0" indent="0">
              <a:buNone/>
              <a:defRPr>
                <a:noFill/>
              </a:defRPr>
            </a:lvl1pPr>
          </a:lstStyle>
          <a:p>
            <a:pPr lvl="0"/>
            <a:endParaRPr lang="en-US"/>
          </a:p>
        </p:txBody>
      </p:sp>
      <p:sp>
        <p:nvSpPr>
          <p:cNvPr id="22" name="Line 1">
            <a:extLst>
              <a:ext uri="{FF2B5EF4-FFF2-40B4-BE49-F238E27FC236}">
                <a16:creationId xmlns:a16="http://schemas.microsoft.com/office/drawing/2014/main" id="{FE443211-6379-4707-911E-76D966C150C1}"/>
              </a:ext>
            </a:extLst>
          </p:cNvPr>
          <p:cNvSpPr>
            <a:spLocks noGrp="1"/>
          </p:cNvSpPr>
          <p:nvPr>
            <p:ph type="body" sz="quarter" idx="17"/>
          </p:nvPr>
        </p:nvSpPr>
        <p:spPr>
          <a:xfrm>
            <a:off x="450630" y="744525"/>
            <a:ext cx="1828800" cy="73152"/>
          </a:xfrm>
          <a:solidFill>
            <a:schemeClr val="bg2"/>
          </a:solidFill>
        </p:spPr>
        <p:txBody>
          <a:bodyPr/>
          <a:lstStyle>
            <a:lvl1pPr marL="0" indent="0">
              <a:buNone/>
              <a:defRPr>
                <a:noFill/>
              </a:defRPr>
            </a:lvl1pPr>
          </a:lstStyle>
          <a:p>
            <a:pPr lvl="0"/>
            <a:endParaRPr lang="en-US"/>
          </a:p>
        </p:txBody>
      </p:sp>
      <p:sp>
        <p:nvSpPr>
          <p:cNvPr id="16" name="Title 15">
            <a:extLst>
              <a:ext uri="{FF2B5EF4-FFF2-40B4-BE49-F238E27FC236}">
                <a16:creationId xmlns:a16="http://schemas.microsoft.com/office/drawing/2014/main" id="{229CC543-C081-4268-911A-1840F3C8EF35}"/>
              </a:ext>
            </a:extLst>
          </p:cNvPr>
          <p:cNvSpPr>
            <a:spLocks noGrp="1"/>
          </p:cNvSpPr>
          <p:nvPr>
            <p:ph type="title" hasCustomPrompt="1"/>
          </p:nvPr>
        </p:nvSpPr>
        <p:spPr>
          <a:xfrm>
            <a:off x="336550" y="1042491"/>
            <a:ext cx="3511550" cy="2053348"/>
          </a:xfrm>
        </p:spPr>
        <p:txBody>
          <a:bodyPr anchor="t">
            <a:normAutofit/>
          </a:bodyPr>
          <a:lstStyle>
            <a:lvl1pPr algn="l">
              <a:defRPr sz="2000" b="1" spc="300" baseline="0"/>
            </a:lvl1pPr>
          </a:lstStyle>
          <a:p>
            <a:r>
              <a:rPr lang="en-US"/>
              <a:t>CLICK TO EDIT MASTER TITLE STYLE</a:t>
            </a:r>
          </a:p>
        </p:txBody>
      </p:sp>
    </p:spTree>
    <p:extLst>
      <p:ext uri="{BB962C8B-B14F-4D97-AF65-F5344CB8AC3E}">
        <p14:creationId xmlns:p14="http://schemas.microsoft.com/office/powerpoint/2010/main" val="8841519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076FA-325A-41CD-812E-E41689BE7598}"/>
              </a:ext>
            </a:extLst>
          </p:cNvPr>
          <p:cNvSpPr>
            <a:spLocks noGrp="1"/>
          </p:cNvSpPr>
          <p:nvPr>
            <p:ph type="title" hasCustomPrompt="1"/>
          </p:nvPr>
        </p:nvSpPr>
        <p:spPr>
          <a:xfrm>
            <a:off x="619125" y="117476"/>
            <a:ext cx="10953750" cy="1169988"/>
          </a:xfrm>
        </p:spPr>
        <p:txBody>
          <a:bodyPr anchor="b">
            <a:normAutofit/>
          </a:bodyPr>
          <a:lstStyle>
            <a:lvl1pPr algn="ctr">
              <a:tabLst>
                <a:tab pos="1320800" algn="l"/>
              </a:tabLst>
              <a:defRPr sz="4400" spc="0">
                <a:solidFill>
                  <a:schemeClr val="tx2"/>
                </a:solidFill>
                <a:latin typeface="+mj-lt"/>
              </a:defRPr>
            </a:lvl1pPr>
          </a:lstStyle>
          <a:p>
            <a:r>
              <a:rPr lang="en-US"/>
              <a:t>Click To Edit Master Title Style</a:t>
            </a:r>
          </a:p>
        </p:txBody>
      </p:sp>
      <p:sp>
        <p:nvSpPr>
          <p:cNvPr id="3" name="Content Placeholder 2">
            <a:extLst>
              <a:ext uri="{FF2B5EF4-FFF2-40B4-BE49-F238E27FC236}">
                <a16:creationId xmlns:a16="http://schemas.microsoft.com/office/drawing/2014/main" id="{6D17C441-05E0-4CD9-ACB4-8ED89A58326F}"/>
              </a:ext>
            </a:extLst>
          </p:cNvPr>
          <p:cNvSpPr>
            <a:spLocks noGrp="1"/>
          </p:cNvSpPr>
          <p:nvPr>
            <p:ph idx="1"/>
          </p:nvPr>
        </p:nvSpPr>
        <p:spPr/>
        <p:txBody>
          <a:bodyPr/>
          <a:lstStyle>
            <a:lvl1pPr>
              <a:lnSpc>
                <a:spcPct val="100000"/>
              </a:lnSpc>
              <a:defRPr sz="2400">
                <a:solidFill>
                  <a:schemeClr val="tx2"/>
                </a:solidFill>
              </a:defRPr>
            </a:lvl1pPr>
            <a:lvl2pPr>
              <a:lnSpc>
                <a:spcPct val="100000"/>
              </a:lnSpc>
              <a:defRPr>
                <a:solidFill>
                  <a:schemeClr val="tx2"/>
                </a:solidFill>
              </a:defRPr>
            </a:lvl2pPr>
            <a:lvl3pPr>
              <a:lnSpc>
                <a:spcPct val="100000"/>
              </a:lnSpc>
              <a:defRPr>
                <a:solidFill>
                  <a:schemeClr val="tx2"/>
                </a:solidFill>
              </a:defRPr>
            </a:lvl3pPr>
            <a:lvl4pPr>
              <a:lnSpc>
                <a:spcPct val="100000"/>
              </a:lnSpc>
              <a:defRPr>
                <a:solidFill>
                  <a:schemeClr val="tx2"/>
                </a:solidFill>
              </a:defRPr>
            </a:lvl4pPr>
            <a:lvl5pPr>
              <a:lnSpc>
                <a:spcPct val="100000"/>
              </a:lnSpc>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B94078-ACAB-424B-B9F4-A81954B2DCA5}"/>
              </a:ext>
            </a:extLst>
          </p:cNvPr>
          <p:cNvSpPr>
            <a:spLocks noGrp="1"/>
          </p:cNvSpPr>
          <p:nvPr>
            <p:ph type="dt" sz="half" idx="10"/>
          </p:nvPr>
        </p:nvSpPr>
        <p:spPr/>
        <p:txBody>
          <a:bodyPr/>
          <a:lstStyle/>
          <a:p>
            <a:fld id="{304E8381-1220-45D7-A508-9B3EA5354895}" type="datetimeFigureOut">
              <a:rPr lang="en-US" smtClean="0">
                <a:solidFill>
                  <a:prstClr val="black">
                    <a:tint val="75000"/>
                  </a:prstClr>
                </a:solidFill>
              </a:rPr>
              <a:pPr/>
              <a:t>10/6/2025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BA7FBC7-43E8-4D21-AECF-967C9496E68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3230557-DCBB-4B8A-9E06-754D9376D430}"/>
              </a:ext>
            </a:extLst>
          </p:cNvPr>
          <p:cNvSpPr>
            <a:spLocks noGrp="1"/>
          </p:cNvSpPr>
          <p:nvPr>
            <p:ph type="sldNum" sz="quarter" idx="12"/>
          </p:nvPr>
        </p:nvSpPr>
        <p:spPr/>
        <p:txBody>
          <a:bodyPr/>
          <a:lstStyle/>
          <a:p>
            <a:fld id="{0BAD3989-C0BA-4AE9-8F57-274CC2690C0D}" type="slidenum">
              <a:rPr lang="en-US" smtClean="0">
                <a:solidFill>
                  <a:prstClr val="black">
                    <a:tint val="75000"/>
                  </a:prstClr>
                </a:solidFill>
              </a:rPr>
              <a:pPr/>
              <a:t>‹#›</a:t>
            </a:fld>
            <a:endParaRPr lang="en-US">
              <a:solidFill>
                <a:prstClr val="black">
                  <a:tint val="75000"/>
                </a:prstClr>
              </a:solidFill>
            </a:endParaRPr>
          </a:p>
        </p:txBody>
      </p:sp>
      <p:cxnSp>
        <p:nvCxnSpPr>
          <p:cNvPr id="8" name="Straight Connector 7">
            <a:extLst>
              <a:ext uri="{FF2B5EF4-FFF2-40B4-BE49-F238E27FC236}">
                <a16:creationId xmlns:a16="http://schemas.microsoft.com/office/drawing/2014/main" id="{E3B71A08-BD0D-407F-BF8F-DE65D53B47D6}"/>
              </a:ext>
            </a:extLst>
          </p:cNvPr>
          <p:cNvCxnSpPr/>
          <p:nvPr userDrawn="1"/>
        </p:nvCxnSpPr>
        <p:spPr>
          <a:xfrm>
            <a:off x="5090160" y="1463040"/>
            <a:ext cx="2011680"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814119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_Picture Sidebar">
    <p:spTree>
      <p:nvGrpSpPr>
        <p:cNvPr id="1" name=""/>
        <p:cNvGrpSpPr/>
        <p:nvPr/>
      </p:nvGrpSpPr>
      <p:grpSpPr>
        <a:xfrm>
          <a:off x="0" y="0"/>
          <a:ext cx="0" cy="0"/>
          <a:chOff x="0" y="0"/>
          <a:chExt cx="0" cy="0"/>
        </a:xfrm>
      </p:grpSpPr>
      <p:sp>
        <p:nvSpPr>
          <p:cNvPr id="7" name="Rectangle 6"/>
          <p:cNvSpPr/>
          <p:nvPr userDrawn="1"/>
        </p:nvSpPr>
        <p:spPr>
          <a:xfrm>
            <a:off x="0" y="0"/>
            <a:ext cx="41148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65CFC5C0-F1BC-460B-829E-BC55D0F20DE7}"/>
              </a:ext>
            </a:extLst>
          </p:cNvPr>
          <p:cNvSpPr>
            <a:spLocks noGrp="1"/>
          </p:cNvSpPr>
          <p:nvPr>
            <p:ph type="dt" sz="half" idx="10"/>
          </p:nvPr>
        </p:nvSpPr>
        <p:spPr/>
        <p:txBody>
          <a:bodyPr/>
          <a:lstStyle/>
          <a:p>
            <a:fld id="{111FC835-FED9-4C6D-A89B-BEC4C37675A2}" type="datetimeFigureOut">
              <a:rPr lang="en-US" smtClean="0"/>
              <a:pPr/>
              <a:t>10/6/2025</a:t>
            </a:fld>
            <a:endParaRPr lang="en-US"/>
          </a:p>
        </p:txBody>
      </p:sp>
      <p:sp>
        <p:nvSpPr>
          <p:cNvPr id="5" name="Footer Placeholder 4">
            <a:extLst>
              <a:ext uri="{FF2B5EF4-FFF2-40B4-BE49-F238E27FC236}">
                <a16:creationId xmlns:a16="http://schemas.microsoft.com/office/drawing/2014/main" id="{28C0CC62-89FC-4FB1-B2AA-CEF9B95219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C35BF1-66E5-438D-8A8F-F12A24139302}"/>
              </a:ext>
            </a:extLst>
          </p:cNvPr>
          <p:cNvSpPr>
            <a:spLocks noGrp="1"/>
          </p:cNvSpPr>
          <p:nvPr>
            <p:ph type="sldNum" sz="quarter" idx="12"/>
          </p:nvPr>
        </p:nvSpPr>
        <p:spPr/>
        <p:txBody>
          <a:bodyPr/>
          <a:lstStyle/>
          <a:p>
            <a:fld id="{66D5A6D9-F27A-4C48-BE07-47A83607681D}" type="slidenum">
              <a:rPr lang="en-US" smtClean="0"/>
              <a:pPr/>
              <a:t>‹#›</a:t>
            </a:fld>
            <a:endParaRPr lang="en-US"/>
          </a:p>
        </p:txBody>
      </p:sp>
      <p:sp>
        <p:nvSpPr>
          <p:cNvPr id="15" name="TextBox 14">
            <a:extLst>
              <a:ext uri="{FF2B5EF4-FFF2-40B4-BE49-F238E27FC236}">
                <a16:creationId xmlns:a16="http://schemas.microsoft.com/office/drawing/2014/main" id="{323D3F36-5083-4968-BE24-FCE4B435AA34}"/>
              </a:ext>
            </a:extLst>
          </p:cNvPr>
          <p:cNvSpPr txBox="1"/>
          <p:nvPr userDrawn="1"/>
        </p:nvSpPr>
        <p:spPr>
          <a:xfrm>
            <a:off x="-3155541" y="0"/>
            <a:ext cx="1805712" cy="5355312"/>
          </a:xfrm>
          <a:prstGeom prst="rect">
            <a:avLst/>
          </a:prstGeom>
          <a:noFill/>
        </p:spPr>
        <p:txBody>
          <a:bodyPr wrap="square" rtlCol="0">
            <a:noAutofit/>
          </a:bodyPr>
          <a:lstStyle/>
          <a:p>
            <a:r>
              <a:rPr lang="en-US" sz="1100"/>
              <a:t>To change the background image: </a:t>
            </a:r>
            <a:br>
              <a:rPr lang="en-US" sz="1100"/>
            </a:br>
            <a:endParaRPr lang="en-US" sz="1100"/>
          </a:p>
          <a:p>
            <a:pPr marL="285750" indent="-285750">
              <a:buFont typeface="Arial" panose="020B0604020202020204" pitchFamily="34" charset="0"/>
              <a:buChar char="•"/>
            </a:pPr>
            <a:r>
              <a:rPr lang="en-US" sz="1100"/>
              <a:t>Click on background image placeholder icon to </a:t>
            </a:r>
            <a:r>
              <a:rPr lang="en-US" sz="1100" b="1"/>
              <a:t>Change Picture</a:t>
            </a:r>
          </a:p>
          <a:p>
            <a:pPr marL="285750" indent="-285750">
              <a:buFont typeface="Arial" panose="020B0604020202020204" pitchFamily="34" charset="0"/>
              <a:buChar char="•"/>
            </a:pPr>
            <a:r>
              <a:rPr lang="en-US" sz="1100"/>
              <a:t>Choose your new image. </a:t>
            </a:r>
            <a:r>
              <a:rPr lang="en-US" sz="1100" b="1"/>
              <a:t>Done!</a:t>
            </a:r>
          </a:p>
          <a:p>
            <a:pPr marL="285750" indent="-285750">
              <a:buFont typeface="Arial" panose="020B0604020202020204" pitchFamily="34" charset="0"/>
              <a:buChar char="•"/>
            </a:pPr>
            <a:endParaRPr lang="en-US" sz="1100" b="1"/>
          </a:p>
          <a:p>
            <a:pPr marL="285750" indent="-285750">
              <a:buFont typeface="Arial" panose="020B0604020202020204" pitchFamily="34" charset="0"/>
              <a:buChar char="•"/>
            </a:pPr>
            <a:r>
              <a:rPr lang="en-US" sz="1100" i="1">
                <a:solidFill>
                  <a:srgbClr val="FF0000"/>
                </a:solidFill>
              </a:rPr>
              <a:t>There is a white gradient fade overlay that sits over the top third of the image  The image. After you place your image, stretch the overlay frame longer if you need more contrast behind your title.</a:t>
            </a:r>
          </a:p>
        </p:txBody>
      </p:sp>
      <p:sp>
        <p:nvSpPr>
          <p:cNvPr id="10" name="Picture Placeholder 9">
            <a:extLst>
              <a:ext uri="{FF2B5EF4-FFF2-40B4-BE49-F238E27FC236}">
                <a16:creationId xmlns:a16="http://schemas.microsoft.com/office/drawing/2014/main" id="{0FC6CCCF-2C2A-4216-A611-D6A9211FCE2B}"/>
              </a:ext>
            </a:extLst>
          </p:cNvPr>
          <p:cNvSpPr>
            <a:spLocks noGrp="1"/>
          </p:cNvSpPr>
          <p:nvPr>
            <p:ph type="pic" sz="quarter" idx="15"/>
          </p:nvPr>
        </p:nvSpPr>
        <p:spPr>
          <a:xfrm>
            <a:off x="0" y="-2"/>
            <a:ext cx="4114800" cy="6858001"/>
          </a:xfrm>
        </p:spPr>
        <p:txBody>
          <a:bodyPr/>
          <a:lstStyle/>
          <a:p>
            <a:endParaRPr lang="en-US"/>
          </a:p>
        </p:txBody>
      </p:sp>
      <p:sp>
        <p:nvSpPr>
          <p:cNvPr id="13" name="White fade overlay">
            <a:extLst>
              <a:ext uri="{FF2B5EF4-FFF2-40B4-BE49-F238E27FC236}">
                <a16:creationId xmlns:a16="http://schemas.microsoft.com/office/drawing/2014/main" id="{66817C5C-8379-4FE3-B870-A23900E225F6}"/>
              </a:ext>
            </a:extLst>
          </p:cNvPr>
          <p:cNvSpPr>
            <a:spLocks noGrp="1"/>
          </p:cNvSpPr>
          <p:nvPr>
            <p:ph type="body" sz="quarter" idx="16"/>
          </p:nvPr>
        </p:nvSpPr>
        <p:spPr>
          <a:xfrm>
            <a:off x="0" y="-1"/>
            <a:ext cx="4114800" cy="2754923"/>
          </a:xfrm>
          <a:gradFill>
            <a:gsLst>
              <a:gs pos="0">
                <a:srgbClr val="FFFFFF"/>
              </a:gs>
              <a:gs pos="100000">
                <a:srgbClr val="FFFFFF">
                  <a:alpha val="0"/>
                </a:srgbClr>
              </a:gs>
            </a:gsLst>
            <a:lin ang="5400000" scaled="1"/>
          </a:gradFill>
        </p:spPr>
        <p:txBody>
          <a:bodyPr/>
          <a:lstStyle>
            <a:lvl1pPr marL="0" indent="0">
              <a:buNone/>
              <a:defRPr>
                <a:noFill/>
              </a:defRPr>
            </a:lvl1pPr>
          </a:lstStyle>
          <a:p>
            <a:pPr lvl="0"/>
            <a:endParaRPr lang="en-US"/>
          </a:p>
        </p:txBody>
      </p:sp>
      <p:sp>
        <p:nvSpPr>
          <p:cNvPr id="22" name="Line 1">
            <a:extLst>
              <a:ext uri="{FF2B5EF4-FFF2-40B4-BE49-F238E27FC236}">
                <a16:creationId xmlns:a16="http://schemas.microsoft.com/office/drawing/2014/main" id="{FE443211-6379-4707-911E-76D966C150C1}"/>
              </a:ext>
            </a:extLst>
          </p:cNvPr>
          <p:cNvSpPr>
            <a:spLocks noGrp="1"/>
          </p:cNvSpPr>
          <p:nvPr>
            <p:ph type="body" sz="quarter" idx="17"/>
          </p:nvPr>
        </p:nvSpPr>
        <p:spPr>
          <a:xfrm>
            <a:off x="450630" y="744525"/>
            <a:ext cx="1828800" cy="73152"/>
          </a:xfrm>
          <a:solidFill>
            <a:schemeClr val="bg2"/>
          </a:solidFill>
        </p:spPr>
        <p:txBody>
          <a:bodyPr/>
          <a:lstStyle>
            <a:lvl1pPr marL="0" indent="0">
              <a:buNone/>
              <a:defRPr>
                <a:noFill/>
              </a:defRPr>
            </a:lvl1pPr>
          </a:lstStyle>
          <a:p>
            <a:pPr lvl="0"/>
            <a:endParaRPr lang="en-US"/>
          </a:p>
        </p:txBody>
      </p:sp>
      <p:sp>
        <p:nvSpPr>
          <p:cNvPr id="16" name="Title 15">
            <a:extLst>
              <a:ext uri="{FF2B5EF4-FFF2-40B4-BE49-F238E27FC236}">
                <a16:creationId xmlns:a16="http://schemas.microsoft.com/office/drawing/2014/main" id="{229CC543-C081-4268-911A-1840F3C8EF35}"/>
              </a:ext>
            </a:extLst>
          </p:cNvPr>
          <p:cNvSpPr>
            <a:spLocks noGrp="1"/>
          </p:cNvSpPr>
          <p:nvPr>
            <p:ph type="title" hasCustomPrompt="1"/>
          </p:nvPr>
        </p:nvSpPr>
        <p:spPr>
          <a:xfrm>
            <a:off x="336550" y="1042491"/>
            <a:ext cx="3511550" cy="2053348"/>
          </a:xfrm>
        </p:spPr>
        <p:txBody>
          <a:bodyPr anchor="t">
            <a:normAutofit/>
          </a:bodyPr>
          <a:lstStyle>
            <a:lvl1pPr algn="l">
              <a:defRPr sz="2000" b="1" spc="300" baseline="0"/>
            </a:lvl1pPr>
          </a:lstStyle>
          <a:p>
            <a:r>
              <a:rPr lang="en-US"/>
              <a:t>CLICK TO EDIT MASTER TITLE STYLE</a:t>
            </a:r>
          </a:p>
        </p:txBody>
      </p:sp>
    </p:spTree>
    <p:extLst>
      <p:ext uri="{BB962C8B-B14F-4D97-AF65-F5344CB8AC3E}">
        <p14:creationId xmlns:p14="http://schemas.microsoft.com/office/powerpoint/2010/main" val="46815354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Sidebar and Picture">
    <p:spTree>
      <p:nvGrpSpPr>
        <p:cNvPr id="1" name=""/>
        <p:cNvGrpSpPr/>
        <p:nvPr/>
      </p:nvGrpSpPr>
      <p:grpSpPr>
        <a:xfrm>
          <a:off x="0" y="0"/>
          <a:ext cx="0" cy="0"/>
          <a:chOff x="0" y="0"/>
          <a:chExt cx="0" cy="0"/>
        </a:xfrm>
      </p:grpSpPr>
      <p:sp>
        <p:nvSpPr>
          <p:cNvPr id="7" name="Rectangle 6"/>
          <p:cNvSpPr/>
          <p:nvPr userDrawn="1"/>
        </p:nvSpPr>
        <p:spPr>
          <a:xfrm>
            <a:off x="0" y="0"/>
            <a:ext cx="4114800" cy="68580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8622393E-820A-44DA-96F9-BFC9A96AE053}"/>
              </a:ext>
            </a:extLst>
          </p:cNvPr>
          <p:cNvSpPr>
            <a:spLocks noGrp="1"/>
          </p:cNvSpPr>
          <p:nvPr>
            <p:ph type="body" idx="1" hasCustomPrompt="1"/>
          </p:nvPr>
        </p:nvSpPr>
        <p:spPr>
          <a:xfrm>
            <a:off x="336550" y="1042492"/>
            <a:ext cx="3511550" cy="916481"/>
          </a:xfrm>
        </p:spPr>
        <p:txBody>
          <a:bodyPr anchor="t">
            <a:normAutofit/>
          </a:bodyPr>
          <a:lstStyle>
            <a:lvl1pPr marL="0" indent="0">
              <a:buNone/>
              <a:defRPr sz="2000" b="1" spc="300">
                <a:solidFill>
                  <a:schemeClr val="tx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CFC5C0-F1BC-460B-829E-BC55D0F20DE7}"/>
              </a:ext>
            </a:extLst>
          </p:cNvPr>
          <p:cNvSpPr>
            <a:spLocks noGrp="1"/>
          </p:cNvSpPr>
          <p:nvPr>
            <p:ph type="dt" sz="half" idx="10"/>
          </p:nvPr>
        </p:nvSpPr>
        <p:spPr/>
        <p:txBody>
          <a:bodyPr/>
          <a:lstStyle/>
          <a:p>
            <a:fld id="{111FC835-FED9-4C6D-A89B-BEC4C37675A2}" type="datetimeFigureOut">
              <a:rPr lang="en-US" smtClean="0"/>
              <a:pPr/>
              <a:t>10/6/2025</a:t>
            </a:fld>
            <a:endParaRPr lang="en-US"/>
          </a:p>
        </p:txBody>
      </p:sp>
      <p:sp>
        <p:nvSpPr>
          <p:cNvPr id="5" name="Footer Placeholder 4">
            <a:extLst>
              <a:ext uri="{FF2B5EF4-FFF2-40B4-BE49-F238E27FC236}">
                <a16:creationId xmlns:a16="http://schemas.microsoft.com/office/drawing/2014/main" id="{28C0CC62-89FC-4FB1-B2AA-CEF9B95219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C35BF1-66E5-438D-8A8F-F12A24139302}"/>
              </a:ext>
            </a:extLst>
          </p:cNvPr>
          <p:cNvSpPr>
            <a:spLocks noGrp="1"/>
          </p:cNvSpPr>
          <p:nvPr>
            <p:ph type="sldNum" sz="quarter" idx="12"/>
          </p:nvPr>
        </p:nvSpPr>
        <p:spPr/>
        <p:txBody>
          <a:bodyPr/>
          <a:lstStyle/>
          <a:p>
            <a:fld id="{66D5A6D9-F27A-4C48-BE07-47A83607681D}" type="slidenum">
              <a:rPr lang="en-US" smtClean="0"/>
              <a:pPr/>
              <a:t>‹#›</a:t>
            </a:fld>
            <a:endParaRPr lang="en-US"/>
          </a:p>
        </p:txBody>
      </p:sp>
      <p:cxnSp>
        <p:nvCxnSpPr>
          <p:cNvPr id="9" name="Straight Connector 8"/>
          <p:cNvCxnSpPr/>
          <p:nvPr userDrawn="1"/>
        </p:nvCxnSpPr>
        <p:spPr>
          <a:xfrm>
            <a:off x="450630" y="790245"/>
            <a:ext cx="1828800" cy="0"/>
          </a:xfrm>
          <a:prstGeom prst="line">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Picture Placeholder 11">
            <a:extLst>
              <a:ext uri="{FF2B5EF4-FFF2-40B4-BE49-F238E27FC236}">
                <a16:creationId xmlns:a16="http://schemas.microsoft.com/office/drawing/2014/main" id="{45625527-1A19-4895-AE27-E3129F1D3F2D}"/>
              </a:ext>
            </a:extLst>
          </p:cNvPr>
          <p:cNvSpPr>
            <a:spLocks noGrp="1"/>
          </p:cNvSpPr>
          <p:nvPr>
            <p:ph type="pic" sz="quarter" idx="13"/>
          </p:nvPr>
        </p:nvSpPr>
        <p:spPr>
          <a:xfrm>
            <a:off x="4114800" y="0"/>
            <a:ext cx="8077200" cy="6858000"/>
          </a:xfrm>
          <a:ln>
            <a:noFill/>
          </a:ln>
        </p:spPr>
        <p:txBody>
          <a:bodyPr/>
          <a:lstStyle/>
          <a:p>
            <a:endParaRPr lang="en-US"/>
          </a:p>
        </p:txBody>
      </p:sp>
      <p:sp>
        <p:nvSpPr>
          <p:cNvPr id="11" name="Title 1">
            <a:extLst>
              <a:ext uri="{FF2B5EF4-FFF2-40B4-BE49-F238E27FC236}">
                <a16:creationId xmlns:a16="http://schemas.microsoft.com/office/drawing/2014/main" id="{C47A8FF8-F8B6-4338-BA0A-0D5F690FA813}"/>
              </a:ext>
            </a:extLst>
          </p:cNvPr>
          <p:cNvSpPr>
            <a:spLocks noGrp="1"/>
          </p:cNvSpPr>
          <p:nvPr>
            <p:ph type="title" hasCustomPrompt="1"/>
          </p:nvPr>
        </p:nvSpPr>
        <p:spPr>
          <a:xfrm>
            <a:off x="336550" y="2095500"/>
            <a:ext cx="3511550" cy="3371850"/>
          </a:xfrm>
        </p:spPr>
        <p:txBody>
          <a:bodyPr anchor="t">
            <a:normAutofit/>
          </a:bodyPr>
          <a:lstStyle>
            <a:lvl1pPr algn="l">
              <a:defRPr sz="3600" spc="0">
                <a:solidFill>
                  <a:schemeClr val="tx2"/>
                </a:solidFill>
              </a:defRPr>
            </a:lvl1pPr>
          </a:lstStyle>
          <a:p>
            <a:r>
              <a:rPr lang="en-US"/>
              <a:t>Click To Edit Master Title Style</a:t>
            </a:r>
          </a:p>
        </p:txBody>
      </p:sp>
      <p:sp>
        <p:nvSpPr>
          <p:cNvPr id="10" name="TextBox 9">
            <a:extLst>
              <a:ext uri="{FF2B5EF4-FFF2-40B4-BE49-F238E27FC236}">
                <a16:creationId xmlns:a16="http://schemas.microsoft.com/office/drawing/2014/main" id="{8C9B0270-11DD-4818-9C9D-7159E9927414}"/>
              </a:ext>
            </a:extLst>
          </p:cNvPr>
          <p:cNvSpPr txBox="1"/>
          <p:nvPr userDrawn="1"/>
        </p:nvSpPr>
        <p:spPr>
          <a:xfrm>
            <a:off x="-3155541" y="0"/>
            <a:ext cx="1805712" cy="5355312"/>
          </a:xfrm>
          <a:prstGeom prst="rect">
            <a:avLst/>
          </a:prstGeom>
          <a:noFill/>
        </p:spPr>
        <p:txBody>
          <a:bodyPr wrap="square" rtlCol="0">
            <a:noAutofit/>
          </a:bodyPr>
          <a:lstStyle/>
          <a:p>
            <a:r>
              <a:rPr lang="en-US" sz="1100"/>
              <a:t>To change the background image: </a:t>
            </a:r>
            <a:br>
              <a:rPr lang="en-US" sz="1100"/>
            </a:br>
            <a:endParaRPr lang="en-US" sz="1100"/>
          </a:p>
          <a:p>
            <a:pPr marL="285750" indent="-285750">
              <a:buFont typeface="Arial" panose="020B0604020202020204" pitchFamily="34" charset="0"/>
              <a:buChar char="•"/>
            </a:pPr>
            <a:r>
              <a:rPr lang="en-US" sz="1100"/>
              <a:t>Click on background image placeholder icon to </a:t>
            </a:r>
            <a:r>
              <a:rPr lang="en-US" sz="1100" b="1"/>
              <a:t>Change Picture</a:t>
            </a:r>
          </a:p>
          <a:p>
            <a:pPr marL="285750" indent="-285750">
              <a:buFont typeface="Arial" panose="020B0604020202020204" pitchFamily="34" charset="0"/>
              <a:buChar char="•"/>
            </a:pPr>
            <a:r>
              <a:rPr lang="en-US" sz="1100"/>
              <a:t>Choose your new image. </a:t>
            </a:r>
            <a:r>
              <a:rPr lang="en-US" sz="1100" b="1"/>
              <a:t>Done!</a:t>
            </a:r>
          </a:p>
        </p:txBody>
      </p:sp>
    </p:spTree>
    <p:extLst>
      <p:ext uri="{BB962C8B-B14F-4D97-AF65-F5344CB8AC3E}">
        <p14:creationId xmlns:p14="http://schemas.microsoft.com/office/powerpoint/2010/main" val="64746251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_Sidebar and Picture">
    <p:spTree>
      <p:nvGrpSpPr>
        <p:cNvPr id="1" name=""/>
        <p:cNvGrpSpPr/>
        <p:nvPr/>
      </p:nvGrpSpPr>
      <p:grpSpPr>
        <a:xfrm>
          <a:off x="0" y="0"/>
          <a:ext cx="0" cy="0"/>
          <a:chOff x="0" y="0"/>
          <a:chExt cx="0" cy="0"/>
        </a:xfrm>
      </p:grpSpPr>
      <p:sp>
        <p:nvSpPr>
          <p:cNvPr id="7" name="Rectangle 6"/>
          <p:cNvSpPr/>
          <p:nvPr userDrawn="1"/>
        </p:nvSpPr>
        <p:spPr>
          <a:xfrm>
            <a:off x="0" y="0"/>
            <a:ext cx="41148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8622393E-820A-44DA-96F9-BFC9A96AE053}"/>
              </a:ext>
            </a:extLst>
          </p:cNvPr>
          <p:cNvSpPr>
            <a:spLocks noGrp="1"/>
          </p:cNvSpPr>
          <p:nvPr>
            <p:ph type="body" idx="1" hasCustomPrompt="1"/>
          </p:nvPr>
        </p:nvSpPr>
        <p:spPr>
          <a:xfrm>
            <a:off x="336550" y="1042492"/>
            <a:ext cx="3511550" cy="916481"/>
          </a:xfrm>
        </p:spPr>
        <p:txBody>
          <a:bodyPr anchor="t">
            <a:normAutofit/>
          </a:bodyPr>
          <a:lstStyle>
            <a:lvl1pPr marL="0" indent="0">
              <a:buNone/>
              <a:defRPr sz="2000" b="1" spc="3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CFC5C0-F1BC-460B-829E-BC55D0F20DE7}"/>
              </a:ext>
            </a:extLst>
          </p:cNvPr>
          <p:cNvSpPr>
            <a:spLocks noGrp="1"/>
          </p:cNvSpPr>
          <p:nvPr>
            <p:ph type="dt" sz="half" idx="10"/>
          </p:nvPr>
        </p:nvSpPr>
        <p:spPr/>
        <p:txBody>
          <a:bodyPr/>
          <a:lstStyle/>
          <a:p>
            <a:fld id="{111FC835-FED9-4C6D-A89B-BEC4C37675A2}" type="datetimeFigureOut">
              <a:rPr lang="en-US" smtClean="0"/>
              <a:pPr/>
              <a:t>10/6/2025</a:t>
            </a:fld>
            <a:endParaRPr lang="en-US"/>
          </a:p>
        </p:txBody>
      </p:sp>
      <p:sp>
        <p:nvSpPr>
          <p:cNvPr id="5" name="Footer Placeholder 4">
            <a:extLst>
              <a:ext uri="{FF2B5EF4-FFF2-40B4-BE49-F238E27FC236}">
                <a16:creationId xmlns:a16="http://schemas.microsoft.com/office/drawing/2014/main" id="{28C0CC62-89FC-4FB1-B2AA-CEF9B95219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C35BF1-66E5-438D-8A8F-F12A24139302}"/>
              </a:ext>
            </a:extLst>
          </p:cNvPr>
          <p:cNvSpPr>
            <a:spLocks noGrp="1"/>
          </p:cNvSpPr>
          <p:nvPr>
            <p:ph type="sldNum" sz="quarter" idx="12"/>
          </p:nvPr>
        </p:nvSpPr>
        <p:spPr/>
        <p:txBody>
          <a:bodyPr/>
          <a:lstStyle/>
          <a:p>
            <a:fld id="{66D5A6D9-F27A-4C48-BE07-47A83607681D}" type="slidenum">
              <a:rPr lang="en-US" smtClean="0"/>
              <a:pPr/>
              <a:t>‹#›</a:t>
            </a:fld>
            <a:endParaRPr lang="en-US"/>
          </a:p>
        </p:txBody>
      </p:sp>
      <p:cxnSp>
        <p:nvCxnSpPr>
          <p:cNvPr id="9" name="Straight Connector 8"/>
          <p:cNvCxnSpPr/>
          <p:nvPr userDrawn="1"/>
        </p:nvCxnSpPr>
        <p:spPr>
          <a:xfrm>
            <a:off x="450630" y="790245"/>
            <a:ext cx="1828800" cy="0"/>
          </a:xfrm>
          <a:prstGeom prst="line">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Picture Placeholder 11">
            <a:extLst>
              <a:ext uri="{FF2B5EF4-FFF2-40B4-BE49-F238E27FC236}">
                <a16:creationId xmlns:a16="http://schemas.microsoft.com/office/drawing/2014/main" id="{45625527-1A19-4895-AE27-E3129F1D3F2D}"/>
              </a:ext>
            </a:extLst>
          </p:cNvPr>
          <p:cNvSpPr>
            <a:spLocks noGrp="1"/>
          </p:cNvSpPr>
          <p:nvPr>
            <p:ph type="pic" sz="quarter" idx="13"/>
          </p:nvPr>
        </p:nvSpPr>
        <p:spPr>
          <a:xfrm>
            <a:off x="4114800" y="0"/>
            <a:ext cx="8077200" cy="6858000"/>
          </a:xfrm>
          <a:ln>
            <a:noFill/>
          </a:ln>
        </p:spPr>
        <p:txBody>
          <a:bodyPr/>
          <a:lstStyle/>
          <a:p>
            <a:endParaRPr lang="en-US"/>
          </a:p>
        </p:txBody>
      </p:sp>
      <p:sp>
        <p:nvSpPr>
          <p:cNvPr id="11" name="Title 1">
            <a:extLst>
              <a:ext uri="{FF2B5EF4-FFF2-40B4-BE49-F238E27FC236}">
                <a16:creationId xmlns:a16="http://schemas.microsoft.com/office/drawing/2014/main" id="{C47A8FF8-F8B6-4338-BA0A-0D5F690FA813}"/>
              </a:ext>
            </a:extLst>
          </p:cNvPr>
          <p:cNvSpPr>
            <a:spLocks noGrp="1"/>
          </p:cNvSpPr>
          <p:nvPr>
            <p:ph type="title" hasCustomPrompt="1"/>
          </p:nvPr>
        </p:nvSpPr>
        <p:spPr>
          <a:xfrm>
            <a:off x="336550" y="2095500"/>
            <a:ext cx="3511550" cy="3371850"/>
          </a:xfrm>
        </p:spPr>
        <p:txBody>
          <a:bodyPr anchor="t">
            <a:normAutofit/>
          </a:bodyPr>
          <a:lstStyle>
            <a:lvl1pPr algn="l">
              <a:defRPr sz="3600" spc="0">
                <a:solidFill>
                  <a:schemeClr val="bg1"/>
                </a:solidFill>
              </a:defRPr>
            </a:lvl1pPr>
          </a:lstStyle>
          <a:p>
            <a:r>
              <a:rPr lang="en-US"/>
              <a:t>Click To Edit Master Title Style</a:t>
            </a:r>
          </a:p>
        </p:txBody>
      </p:sp>
      <p:sp>
        <p:nvSpPr>
          <p:cNvPr id="10" name="TextBox 9">
            <a:extLst>
              <a:ext uri="{FF2B5EF4-FFF2-40B4-BE49-F238E27FC236}">
                <a16:creationId xmlns:a16="http://schemas.microsoft.com/office/drawing/2014/main" id="{8C9B0270-11DD-4818-9C9D-7159E9927414}"/>
              </a:ext>
            </a:extLst>
          </p:cNvPr>
          <p:cNvSpPr txBox="1"/>
          <p:nvPr userDrawn="1"/>
        </p:nvSpPr>
        <p:spPr>
          <a:xfrm>
            <a:off x="-3155541" y="0"/>
            <a:ext cx="1805712" cy="5355312"/>
          </a:xfrm>
          <a:prstGeom prst="rect">
            <a:avLst/>
          </a:prstGeom>
          <a:noFill/>
        </p:spPr>
        <p:txBody>
          <a:bodyPr wrap="square" rtlCol="0">
            <a:noAutofit/>
          </a:bodyPr>
          <a:lstStyle/>
          <a:p>
            <a:r>
              <a:rPr lang="en-US" sz="1100"/>
              <a:t>To change the background image: </a:t>
            </a:r>
            <a:br>
              <a:rPr lang="en-US" sz="1100"/>
            </a:br>
            <a:endParaRPr lang="en-US" sz="1100"/>
          </a:p>
          <a:p>
            <a:pPr marL="285750" indent="-285750">
              <a:buFont typeface="Arial" panose="020B0604020202020204" pitchFamily="34" charset="0"/>
              <a:buChar char="•"/>
            </a:pPr>
            <a:r>
              <a:rPr lang="en-US" sz="1100"/>
              <a:t>Click on background image placeholder icon to </a:t>
            </a:r>
            <a:r>
              <a:rPr lang="en-US" sz="1100" b="1"/>
              <a:t>Change Picture</a:t>
            </a:r>
          </a:p>
          <a:p>
            <a:pPr marL="285750" indent="-285750">
              <a:buFont typeface="Arial" panose="020B0604020202020204" pitchFamily="34" charset="0"/>
              <a:buChar char="•"/>
            </a:pPr>
            <a:r>
              <a:rPr lang="en-US" sz="1100"/>
              <a:t>Choose your new image. </a:t>
            </a:r>
            <a:r>
              <a:rPr lang="en-US" sz="1100" b="1"/>
              <a:t>Done!</a:t>
            </a:r>
          </a:p>
        </p:txBody>
      </p:sp>
    </p:spTree>
    <p:extLst>
      <p:ext uri="{BB962C8B-B14F-4D97-AF65-F5344CB8AC3E}">
        <p14:creationId xmlns:p14="http://schemas.microsoft.com/office/powerpoint/2010/main" val="126363740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2_Sidebar and Picture">
    <p:spTree>
      <p:nvGrpSpPr>
        <p:cNvPr id="1" name=""/>
        <p:cNvGrpSpPr/>
        <p:nvPr/>
      </p:nvGrpSpPr>
      <p:grpSpPr>
        <a:xfrm>
          <a:off x="0" y="0"/>
          <a:ext cx="0" cy="0"/>
          <a:chOff x="0" y="0"/>
          <a:chExt cx="0" cy="0"/>
        </a:xfrm>
      </p:grpSpPr>
      <p:sp>
        <p:nvSpPr>
          <p:cNvPr id="7" name="Rectangle 6"/>
          <p:cNvSpPr/>
          <p:nvPr userDrawn="1"/>
        </p:nvSpPr>
        <p:spPr>
          <a:xfrm>
            <a:off x="0" y="0"/>
            <a:ext cx="4114800" cy="6858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8622393E-820A-44DA-96F9-BFC9A96AE053}"/>
              </a:ext>
            </a:extLst>
          </p:cNvPr>
          <p:cNvSpPr>
            <a:spLocks noGrp="1"/>
          </p:cNvSpPr>
          <p:nvPr>
            <p:ph type="body" idx="1" hasCustomPrompt="1"/>
          </p:nvPr>
        </p:nvSpPr>
        <p:spPr>
          <a:xfrm>
            <a:off x="336550" y="1042492"/>
            <a:ext cx="3511550" cy="916481"/>
          </a:xfrm>
        </p:spPr>
        <p:txBody>
          <a:bodyPr anchor="t">
            <a:normAutofit/>
          </a:bodyPr>
          <a:lstStyle>
            <a:lvl1pPr marL="0" indent="0">
              <a:buNone/>
              <a:defRPr sz="2000" b="1" spc="3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CFC5C0-F1BC-460B-829E-BC55D0F20DE7}"/>
              </a:ext>
            </a:extLst>
          </p:cNvPr>
          <p:cNvSpPr>
            <a:spLocks noGrp="1"/>
          </p:cNvSpPr>
          <p:nvPr>
            <p:ph type="dt" sz="half" idx="10"/>
          </p:nvPr>
        </p:nvSpPr>
        <p:spPr/>
        <p:txBody>
          <a:bodyPr/>
          <a:lstStyle/>
          <a:p>
            <a:fld id="{111FC835-FED9-4C6D-A89B-BEC4C37675A2}" type="datetimeFigureOut">
              <a:rPr lang="en-US" smtClean="0"/>
              <a:pPr/>
              <a:t>10/6/2025</a:t>
            </a:fld>
            <a:endParaRPr lang="en-US"/>
          </a:p>
        </p:txBody>
      </p:sp>
      <p:sp>
        <p:nvSpPr>
          <p:cNvPr id="5" name="Footer Placeholder 4">
            <a:extLst>
              <a:ext uri="{FF2B5EF4-FFF2-40B4-BE49-F238E27FC236}">
                <a16:creationId xmlns:a16="http://schemas.microsoft.com/office/drawing/2014/main" id="{28C0CC62-89FC-4FB1-B2AA-CEF9B95219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C35BF1-66E5-438D-8A8F-F12A24139302}"/>
              </a:ext>
            </a:extLst>
          </p:cNvPr>
          <p:cNvSpPr>
            <a:spLocks noGrp="1"/>
          </p:cNvSpPr>
          <p:nvPr>
            <p:ph type="sldNum" sz="quarter" idx="12"/>
          </p:nvPr>
        </p:nvSpPr>
        <p:spPr/>
        <p:txBody>
          <a:bodyPr/>
          <a:lstStyle/>
          <a:p>
            <a:fld id="{66D5A6D9-F27A-4C48-BE07-47A83607681D}" type="slidenum">
              <a:rPr lang="en-US" smtClean="0"/>
              <a:pPr/>
              <a:t>‹#›</a:t>
            </a:fld>
            <a:endParaRPr lang="en-US"/>
          </a:p>
        </p:txBody>
      </p:sp>
      <p:cxnSp>
        <p:nvCxnSpPr>
          <p:cNvPr id="9" name="Straight Connector 8"/>
          <p:cNvCxnSpPr/>
          <p:nvPr userDrawn="1"/>
        </p:nvCxnSpPr>
        <p:spPr>
          <a:xfrm>
            <a:off x="450630" y="790245"/>
            <a:ext cx="1828800"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Picture Placeholder 11">
            <a:extLst>
              <a:ext uri="{FF2B5EF4-FFF2-40B4-BE49-F238E27FC236}">
                <a16:creationId xmlns:a16="http://schemas.microsoft.com/office/drawing/2014/main" id="{45625527-1A19-4895-AE27-E3129F1D3F2D}"/>
              </a:ext>
            </a:extLst>
          </p:cNvPr>
          <p:cNvSpPr>
            <a:spLocks noGrp="1"/>
          </p:cNvSpPr>
          <p:nvPr>
            <p:ph type="pic" sz="quarter" idx="13"/>
          </p:nvPr>
        </p:nvSpPr>
        <p:spPr>
          <a:xfrm>
            <a:off x="4114800" y="0"/>
            <a:ext cx="8077200" cy="6858000"/>
          </a:xfrm>
          <a:ln>
            <a:noFill/>
          </a:ln>
        </p:spPr>
        <p:txBody>
          <a:bodyPr/>
          <a:lstStyle/>
          <a:p>
            <a:endParaRPr lang="en-US"/>
          </a:p>
        </p:txBody>
      </p:sp>
      <p:sp>
        <p:nvSpPr>
          <p:cNvPr id="11" name="Title 1">
            <a:extLst>
              <a:ext uri="{FF2B5EF4-FFF2-40B4-BE49-F238E27FC236}">
                <a16:creationId xmlns:a16="http://schemas.microsoft.com/office/drawing/2014/main" id="{C47A8FF8-F8B6-4338-BA0A-0D5F690FA813}"/>
              </a:ext>
            </a:extLst>
          </p:cNvPr>
          <p:cNvSpPr>
            <a:spLocks noGrp="1"/>
          </p:cNvSpPr>
          <p:nvPr>
            <p:ph type="title" hasCustomPrompt="1"/>
          </p:nvPr>
        </p:nvSpPr>
        <p:spPr>
          <a:xfrm>
            <a:off x="336550" y="2095500"/>
            <a:ext cx="3511550" cy="3371850"/>
          </a:xfrm>
        </p:spPr>
        <p:txBody>
          <a:bodyPr anchor="t">
            <a:normAutofit/>
          </a:bodyPr>
          <a:lstStyle>
            <a:lvl1pPr algn="l">
              <a:defRPr sz="3600" spc="0">
                <a:solidFill>
                  <a:schemeClr val="bg1"/>
                </a:solidFill>
              </a:defRPr>
            </a:lvl1pPr>
          </a:lstStyle>
          <a:p>
            <a:r>
              <a:rPr lang="en-US"/>
              <a:t>Click To Edit Master Title Style</a:t>
            </a:r>
          </a:p>
        </p:txBody>
      </p:sp>
      <p:sp>
        <p:nvSpPr>
          <p:cNvPr id="10" name="TextBox 9">
            <a:extLst>
              <a:ext uri="{FF2B5EF4-FFF2-40B4-BE49-F238E27FC236}">
                <a16:creationId xmlns:a16="http://schemas.microsoft.com/office/drawing/2014/main" id="{8C9B0270-11DD-4818-9C9D-7159E9927414}"/>
              </a:ext>
            </a:extLst>
          </p:cNvPr>
          <p:cNvSpPr txBox="1"/>
          <p:nvPr userDrawn="1"/>
        </p:nvSpPr>
        <p:spPr>
          <a:xfrm>
            <a:off x="-3155541" y="0"/>
            <a:ext cx="1805712" cy="5355312"/>
          </a:xfrm>
          <a:prstGeom prst="rect">
            <a:avLst/>
          </a:prstGeom>
          <a:noFill/>
        </p:spPr>
        <p:txBody>
          <a:bodyPr wrap="square" rtlCol="0">
            <a:noAutofit/>
          </a:bodyPr>
          <a:lstStyle/>
          <a:p>
            <a:r>
              <a:rPr lang="en-US" sz="1100"/>
              <a:t>To change the background image: </a:t>
            </a:r>
            <a:br>
              <a:rPr lang="en-US" sz="1100"/>
            </a:br>
            <a:endParaRPr lang="en-US" sz="1100"/>
          </a:p>
          <a:p>
            <a:pPr marL="285750" indent="-285750">
              <a:buFont typeface="Arial" panose="020B0604020202020204" pitchFamily="34" charset="0"/>
              <a:buChar char="•"/>
            </a:pPr>
            <a:r>
              <a:rPr lang="en-US" sz="1100"/>
              <a:t>Click on background image placeholder icon to </a:t>
            </a:r>
            <a:r>
              <a:rPr lang="en-US" sz="1100" b="1"/>
              <a:t>Change Picture</a:t>
            </a:r>
          </a:p>
          <a:p>
            <a:pPr marL="285750" indent="-285750">
              <a:buFont typeface="Arial" panose="020B0604020202020204" pitchFamily="34" charset="0"/>
              <a:buChar char="•"/>
            </a:pPr>
            <a:r>
              <a:rPr lang="en-US" sz="1100"/>
              <a:t>Choose your new image. </a:t>
            </a:r>
            <a:r>
              <a:rPr lang="en-US" sz="1100" b="1"/>
              <a:t>Done!</a:t>
            </a:r>
          </a:p>
        </p:txBody>
      </p:sp>
    </p:spTree>
    <p:extLst>
      <p:ext uri="{BB962C8B-B14F-4D97-AF65-F5344CB8AC3E}">
        <p14:creationId xmlns:p14="http://schemas.microsoft.com/office/powerpoint/2010/main" val="373864797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Sidebar and Picture Content">
    <p:spTree>
      <p:nvGrpSpPr>
        <p:cNvPr id="1" name=""/>
        <p:cNvGrpSpPr/>
        <p:nvPr/>
      </p:nvGrpSpPr>
      <p:grpSpPr>
        <a:xfrm>
          <a:off x="0" y="0"/>
          <a:ext cx="0" cy="0"/>
          <a:chOff x="0" y="0"/>
          <a:chExt cx="0" cy="0"/>
        </a:xfrm>
      </p:grpSpPr>
      <p:sp>
        <p:nvSpPr>
          <p:cNvPr id="7" name="Rectangle 6"/>
          <p:cNvSpPr/>
          <p:nvPr userDrawn="1"/>
        </p:nvSpPr>
        <p:spPr>
          <a:xfrm>
            <a:off x="0" y="0"/>
            <a:ext cx="41148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B5F976-D1ED-41BB-A844-B9AB0F253BC7}"/>
              </a:ext>
            </a:extLst>
          </p:cNvPr>
          <p:cNvSpPr>
            <a:spLocks noGrp="1"/>
          </p:cNvSpPr>
          <p:nvPr>
            <p:ph type="title" hasCustomPrompt="1"/>
          </p:nvPr>
        </p:nvSpPr>
        <p:spPr>
          <a:xfrm>
            <a:off x="336550" y="2095500"/>
            <a:ext cx="3511550" cy="3371850"/>
          </a:xfrm>
        </p:spPr>
        <p:txBody>
          <a:bodyPr anchor="t">
            <a:normAutofit/>
          </a:bodyPr>
          <a:lstStyle>
            <a:lvl1pPr algn="l">
              <a:defRPr sz="3600" spc="0">
                <a:solidFill>
                  <a:schemeClr val="tx2"/>
                </a:solidFill>
              </a:defRPr>
            </a:lvl1pPr>
          </a:lstStyle>
          <a:p>
            <a:r>
              <a:rPr lang="en-US"/>
              <a:t>Click To Edit Master Title Style</a:t>
            </a:r>
          </a:p>
        </p:txBody>
      </p:sp>
      <p:sp>
        <p:nvSpPr>
          <p:cNvPr id="3" name="Text Placeholder 2">
            <a:extLst>
              <a:ext uri="{FF2B5EF4-FFF2-40B4-BE49-F238E27FC236}">
                <a16:creationId xmlns:a16="http://schemas.microsoft.com/office/drawing/2014/main" id="{8622393E-820A-44DA-96F9-BFC9A96AE053}"/>
              </a:ext>
            </a:extLst>
          </p:cNvPr>
          <p:cNvSpPr>
            <a:spLocks noGrp="1"/>
          </p:cNvSpPr>
          <p:nvPr>
            <p:ph type="body" idx="1" hasCustomPrompt="1"/>
          </p:nvPr>
        </p:nvSpPr>
        <p:spPr>
          <a:xfrm>
            <a:off x="336550" y="1042492"/>
            <a:ext cx="3511550" cy="916481"/>
          </a:xfrm>
        </p:spPr>
        <p:txBody>
          <a:bodyPr anchor="t">
            <a:normAutofit/>
          </a:bodyPr>
          <a:lstStyle>
            <a:lvl1pPr marL="0" indent="0">
              <a:buNone/>
              <a:defRPr sz="2000" b="1" spc="300">
                <a:solidFill>
                  <a:schemeClr val="tx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CFC5C0-F1BC-460B-829E-BC55D0F20DE7}"/>
              </a:ext>
            </a:extLst>
          </p:cNvPr>
          <p:cNvSpPr>
            <a:spLocks noGrp="1"/>
          </p:cNvSpPr>
          <p:nvPr>
            <p:ph type="dt" sz="half" idx="10"/>
          </p:nvPr>
        </p:nvSpPr>
        <p:spPr/>
        <p:txBody>
          <a:bodyPr/>
          <a:lstStyle/>
          <a:p>
            <a:fld id="{111FC835-FED9-4C6D-A89B-BEC4C37675A2}" type="datetimeFigureOut">
              <a:rPr lang="en-US" smtClean="0"/>
              <a:pPr/>
              <a:t>10/6/2025</a:t>
            </a:fld>
            <a:endParaRPr lang="en-US"/>
          </a:p>
        </p:txBody>
      </p:sp>
      <p:sp>
        <p:nvSpPr>
          <p:cNvPr id="5" name="Footer Placeholder 4">
            <a:extLst>
              <a:ext uri="{FF2B5EF4-FFF2-40B4-BE49-F238E27FC236}">
                <a16:creationId xmlns:a16="http://schemas.microsoft.com/office/drawing/2014/main" id="{28C0CC62-89FC-4FB1-B2AA-CEF9B95219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C35BF1-66E5-438D-8A8F-F12A24139302}"/>
              </a:ext>
            </a:extLst>
          </p:cNvPr>
          <p:cNvSpPr>
            <a:spLocks noGrp="1"/>
          </p:cNvSpPr>
          <p:nvPr>
            <p:ph type="sldNum" sz="quarter" idx="12"/>
          </p:nvPr>
        </p:nvSpPr>
        <p:spPr/>
        <p:txBody>
          <a:bodyPr/>
          <a:lstStyle/>
          <a:p>
            <a:fld id="{66D5A6D9-F27A-4C48-BE07-47A83607681D}" type="slidenum">
              <a:rPr lang="en-US" smtClean="0"/>
              <a:pPr/>
              <a:t>‹#›</a:t>
            </a:fld>
            <a:endParaRPr lang="en-US"/>
          </a:p>
        </p:txBody>
      </p:sp>
      <p:cxnSp>
        <p:nvCxnSpPr>
          <p:cNvPr id="9" name="Straight Connector 8"/>
          <p:cNvCxnSpPr/>
          <p:nvPr userDrawn="1"/>
        </p:nvCxnSpPr>
        <p:spPr>
          <a:xfrm>
            <a:off x="450630" y="790245"/>
            <a:ext cx="1828800" cy="0"/>
          </a:xfrm>
          <a:prstGeom prst="line">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ext Placeholder 9">
            <a:extLst>
              <a:ext uri="{FF2B5EF4-FFF2-40B4-BE49-F238E27FC236}">
                <a16:creationId xmlns:a16="http://schemas.microsoft.com/office/drawing/2014/main" id="{77204B2A-7ADB-4B07-86C7-40C2BB0DE0FB}"/>
              </a:ext>
            </a:extLst>
          </p:cNvPr>
          <p:cNvSpPr>
            <a:spLocks noGrp="1"/>
          </p:cNvSpPr>
          <p:nvPr>
            <p:ph type="body" sz="quarter" idx="14"/>
          </p:nvPr>
        </p:nvSpPr>
        <p:spPr>
          <a:xfrm>
            <a:off x="4905034" y="790245"/>
            <a:ext cx="6493683" cy="5277519"/>
          </a:xfrm>
          <a:solidFill>
            <a:schemeClr val="bg1">
              <a:alpha val="75000"/>
            </a:schemeClr>
          </a:solidFill>
        </p:spPr>
        <p:txBody>
          <a:bodyPr lIns="457200" tIns="548640" rIns="457200" bIns="457200">
            <a:normAutofit/>
          </a:bodyPr>
          <a:lstStyle>
            <a:lvl1pPr marL="228600" marR="0" indent="-228600" algn="l" defTabSz="914400" rtl="0" eaLnBrk="1" fontAlgn="auto" latinLnBrk="0" hangingPunct="1">
              <a:lnSpc>
                <a:spcPct val="90000"/>
              </a:lnSpc>
              <a:spcBef>
                <a:spcPts val="1800"/>
              </a:spcBef>
              <a:spcAft>
                <a:spcPts val="0"/>
              </a:spcAft>
              <a:buClr>
                <a:schemeClr val="bg2"/>
              </a:buClr>
              <a:buSzTx/>
              <a:buFont typeface="Wingdings" panose="05000000000000000000" pitchFamily="2" charset="2"/>
              <a:buChar char="§"/>
              <a:tabLst/>
              <a:defRPr sz="2400" b="1">
                <a:solidFill>
                  <a:schemeClr val="tx2"/>
                </a:solidFill>
                <a:latin typeface="+mj-lt"/>
              </a:defRPr>
            </a:lvl1pPr>
            <a:lvl2pPr>
              <a:spcBef>
                <a:spcPts val="1800"/>
              </a:spcBef>
              <a:defRPr sz="2400" b="1">
                <a:solidFill>
                  <a:schemeClr val="tx2"/>
                </a:solidFill>
                <a:latin typeface="+mj-lt"/>
              </a:defRPr>
            </a:lvl2pPr>
            <a:lvl3pPr>
              <a:defRPr sz="2400" b="1">
                <a:latin typeface="+mj-lt"/>
              </a:defRPr>
            </a:lvl3pPr>
            <a:lvl4pPr>
              <a:defRPr sz="2400" b="1">
                <a:latin typeface="+mj-lt"/>
              </a:defRPr>
            </a:lvl4pPr>
            <a:lvl5pPr>
              <a:defRPr sz="2400" b="1">
                <a:latin typeface="+mj-lt"/>
              </a:defRPr>
            </a:lvl5pPr>
          </a:lstStyle>
          <a:p>
            <a:pPr lvl="0"/>
            <a:r>
              <a:rPr lang="en-US"/>
              <a:t>Click to edit Master text styles</a:t>
            </a:r>
          </a:p>
          <a:p>
            <a:pPr marL="685800" marR="0" lvl="1" indent="-228600" algn="l" defTabSz="914400" rtl="0" eaLnBrk="1" fontAlgn="auto" latinLnBrk="0" hangingPunct="1">
              <a:lnSpc>
                <a:spcPct val="90000"/>
              </a:lnSpc>
              <a:spcBef>
                <a:spcPts val="1000"/>
              </a:spcBef>
              <a:spcAft>
                <a:spcPts val="0"/>
              </a:spcAft>
              <a:buClr>
                <a:schemeClr val="bg2"/>
              </a:buClr>
              <a:buSzTx/>
              <a:buFont typeface="Wingdings" panose="05000000000000000000" pitchFamily="2" charset="2"/>
              <a:buChar char="§"/>
              <a:tabLst/>
              <a:defRPr/>
            </a:pPr>
            <a:r>
              <a:rPr lang="en-US"/>
              <a:t>Click to edit Master text styles</a:t>
            </a:r>
          </a:p>
        </p:txBody>
      </p:sp>
      <p:sp>
        <p:nvSpPr>
          <p:cNvPr id="12" name="Picture Placeholder 11">
            <a:extLst>
              <a:ext uri="{FF2B5EF4-FFF2-40B4-BE49-F238E27FC236}">
                <a16:creationId xmlns:a16="http://schemas.microsoft.com/office/drawing/2014/main" id="{45625527-1A19-4895-AE27-E3129F1D3F2D}"/>
              </a:ext>
            </a:extLst>
          </p:cNvPr>
          <p:cNvSpPr>
            <a:spLocks noGrp="1"/>
          </p:cNvSpPr>
          <p:nvPr>
            <p:ph type="pic" sz="quarter" idx="13"/>
          </p:nvPr>
        </p:nvSpPr>
        <p:spPr>
          <a:xfrm>
            <a:off x="4117848" y="0"/>
            <a:ext cx="8074152" cy="6858000"/>
          </a:xfrm>
          <a:ln>
            <a:noFill/>
          </a:ln>
        </p:spPr>
        <p:txBody>
          <a:bodyPr/>
          <a:lstStyle/>
          <a:p>
            <a:endParaRPr lang="en-US"/>
          </a:p>
        </p:txBody>
      </p:sp>
      <p:cxnSp>
        <p:nvCxnSpPr>
          <p:cNvPr id="14" name="Straight Arrow Connector 13">
            <a:extLst>
              <a:ext uri="{FF2B5EF4-FFF2-40B4-BE49-F238E27FC236}">
                <a16:creationId xmlns:a16="http://schemas.microsoft.com/office/drawing/2014/main" id="{C8A30B1B-6D99-4707-9216-16F92B50E5A0}"/>
              </a:ext>
            </a:extLst>
          </p:cNvPr>
          <p:cNvCxnSpPr>
            <a:cxnSpLocks/>
          </p:cNvCxnSpPr>
          <p:nvPr userDrawn="1"/>
        </p:nvCxnSpPr>
        <p:spPr>
          <a:xfrm>
            <a:off x="-741569" y="174171"/>
            <a:ext cx="457200" cy="0"/>
          </a:xfrm>
          <a:prstGeom prst="straightConnector1">
            <a:avLst/>
          </a:prstGeom>
          <a:ln w="5080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323D3F36-5083-4968-BE24-FCE4B435AA34}"/>
              </a:ext>
            </a:extLst>
          </p:cNvPr>
          <p:cNvSpPr txBox="1"/>
          <p:nvPr userDrawn="1"/>
        </p:nvSpPr>
        <p:spPr>
          <a:xfrm>
            <a:off x="-3155541" y="0"/>
            <a:ext cx="1805712" cy="5355312"/>
          </a:xfrm>
          <a:prstGeom prst="rect">
            <a:avLst/>
          </a:prstGeom>
          <a:noFill/>
        </p:spPr>
        <p:txBody>
          <a:bodyPr wrap="square" rtlCol="0">
            <a:noAutofit/>
          </a:bodyPr>
          <a:lstStyle/>
          <a:p>
            <a:r>
              <a:rPr lang="en-US" sz="1100"/>
              <a:t>To change the background image: </a:t>
            </a:r>
            <a:br>
              <a:rPr lang="en-US" sz="1100"/>
            </a:br>
            <a:endParaRPr lang="en-US" sz="1100"/>
          </a:p>
          <a:p>
            <a:pPr marL="285750" indent="-285750">
              <a:buFont typeface="Arial" panose="020B0604020202020204" pitchFamily="34" charset="0"/>
              <a:buChar char="•"/>
            </a:pPr>
            <a:r>
              <a:rPr lang="en-US" sz="1100"/>
              <a:t>Click on background image placeholder icon to </a:t>
            </a:r>
            <a:r>
              <a:rPr lang="en-US" sz="1100" b="1"/>
              <a:t>Change Picture</a:t>
            </a:r>
          </a:p>
          <a:p>
            <a:pPr marL="285750" indent="-285750">
              <a:buFont typeface="Arial" panose="020B0604020202020204" pitchFamily="34" charset="0"/>
              <a:buChar char="•"/>
            </a:pPr>
            <a:r>
              <a:rPr lang="en-US" sz="1100"/>
              <a:t>Choose your new image</a:t>
            </a:r>
          </a:p>
          <a:p>
            <a:pPr marL="285750" indent="-285750">
              <a:buFont typeface="Arial" panose="020B0604020202020204" pitchFamily="34" charset="0"/>
              <a:buChar char="•"/>
            </a:pPr>
            <a:r>
              <a:rPr lang="en-US" sz="1100"/>
              <a:t>Right click on image and select </a:t>
            </a:r>
            <a:r>
              <a:rPr lang="en-US" sz="1100" b="1"/>
              <a:t>send to back. Done!</a:t>
            </a:r>
          </a:p>
          <a:p>
            <a:pPr marL="285750" indent="-285750">
              <a:buFont typeface="Arial" panose="020B0604020202020204" pitchFamily="34" charset="0"/>
              <a:buChar char="•"/>
            </a:pPr>
            <a:endParaRPr lang="en-US" sz="1100" b="1"/>
          </a:p>
          <a:p>
            <a:pPr marL="285750" indent="-285750">
              <a:buFont typeface="Arial" panose="020B0604020202020204" pitchFamily="34" charset="0"/>
              <a:buChar char="•"/>
            </a:pPr>
            <a:r>
              <a:rPr lang="en-US" sz="1100" i="1">
                <a:solidFill>
                  <a:srgbClr val="FF0000"/>
                </a:solidFill>
              </a:rPr>
              <a:t>The image frame is on top of the text frame. You must fill and send to back or delete it to edit the text placeholder</a:t>
            </a:r>
          </a:p>
        </p:txBody>
      </p:sp>
    </p:spTree>
    <p:extLst>
      <p:ext uri="{BB962C8B-B14F-4D97-AF65-F5344CB8AC3E}">
        <p14:creationId xmlns:p14="http://schemas.microsoft.com/office/powerpoint/2010/main" val="167289011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_Sidebar and Picture Content">
    <p:spTree>
      <p:nvGrpSpPr>
        <p:cNvPr id="1" name=""/>
        <p:cNvGrpSpPr/>
        <p:nvPr/>
      </p:nvGrpSpPr>
      <p:grpSpPr>
        <a:xfrm>
          <a:off x="0" y="0"/>
          <a:ext cx="0" cy="0"/>
          <a:chOff x="0" y="0"/>
          <a:chExt cx="0" cy="0"/>
        </a:xfrm>
      </p:grpSpPr>
      <p:sp>
        <p:nvSpPr>
          <p:cNvPr id="7" name="Rectangle 6"/>
          <p:cNvSpPr/>
          <p:nvPr userDrawn="1"/>
        </p:nvSpPr>
        <p:spPr>
          <a:xfrm>
            <a:off x="0" y="0"/>
            <a:ext cx="41148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B5F976-D1ED-41BB-A844-B9AB0F253BC7}"/>
              </a:ext>
            </a:extLst>
          </p:cNvPr>
          <p:cNvSpPr>
            <a:spLocks noGrp="1"/>
          </p:cNvSpPr>
          <p:nvPr>
            <p:ph type="title" hasCustomPrompt="1"/>
          </p:nvPr>
        </p:nvSpPr>
        <p:spPr>
          <a:xfrm>
            <a:off x="336550" y="2095500"/>
            <a:ext cx="3511550" cy="3371850"/>
          </a:xfrm>
        </p:spPr>
        <p:txBody>
          <a:bodyPr anchor="t">
            <a:normAutofit/>
          </a:bodyPr>
          <a:lstStyle>
            <a:lvl1pPr algn="l">
              <a:defRPr sz="3600" spc="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8622393E-820A-44DA-96F9-BFC9A96AE053}"/>
              </a:ext>
            </a:extLst>
          </p:cNvPr>
          <p:cNvSpPr>
            <a:spLocks noGrp="1"/>
          </p:cNvSpPr>
          <p:nvPr>
            <p:ph type="body" idx="1" hasCustomPrompt="1"/>
          </p:nvPr>
        </p:nvSpPr>
        <p:spPr>
          <a:xfrm>
            <a:off x="336550" y="1042492"/>
            <a:ext cx="3511550" cy="916481"/>
          </a:xfrm>
        </p:spPr>
        <p:txBody>
          <a:bodyPr anchor="t">
            <a:normAutofit/>
          </a:bodyPr>
          <a:lstStyle>
            <a:lvl1pPr marL="0" indent="0">
              <a:buNone/>
              <a:defRPr sz="2000" b="1" spc="3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CFC5C0-F1BC-460B-829E-BC55D0F20DE7}"/>
              </a:ext>
            </a:extLst>
          </p:cNvPr>
          <p:cNvSpPr>
            <a:spLocks noGrp="1"/>
          </p:cNvSpPr>
          <p:nvPr>
            <p:ph type="dt" sz="half" idx="10"/>
          </p:nvPr>
        </p:nvSpPr>
        <p:spPr/>
        <p:txBody>
          <a:bodyPr/>
          <a:lstStyle/>
          <a:p>
            <a:fld id="{111FC835-FED9-4C6D-A89B-BEC4C37675A2}" type="datetimeFigureOut">
              <a:rPr lang="en-US" smtClean="0"/>
              <a:pPr/>
              <a:t>10/6/2025</a:t>
            </a:fld>
            <a:endParaRPr lang="en-US"/>
          </a:p>
        </p:txBody>
      </p:sp>
      <p:sp>
        <p:nvSpPr>
          <p:cNvPr id="5" name="Footer Placeholder 4">
            <a:extLst>
              <a:ext uri="{FF2B5EF4-FFF2-40B4-BE49-F238E27FC236}">
                <a16:creationId xmlns:a16="http://schemas.microsoft.com/office/drawing/2014/main" id="{28C0CC62-89FC-4FB1-B2AA-CEF9B95219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C35BF1-66E5-438D-8A8F-F12A24139302}"/>
              </a:ext>
            </a:extLst>
          </p:cNvPr>
          <p:cNvSpPr>
            <a:spLocks noGrp="1"/>
          </p:cNvSpPr>
          <p:nvPr>
            <p:ph type="sldNum" sz="quarter" idx="12"/>
          </p:nvPr>
        </p:nvSpPr>
        <p:spPr/>
        <p:txBody>
          <a:bodyPr/>
          <a:lstStyle/>
          <a:p>
            <a:fld id="{66D5A6D9-F27A-4C48-BE07-47A83607681D}" type="slidenum">
              <a:rPr lang="en-US" smtClean="0"/>
              <a:pPr/>
              <a:t>‹#›</a:t>
            </a:fld>
            <a:endParaRPr lang="en-US"/>
          </a:p>
        </p:txBody>
      </p:sp>
      <p:cxnSp>
        <p:nvCxnSpPr>
          <p:cNvPr id="9" name="Straight Connector 8"/>
          <p:cNvCxnSpPr/>
          <p:nvPr userDrawn="1"/>
        </p:nvCxnSpPr>
        <p:spPr>
          <a:xfrm>
            <a:off x="450630" y="790245"/>
            <a:ext cx="1828800" cy="0"/>
          </a:xfrm>
          <a:prstGeom prst="line">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ext Placeholder 9">
            <a:extLst>
              <a:ext uri="{FF2B5EF4-FFF2-40B4-BE49-F238E27FC236}">
                <a16:creationId xmlns:a16="http://schemas.microsoft.com/office/drawing/2014/main" id="{77204B2A-7ADB-4B07-86C7-40C2BB0DE0FB}"/>
              </a:ext>
            </a:extLst>
          </p:cNvPr>
          <p:cNvSpPr>
            <a:spLocks noGrp="1"/>
          </p:cNvSpPr>
          <p:nvPr>
            <p:ph type="body" sz="quarter" idx="14"/>
          </p:nvPr>
        </p:nvSpPr>
        <p:spPr>
          <a:xfrm>
            <a:off x="4905034" y="790245"/>
            <a:ext cx="6493683" cy="5277519"/>
          </a:xfrm>
          <a:solidFill>
            <a:schemeClr val="bg1">
              <a:alpha val="75000"/>
            </a:schemeClr>
          </a:solidFill>
        </p:spPr>
        <p:txBody>
          <a:bodyPr lIns="457200" tIns="548640" rIns="457200" bIns="457200">
            <a:normAutofit/>
          </a:bodyPr>
          <a:lstStyle>
            <a:lvl1pPr marL="228600" marR="0" indent="-228600" algn="l" defTabSz="914400" rtl="0" eaLnBrk="1" fontAlgn="auto" latinLnBrk="0" hangingPunct="1">
              <a:lnSpc>
                <a:spcPct val="90000"/>
              </a:lnSpc>
              <a:spcBef>
                <a:spcPts val="1800"/>
              </a:spcBef>
              <a:spcAft>
                <a:spcPts val="0"/>
              </a:spcAft>
              <a:buClr>
                <a:schemeClr val="bg2"/>
              </a:buClr>
              <a:buSzTx/>
              <a:buFont typeface="Wingdings" panose="05000000000000000000" pitchFamily="2" charset="2"/>
              <a:buChar char="§"/>
              <a:tabLst/>
              <a:defRPr sz="2400" b="1">
                <a:solidFill>
                  <a:schemeClr val="tx2"/>
                </a:solidFill>
                <a:latin typeface="+mj-lt"/>
              </a:defRPr>
            </a:lvl1pPr>
            <a:lvl2pPr>
              <a:spcBef>
                <a:spcPts val="1800"/>
              </a:spcBef>
              <a:defRPr sz="2400" b="1">
                <a:solidFill>
                  <a:schemeClr val="tx2"/>
                </a:solidFill>
                <a:latin typeface="+mj-lt"/>
              </a:defRPr>
            </a:lvl2pPr>
            <a:lvl3pPr>
              <a:defRPr sz="2400" b="1">
                <a:latin typeface="+mj-lt"/>
              </a:defRPr>
            </a:lvl3pPr>
            <a:lvl4pPr>
              <a:defRPr sz="2400" b="1">
                <a:latin typeface="+mj-lt"/>
              </a:defRPr>
            </a:lvl4pPr>
            <a:lvl5pPr>
              <a:defRPr sz="2400" b="1">
                <a:latin typeface="+mj-lt"/>
              </a:defRPr>
            </a:lvl5pPr>
          </a:lstStyle>
          <a:p>
            <a:pPr lvl="0"/>
            <a:r>
              <a:rPr lang="en-US"/>
              <a:t>Click to edit Master text styles</a:t>
            </a:r>
          </a:p>
          <a:p>
            <a:pPr marL="685800" marR="0" lvl="1" indent="-228600" algn="l" defTabSz="914400" rtl="0" eaLnBrk="1" fontAlgn="auto" latinLnBrk="0" hangingPunct="1">
              <a:lnSpc>
                <a:spcPct val="90000"/>
              </a:lnSpc>
              <a:spcBef>
                <a:spcPts val="1000"/>
              </a:spcBef>
              <a:spcAft>
                <a:spcPts val="0"/>
              </a:spcAft>
              <a:buClr>
                <a:schemeClr val="bg2"/>
              </a:buClr>
              <a:buSzTx/>
              <a:buFont typeface="Wingdings" panose="05000000000000000000" pitchFamily="2" charset="2"/>
              <a:buChar char="§"/>
              <a:tabLst/>
              <a:defRPr/>
            </a:pPr>
            <a:r>
              <a:rPr lang="en-US"/>
              <a:t>Click to edit Master text styles</a:t>
            </a:r>
          </a:p>
        </p:txBody>
      </p:sp>
      <p:sp>
        <p:nvSpPr>
          <p:cNvPr id="12" name="Picture Placeholder 11">
            <a:extLst>
              <a:ext uri="{FF2B5EF4-FFF2-40B4-BE49-F238E27FC236}">
                <a16:creationId xmlns:a16="http://schemas.microsoft.com/office/drawing/2014/main" id="{45625527-1A19-4895-AE27-E3129F1D3F2D}"/>
              </a:ext>
            </a:extLst>
          </p:cNvPr>
          <p:cNvSpPr>
            <a:spLocks noGrp="1"/>
          </p:cNvSpPr>
          <p:nvPr>
            <p:ph type="pic" sz="quarter" idx="13"/>
          </p:nvPr>
        </p:nvSpPr>
        <p:spPr>
          <a:xfrm>
            <a:off x="4117848" y="0"/>
            <a:ext cx="8074152" cy="6858000"/>
          </a:xfrm>
          <a:ln>
            <a:noFill/>
          </a:ln>
        </p:spPr>
        <p:txBody>
          <a:bodyPr/>
          <a:lstStyle/>
          <a:p>
            <a:endParaRPr lang="en-US"/>
          </a:p>
        </p:txBody>
      </p:sp>
      <p:cxnSp>
        <p:nvCxnSpPr>
          <p:cNvPr id="14" name="Straight Arrow Connector 13">
            <a:extLst>
              <a:ext uri="{FF2B5EF4-FFF2-40B4-BE49-F238E27FC236}">
                <a16:creationId xmlns:a16="http://schemas.microsoft.com/office/drawing/2014/main" id="{C8A30B1B-6D99-4707-9216-16F92B50E5A0}"/>
              </a:ext>
            </a:extLst>
          </p:cNvPr>
          <p:cNvCxnSpPr>
            <a:cxnSpLocks/>
          </p:cNvCxnSpPr>
          <p:nvPr userDrawn="1"/>
        </p:nvCxnSpPr>
        <p:spPr>
          <a:xfrm>
            <a:off x="-741569" y="174171"/>
            <a:ext cx="457200" cy="0"/>
          </a:xfrm>
          <a:prstGeom prst="straightConnector1">
            <a:avLst/>
          </a:prstGeom>
          <a:ln w="5080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323D3F36-5083-4968-BE24-FCE4B435AA34}"/>
              </a:ext>
            </a:extLst>
          </p:cNvPr>
          <p:cNvSpPr txBox="1"/>
          <p:nvPr userDrawn="1"/>
        </p:nvSpPr>
        <p:spPr>
          <a:xfrm>
            <a:off x="-3155541" y="0"/>
            <a:ext cx="1805712" cy="5355312"/>
          </a:xfrm>
          <a:prstGeom prst="rect">
            <a:avLst/>
          </a:prstGeom>
          <a:noFill/>
        </p:spPr>
        <p:txBody>
          <a:bodyPr wrap="square" rtlCol="0">
            <a:noAutofit/>
          </a:bodyPr>
          <a:lstStyle/>
          <a:p>
            <a:r>
              <a:rPr lang="en-US" sz="1100"/>
              <a:t>To change the background image: </a:t>
            </a:r>
            <a:br>
              <a:rPr lang="en-US" sz="1100"/>
            </a:br>
            <a:endParaRPr lang="en-US" sz="1100"/>
          </a:p>
          <a:p>
            <a:pPr marL="285750" indent="-285750">
              <a:buFont typeface="Arial" panose="020B0604020202020204" pitchFamily="34" charset="0"/>
              <a:buChar char="•"/>
            </a:pPr>
            <a:r>
              <a:rPr lang="en-US" sz="1100"/>
              <a:t>Click on background image placeholder icon to </a:t>
            </a:r>
            <a:r>
              <a:rPr lang="en-US" sz="1100" b="1"/>
              <a:t>Change Picture</a:t>
            </a:r>
          </a:p>
          <a:p>
            <a:pPr marL="285750" indent="-285750">
              <a:buFont typeface="Arial" panose="020B0604020202020204" pitchFamily="34" charset="0"/>
              <a:buChar char="•"/>
            </a:pPr>
            <a:r>
              <a:rPr lang="en-US" sz="1100"/>
              <a:t>Choose your new image</a:t>
            </a:r>
          </a:p>
          <a:p>
            <a:pPr marL="285750" indent="-285750">
              <a:buFont typeface="Arial" panose="020B0604020202020204" pitchFamily="34" charset="0"/>
              <a:buChar char="•"/>
            </a:pPr>
            <a:r>
              <a:rPr lang="en-US" sz="1100"/>
              <a:t>Right click on image and select </a:t>
            </a:r>
            <a:r>
              <a:rPr lang="en-US" sz="1100" b="1"/>
              <a:t>send to back. Done!</a:t>
            </a:r>
          </a:p>
          <a:p>
            <a:pPr marL="285750" indent="-285750">
              <a:buFont typeface="Arial" panose="020B0604020202020204" pitchFamily="34" charset="0"/>
              <a:buChar char="•"/>
            </a:pPr>
            <a:endParaRPr lang="en-US" sz="1100" b="1"/>
          </a:p>
          <a:p>
            <a:pPr marL="285750" indent="-285750">
              <a:buFont typeface="Arial" panose="020B0604020202020204" pitchFamily="34" charset="0"/>
              <a:buChar char="•"/>
            </a:pPr>
            <a:r>
              <a:rPr lang="en-US" sz="1100" i="1">
                <a:solidFill>
                  <a:srgbClr val="FF0000"/>
                </a:solidFill>
              </a:rPr>
              <a:t>The image frame is on top of the text frame. You must fill and send to back or delete it to edit the text placeholder</a:t>
            </a:r>
          </a:p>
        </p:txBody>
      </p:sp>
    </p:spTree>
    <p:extLst>
      <p:ext uri="{BB962C8B-B14F-4D97-AF65-F5344CB8AC3E}">
        <p14:creationId xmlns:p14="http://schemas.microsoft.com/office/powerpoint/2010/main" val="190882118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2_Sidebar and Picture Content">
    <p:spTree>
      <p:nvGrpSpPr>
        <p:cNvPr id="1" name=""/>
        <p:cNvGrpSpPr/>
        <p:nvPr/>
      </p:nvGrpSpPr>
      <p:grpSpPr>
        <a:xfrm>
          <a:off x="0" y="0"/>
          <a:ext cx="0" cy="0"/>
          <a:chOff x="0" y="0"/>
          <a:chExt cx="0" cy="0"/>
        </a:xfrm>
      </p:grpSpPr>
      <p:sp>
        <p:nvSpPr>
          <p:cNvPr id="7" name="Rectangle 6"/>
          <p:cNvSpPr/>
          <p:nvPr userDrawn="1"/>
        </p:nvSpPr>
        <p:spPr>
          <a:xfrm>
            <a:off x="0" y="0"/>
            <a:ext cx="4114800" cy="6858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B5F976-D1ED-41BB-A844-B9AB0F253BC7}"/>
              </a:ext>
            </a:extLst>
          </p:cNvPr>
          <p:cNvSpPr>
            <a:spLocks noGrp="1"/>
          </p:cNvSpPr>
          <p:nvPr>
            <p:ph type="title" hasCustomPrompt="1"/>
          </p:nvPr>
        </p:nvSpPr>
        <p:spPr>
          <a:xfrm>
            <a:off x="336550" y="2095500"/>
            <a:ext cx="3511550" cy="3371850"/>
          </a:xfrm>
        </p:spPr>
        <p:txBody>
          <a:bodyPr anchor="t">
            <a:normAutofit/>
          </a:bodyPr>
          <a:lstStyle>
            <a:lvl1pPr algn="l">
              <a:defRPr sz="3600" spc="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8622393E-820A-44DA-96F9-BFC9A96AE053}"/>
              </a:ext>
            </a:extLst>
          </p:cNvPr>
          <p:cNvSpPr>
            <a:spLocks noGrp="1"/>
          </p:cNvSpPr>
          <p:nvPr>
            <p:ph type="body" idx="1" hasCustomPrompt="1"/>
          </p:nvPr>
        </p:nvSpPr>
        <p:spPr>
          <a:xfrm>
            <a:off x="336550" y="1042492"/>
            <a:ext cx="3511550" cy="916481"/>
          </a:xfrm>
        </p:spPr>
        <p:txBody>
          <a:bodyPr anchor="t">
            <a:normAutofit/>
          </a:bodyPr>
          <a:lstStyle>
            <a:lvl1pPr marL="0" indent="0">
              <a:buNone/>
              <a:defRPr sz="2000" b="1" spc="3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CFC5C0-F1BC-460B-829E-BC55D0F20DE7}"/>
              </a:ext>
            </a:extLst>
          </p:cNvPr>
          <p:cNvSpPr>
            <a:spLocks noGrp="1"/>
          </p:cNvSpPr>
          <p:nvPr>
            <p:ph type="dt" sz="half" idx="10"/>
          </p:nvPr>
        </p:nvSpPr>
        <p:spPr/>
        <p:txBody>
          <a:bodyPr/>
          <a:lstStyle/>
          <a:p>
            <a:fld id="{111FC835-FED9-4C6D-A89B-BEC4C37675A2}" type="datetimeFigureOut">
              <a:rPr lang="en-US" smtClean="0"/>
              <a:pPr/>
              <a:t>10/6/2025</a:t>
            </a:fld>
            <a:endParaRPr lang="en-US"/>
          </a:p>
        </p:txBody>
      </p:sp>
      <p:sp>
        <p:nvSpPr>
          <p:cNvPr id="5" name="Footer Placeholder 4">
            <a:extLst>
              <a:ext uri="{FF2B5EF4-FFF2-40B4-BE49-F238E27FC236}">
                <a16:creationId xmlns:a16="http://schemas.microsoft.com/office/drawing/2014/main" id="{28C0CC62-89FC-4FB1-B2AA-CEF9B95219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C35BF1-66E5-438D-8A8F-F12A24139302}"/>
              </a:ext>
            </a:extLst>
          </p:cNvPr>
          <p:cNvSpPr>
            <a:spLocks noGrp="1"/>
          </p:cNvSpPr>
          <p:nvPr>
            <p:ph type="sldNum" sz="quarter" idx="12"/>
          </p:nvPr>
        </p:nvSpPr>
        <p:spPr/>
        <p:txBody>
          <a:bodyPr/>
          <a:lstStyle/>
          <a:p>
            <a:fld id="{66D5A6D9-F27A-4C48-BE07-47A83607681D}" type="slidenum">
              <a:rPr lang="en-US" smtClean="0"/>
              <a:pPr/>
              <a:t>‹#›</a:t>
            </a:fld>
            <a:endParaRPr lang="en-US"/>
          </a:p>
        </p:txBody>
      </p:sp>
      <p:cxnSp>
        <p:nvCxnSpPr>
          <p:cNvPr id="9" name="Straight Connector 8"/>
          <p:cNvCxnSpPr/>
          <p:nvPr userDrawn="1"/>
        </p:nvCxnSpPr>
        <p:spPr>
          <a:xfrm>
            <a:off x="450630" y="790245"/>
            <a:ext cx="1828800"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Text Placeholder 9">
            <a:extLst>
              <a:ext uri="{FF2B5EF4-FFF2-40B4-BE49-F238E27FC236}">
                <a16:creationId xmlns:a16="http://schemas.microsoft.com/office/drawing/2014/main" id="{77204B2A-7ADB-4B07-86C7-40C2BB0DE0FB}"/>
              </a:ext>
            </a:extLst>
          </p:cNvPr>
          <p:cNvSpPr>
            <a:spLocks noGrp="1"/>
          </p:cNvSpPr>
          <p:nvPr>
            <p:ph type="body" sz="quarter" idx="14"/>
          </p:nvPr>
        </p:nvSpPr>
        <p:spPr>
          <a:xfrm>
            <a:off x="4905034" y="790245"/>
            <a:ext cx="6493683" cy="5277519"/>
          </a:xfrm>
          <a:solidFill>
            <a:schemeClr val="bg1">
              <a:alpha val="75000"/>
            </a:schemeClr>
          </a:solidFill>
        </p:spPr>
        <p:txBody>
          <a:bodyPr lIns="457200" tIns="548640" rIns="457200" bIns="457200">
            <a:normAutofit/>
          </a:bodyPr>
          <a:lstStyle>
            <a:lvl1pPr marL="228600" marR="0" indent="-228600" algn="l" defTabSz="914400" rtl="0" eaLnBrk="1" fontAlgn="auto" latinLnBrk="0" hangingPunct="1">
              <a:lnSpc>
                <a:spcPct val="90000"/>
              </a:lnSpc>
              <a:spcBef>
                <a:spcPts val="1800"/>
              </a:spcBef>
              <a:spcAft>
                <a:spcPts val="0"/>
              </a:spcAft>
              <a:buClr>
                <a:schemeClr val="bg2"/>
              </a:buClr>
              <a:buSzTx/>
              <a:buFont typeface="Wingdings" panose="05000000000000000000" pitchFamily="2" charset="2"/>
              <a:buChar char="§"/>
              <a:tabLst/>
              <a:defRPr sz="2400" b="1">
                <a:solidFill>
                  <a:schemeClr val="tx2"/>
                </a:solidFill>
                <a:latin typeface="+mj-lt"/>
              </a:defRPr>
            </a:lvl1pPr>
            <a:lvl2pPr>
              <a:spcBef>
                <a:spcPts val="1800"/>
              </a:spcBef>
              <a:defRPr sz="2400" b="1">
                <a:solidFill>
                  <a:schemeClr val="tx2"/>
                </a:solidFill>
                <a:latin typeface="+mj-lt"/>
              </a:defRPr>
            </a:lvl2pPr>
            <a:lvl3pPr>
              <a:defRPr sz="2400" b="1">
                <a:latin typeface="+mj-lt"/>
              </a:defRPr>
            </a:lvl3pPr>
            <a:lvl4pPr>
              <a:defRPr sz="2400" b="1">
                <a:latin typeface="+mj-lt"/>
              </a:defRPr>
            </a:lvl4pPr>
            <a:lvl5pPr>
              <a:defRPr sz="2400" b="1">
                <a:latin typeface="+mj-lt"/>
              </a:defRPr>
            </a:lvl5pPr>
          </a:lstStyle>
          <a:p>
            <a:pPr lvl="0"/>
            <a:r>
              <a:rPr lang="en-US"/>
              <a:t>Click to edit Master text styles</a:t>
            </a:r>
          </a:p>
          <a:p>
            <a:pPr marL="685800" marR="0" lvl="1" indent="-228600" algn="l" defTabSz="914400" rtl="0" eaLnBrk="1" fontAlgn="auto" latinLnBrk="0" hangingPunct="1">
              <a:lnSpc>
                <a:spcPct val="90000"/>
              </a:lnSpc>
              <a:spcBef>
                <a:spcPts val="1000"/>
              </a:spcBef>
              <a:spcAft>
                <a:spcPts val="0"/>
              </a:spcAft>
              <a:buClr>
                <a:schemeClr val="bg2"/>
              </a:buClr>
              <a:buSzTx/>
              <a:buFont typeface="Wingdings" panose="05000000000000000000" pitchFamily="2" charset="2"/>
              <a:buChar char="§"/>
              <a:tabLst/>
              <a:defRPr/>
            </a:pPr>
            <a:r>
              <a:rPr lang="en-US"/>
              <a:t>Click to edit Master text styles</a:t>
            </a:r>
          </a:p>
        </p:txBody>
      </p:sp>
      <p:sp>
        <p:nvSpPr>
          <p:cNvPr id="12" name="Picture Placeholder 11">
            <a:extLst>
              <a:ext uri="{FF2B5EF4-FFF2-40B4-BE49-F238E27FC236}">
                <a16:creationId xmlns:a16="http://schemas.microsoft.com/office/drawing/2014/main" id="{45625527-1A19-4895-AE27-E3129F1D3F2D}"/>
              </a:ext>
            </a:extLst>
          </p:cNvPr>
          <p:cNvSpPr>
            <a:spLocks noGrp="1"/>
          </p:cNvSpPr>
          <p:nvPr>
            <p:ph type="pic" sz="quarter" idx="13"/>
          </p:nvPr>
        </p:nvSpPr>
        <p:spPr>
          <a:xfrm>
            <a:off x="4117848" y="0"/>
            <a:ext cx="8074152" cy="6858000"/>
          </a:xfrm>
          <a:ln>
            <a:noFill/>
          </a:ln>
        </p:spPr>
        <p:txBody>
          <a:bodyPr/>
          <a:lstStyle/>
          <a:p>
            <a:endParaRPr lang="en-US"/>
          </a:p>
        </p:txBody>
      </p:sp>
      <p:cxnSp>
        <p:nvCxnSpPr>
          <p:cNvPr id="14" name="Straight Arrow Connector 13">
            <a:extLst>
              <a:ext uri="{FF2B5EF4-FFF2-40B4-BE49-F238E27FC236}">
                <a16:creationId xmlns:a16="http://schemas.microsoft.com/office/drawing/2014/main" id="{C8A30B1B-6D99-4707-9216-16F92B50E5A0}"/>
              </a:ext>
            </a:extLst>
          </p:cNvPr>
          <p:cNvCxnSpPr>
            <a:cxnSpLocks/>
          </p:cNvCxnSpPr>
          <p:nvPr userDrawn="1"/>
        </p:nvCxnSpPr>
        <p:spPr>
          <a:xfrm>
            <a:off x="-741569" y="174171"/>
            <a:ext cx="457200" cy="0"/>
          </a:xfrm>
          <a:prstGeom prst="straightConnector1">
            <a:avLst/>
          </a:prstGeom>
          <a:ln w="5080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323D3F36-5083-4968-BE24-FCE4B435AA34}"/>
              </a:ext>
            </a:extLst>
          </p:cNvPr>
          <p:cNvSpPr txBox="1"/>
          <p:nvPr userDrawn="1"/>
        </p:nvSpPr>
        <p:spPr>
          <a:xfrm>
            <a:off x="-3155541" y="0"/>
            <a:ext cx="1805712" cy="5355312"/>
          </a:xfrm>
          <a:prstGeom prst="rect">
            <a:avLst/>
          </a:prstGeom>
          <a:noFill/>
        </p:spPr>
        <p:txBody>
          <a:bodyPr wrap="square" rtlCol="0">
            <a:noAutofit/>
          </a:bodyPr>
          <a:lstStyle/>
          <a:p>
            <a:r>
              <a:rPr lang="en-US" sz="1100"/>
              <a:t>To change the background image: </a:t>
            </a:r>
            <a:br>
              <a:rPr lang="en-US" sz="1100"/>
            </a:br>
            <a:endParaRPr lang="en-US" sz="1100"/>
          </a:p>
          <a:p>
            <a:pPr marL="285750" indent="-285750">
              <a:buFont typeface="Arial" panose="020B0604020202020204" pitchFamily="34" charset="0"/>
              <a:buChar char="•"/>
            </a:pPr>
            <a:r>
              <a:rPr lang="en-US" sz="1100"/>
              <a:t>Click on background image placeholder icon to </a:t>
            </a:r>
            <a:r>
              <a:rPr lang="en-US" sz="1100" b="1"/>
              <a:t>Change Picture</a:t>
            </a:r>
          </a:p>
          <a:p>
            <a:pPr marL="285750" indent="-285750">
              <a:buFont typeface="Arial" panose="020B0604020202020204" pitchFamily="34" charset="0"/>
              <a:buChar char="•"/>
            </a:pPr>
            <a:r>
              <a:rPr lang="en-US" sz="1100"/>
              <a:t>Choose your new image</a:t>
            </a:r>
          </a:p>
          <a:p>
            <a:pPr marL="285750" indent="-285750">
              <a:buFont typeface="Arial" panose="020B0604020202020204" pitchFamily="34" charset="0"/>
              <a:buChar char="•"/>
            </a:pPr>
            <a:r>
              <a:rPr lang="en-US" sz="1100"/>
              <a:t>Right click on image and select </a:t>
            </a:r>
            <a:r>
              <a:rPr lang="en-US" sz="1100" b="1"/>
              <a:t>send to back. Done!</a:t>
            </a:r>
          </a:p>
          <a:p>
            <a:pPr marL="285750" indent="-285750">
              <a:buFont typeface="Arial" panose="020B0604020202020204" pitchFamily="34" charset="0"/>
              <a:buChar char="•"/>
            </a:pPr>
            <a:endParaRPr lang="en-US" sz="1100" b="1"/>
          </a:p>
          <a:p>
            <a:pPr marL="285750" indent="-285750">
              <a:buFont typeface="Arial" panose="020B0604020202020204" pitchFamily="34" charset="0"/>
              <a:buChar char="•"/>
            </a:pPr>
            <a:r>
              <a:rPr lang="en-US" sz="1100" i="1">
                <a:solidFill>
                  <a:srgbClr val="FF0000"/>
                </a:solidFill>
              </a:rPr>
              <a:t>The image frame is on top of the text frame. You must fill and send to back or delete it to edit the text placeholder</a:t>
            </a:r>
          </a:p>
        </p:txBody>
      </p:sp>
    </p:spTree>
    <p:extLst>
      <p:ext uri="{BB962C8B-B14F-4D97-AF65-F5344CB8AC3E}">
        <p14:creationId xmlns:p14="http://schemas.microsoft.com/office/powerpoint/2010/main" val="37068350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4C9287E-D84A-448D-AD45-7BCAFD051E15}"/>
              </a:ext>
            </a:extLst>
          </p:cNvPr>
          <p:cNvSpPr>
            <a:spLocks noGrp="1"/>
          </p:cNvSpPr>
          <p:nvPr>
            <p:ph type="dt" sz="half" idx="10"/>
          </p:nvPr>
        </p:nvSpPr>
        <p:spPr/>
        <p:txBody>
          <a:bodyPr/>
          <a:lstStyle/>
          <a:p>
            <a:fld id="{304E8381-1220-45D7-A508-9B3EA5354895}" type="datetimeFigureOut">
              <a:rPr lang="en-US" smtClean="0">
                <a:solidFill>
                  <a:prstClr val="black">
                    <a:tint val="75000"/>
                  </a:prstClr>
                </a:solidFill>
              </a:rPr>
              <a:pPr/>
              <a:t>10/6/2025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2DB926B5-83DA-4656-BB4F-6CAE7F22AF74}"/>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BA61BF1A-28DD-4ED6-9400-B139D672F52B}"/>
              </a:ext>
            </a:extLst>
          </p:cNvPr>
          <p:cNvSpPr>
            <a:spLocks noGrp="1"/>
          </p:cNvSpPr>
          <p:nvPr>
            <p:ph type="sldNum" sz="quarter" idx="12"/>
          </p:nvPr>
        </p:nvSpPr>
        <p:spPr/>
        <p:txBody>
          <a:bodyPr/>
          <a:lstStyle/>
          <a:p>
            <a:fld id="{0BAD3989-C0BA-4AE9-8F57-274CC2690C0D}" type="slidenum">
              <a:rPr lang="en-US" smtClean="0">
                <a:solidFill>
                  <a:prstClr val="black">
                    <a:tint val="75000"/>
                  </a:prstClr>
                </a:solidFill>
              </a:rPr>
              <a:pPr/>
              <a:t>‹#›</a:t>
            </a:fld>
            <a:endParaRPr lang="en-US">
              <a:solidFill>
                <a:prstClr val="black">
                  <a:tint val="75000"/>
                </a:prstClr>
              </a:solidFill>
            </a:endParaRPr>
          </a:p>
        </p:txBody>
      </p:sp>
      <p:sp>
        <p:nvSpPr>
          <p:cNvPr id="7" name="Title 1">
            <a:extLst>
              <a:ext uri="{FF2B5EF4-FFF2-40B4-BE49-F238E27FC236}">
                <a16:creationId xmlns:a16="http://schemas.microsoft.com/office/drawing/2014/main" id="{1C3009EA-A9B4-4B34-A301-ABF43446C012}"/>
              </a:ext>
            </a:extLst>
          </p:cNvPr>
          <p:cNvSpPr>
            <a:spLocks noGrp="1"/>
          </p:cNvSpPr>
          <p:nvPr>
            <p:ph type="title" hasCustomPrompt="1"/>
          </p:nvPr>
        </p:nvSpPr>
        <p:spPr>
          <a:xfrm>
            <a:off x="619125" y="117476"/>
            <a:ext cx="10953750" cy="1169988"/>
          </a:xfrm>
        </p:spPr>
        <p:txBody>
          <a:bodyPr anchor="b">
            <a:normAutofit/>
          </a:bodyPr>
          <a:lstStyle>
            <a:lvl1pPr algn="ctr">
              <a:defRPr sz="4400" spc="0">
                <a:solidFill>
                  <a:schemeClr val="tx2"/>
                </a:solidFill>
                <a:latin typeface="+mj-lt"/>
              </a:defRPr>
            </a:lvl1pPr>
          </a:lstStyle>
          <a:p>
            <a:r>
              <a:rPr lang="en-US"/>
              <a:t>Click To Edit Master Title Style</a:t>
            </a:r>
          </a:p>
        </p:txBody>
      </p:sp>
      <p:cxnSp>
        <p:nvCxnSpPr>
          <p:cNvPr id="8" name="Straight Connector 7">
            <a:extLst>
              <a:ext uri="{FF2B5EF4-FFF2-40B4-BE49-F238E27FC236}">
                <a16:creationId xmlns:a16="http://schemas.microsoft.com/office/drawing/2014/main" id="{7E6813C0-D9D8-431C-9899-A9BC0BA0DE45}"/>
              </a:ext>
            </a:extLst>
          </p:cNvPr>
          <p:cNvCxnSpPr/>
          <p:nvPr userDrawn="1"/>
        </p:nvCxnSpPr>
        <p:spPr>
          <a:xfrm>
            <a:off x="2438400" y="1466850"/>
            <a:ext cx="7315200"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16979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4C9287E-D84A-448D-AD45-7BCAFD051E15}"/>
              </a:ext>
            </a:extLst>
          </p:cNvPr>
          <p:cNvSpPr>
            <a:spLocks noGrp="1"/>
          </p:cNvSpPr>
          <p:nvPr>
            <p:ph type="dt" sz="half" idx="10"/>
          </p:nvPr>
        </p:nvSpPr>
        <p:spPr/>
        <p:txBody>
          <a:bodyPr/>
          <a:lstStyle/>
          <a:p>
            <a:fld id="{304E8381-1220-45D7-A508-9B3EA5354895}" type="datetimeFigureOut">
              <a:rPr lang="en-US" smtClean="0">
                <a:solidFill>
                  <a:prstClr val="black">
                    <a:tint val="75000"/>
                  </a:prstClr>
                </a:solidFill>
              </a:rPr>
              <a:pPr/>
              <a:t>10/6/2025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2DB926B5-83DA-4656-BB4F-6CAE7F22AF74}"/>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BA61BF1A-28DD-4ED6-9400-B139D672F52B}"/>
              </a:ext>
            </a:extLst>
          </p:cNvPr>
          <p:cNvSpPr>
            <a:spLocks noGrp="1"/>
          </p:cNvSpPr>
          <p:nvPr>
            <p:ph type="sldNum" sz="quarter" idx="12"/>
          </p:nvPr>
        </p:nvSpPr>
        <p:spPr/>
        <p:txBody>
          <a:bodyPr/>
          <a:lstStyle/>
          <a:p>
            <a:fld id="{0BAD3989-C0BA-4AE9-8F57-274CC2690C0D}" type="slidenum">
              <a:rPr lang="en-US" smtClean="0">
                <a:solidFill>
                  <a:prstClr val="black">
                    <a:tint val="75000"/>
                  </a:prstClr>
                </a:solidFill>
              </a:rPr>
              <a:pPr/>
              <a:t>‹#›</a:t>
            </a:fld>
            <a:endParaRPr lang="en-US">
              <a:solidFill>
                <a:prstClr val="black">
                  <a:tint val="75000"/>
                </a:prstClr>
              </a:solidFill>
            </a:endParaRPr>
          </a:p>
        </p:txBody>
      </p:sp>
      <p:sp>
        <p:nvSpPr>
          <p:cNvPr id="7" name="Title 1">
            <a:extLst>
              <a:ext uri="{FF2B5EF4-FFF2-40B4-BE49-F238E27FC236}">
                <a16:creationId xmlns:a16="http://schemas.microsoft.com/office/drawing/2014/main" id="{1C3009EA-A9B4-4B34-A301-ABF43446C012}"/>
              </a:ext>
            </a:extLst>
          </p:cNvPr>
          <p:cNvSpPr>
            <a:spLocks noGrp="1"/>
          </p:cNvSpPr>
          <p:nvPr>
            <p:ph type="title" hasCustomPrompt="1"/>
          </p:nvPr>
        </p:nvSpPr>
        <p:spPr>
          <a:xfrm>
            <a:off x="619125" y="117476"/>
            <a:ext cx="10953750" cy="1169988"/>
          </a:xfrm>
        </p:spPr>
        <p:txBody>
          <a:bodyPr anchor="b">
            <a:normAutofit/>
          </a:bodyPr>
          <a:lstStyle>
            <a:lvl1pPr algn="ctr">
              <a:defRPr sz="4400" spc="0">
                <a:solidFill>
                  <a:schemeClr val="tx2"/>
                </a:solidFill>
                <a:latin typeface="+mj-lt"/>
              </a:defRPr>
            </a:lvl1pPr>
          </a:lstStyle>
          <a:p>
            <a:r>
              <a:rPr lang="en-US"/>
              <a:t>Click To Edit Master Title Style</a:t>
            </a:r>
          </a:p>
        </p:txBody>
      </p:sp>
      <p:cxnSp>
        <p:nvCxnSpPr>
          <p:cNvPr id="9" name="Straight Connector 8">
            <a:extLst>
              <a:ext uri="{FF2B5EF4-FFF2-40B4-BE49-F238E27FC236}">
                <a16:creationId xmlns:a16="http://schemas.microsoft.com/office/drawing/2014/main" id="{77B0021E-E224-4737-BAD7-ECBA6D6E813D}"/>
              </a:ext>
            </a:extLst>
          </p:cNvPr>
          <p:cNvCxnSpPr/>
          <p:nvPr userDrawn="1"/>
        </p:nvCxnSpPr>
        <p:spPr>
          <a:xfrm>
            <a:off x="5090160" y="1463040"/>
            <a:ext cx="2011680"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870348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F795DA3-75FC-4EE6-ABDB-F8822B7C7679}"/>
              </a:ext>
            </a:extLst>
          </p:cNvPr>
          <p:cNvSpPr/>
          <p:nvPr userDrawn="1"/>
        </p:nvSpPr>
        <p:spPr>
          <a:xfrm>
            <a:off x="0" y="0"/>
            <a:ext cx="12192000" cy="15544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9EE42AA6-3F87-4BDD-9190-C5E11FBCAA75}"/>
              </a:ext>
            </a:extLst>
          </p:cNvPr>
          <p:cNvCxnSpPr>
            <a:cxnSpLocks/>
          </p:cNvCxnSpPr>
          <p:nvPr userDrawn="1"/>
        </p:nvCxnSpPr>
        <p:spPr>
          <a:xfrm>
            <a:off x="450630" y="447345"/>
            <a:ext cx="1828800" cy="0"/>
          </a:xfrm>
          <a:prstGeom prst="line">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120E56A-2BDE-4EEC-8ECC-05E78EDD6612}"/>
              </a:ext>
            </a:extLst>
          </p:cNvPr>
          <p:cNvSpPr>
            <a:spLocks noGrp="1"/>
          </p:cNvSpPr>
          <p:nvPr>
            <p:ph type="title" hasCustomPrompt="1"/>
          </p:nvPr>
        </p:nvSpPr>
        <p:spPr>
          <a:xfrm>
            <a:off x="348455" y="712994"/>
            <a:ext cx="11187235" cy="849107"/>
          </a:xfrm>
        </p:spPr>
        <p:txBody>
          <a:bodyPr anchor="t">
            <a:normAutofit/>
          </a:bodyPr>
          <a:lstStyle>
            <a:lvl1pPr algn="l">
              <a:defRPr sz="2400" b="1" spc="300">
                <a:solidFill>
                  <a:schemeClr val="bg1"/>
                </a:solidFill>
              </a:defRPr>
            </a:lvl1pPr>
          </a:lstStyle>
          <a:p>
            <a:r>
              <a:rPr lang="en-US"/>
              <a:t>CLICK TO EDIT MASTER TITLE STYLE</a:t>
            </a:r>
          </a:p>
        </p:txBody>
      </p:sp>
      <p:sp>
        <p:nvSpPr>
          <p:cNvPr id="3" name="Date Placeholder 2">
            <a:extLst>
              <a:ext uri="{FF2B5EF4-FFF2-40B4-BE49-F238E27FC236}">
                <a16:creationId xmlns:a16="http://schemas.microsoft.com/office/drawing/2014/main" id="{84C9287E-D84A-448D-AD45-7BCAFD051E15}"/>
              </a:ext>
            </a:extLst>
          </p:cNvPr>
          <p:cNvSpPr>
            <a:spLocks noGrp="1"/>
          </p:cNvSpPr>
          <p:nvPr>
            <p:ph type="dt" sz="half" idx="10"/>
          </p:nvPr>
        </p:nvSpPr>
        <p:spPr/>
        <p:txBody>
          <a:bodyPr/>
          <a:lstStyle/>
          <a:p>
            <a:fld id="{304E8381-1220-45D7-A508-9B3EA5354895}" type="datetimeFigureOut">
              <a:rPr lang="en-US" smtClean="0">
                <a:solidFill>
                  <a:prstClr val="black">
                    <a:tint val="75000"/>
                  </a:prstClr>
                </a:solidFill>
              </a:rPr>
              <a:pPr/>
              <a:t>10/6/2025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2DB926B5-83DA-4656-BB4F-6CAE7F22AF74}"/>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BA61BF1A-28DD-4ED6-9400-B139D672F52B}"/>
              </a:ext>
            </a:extLst>
          </p:cNvPr>
          <p:cNvSpPr>
            <a:spLocks noGrp="1"/>
          </p:cNvSpPr>
          <p:nvPr>
            <p:ph type="sldNum" sz="quarter" idx="12"/>
          </p:nvPr>
        </p:nvSpPr>
        <p:spPr/>
        <p:txBody>
          <a:bodyPr/>
          <a:lstStyle/>
          <a:p>
            <a:fld id="{0BAD3989-C0BA-4AE9-8F57-274CC2690C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8482103"/>
      </p:ext>
    </p:extLst>
  </p:cSld>
  <p:clrMapOvr>
    <a:masterClrMapping/>
  </p:clrMapOvr>
  <p:extLst>
    <p:ext uri="{DCECCB84-F9BA-43D5-87BE-67443E8EF086}">
      <p15:sldGuideLst xmlns:p15="http://schemas.microsoft.com/office/powerpoint/2012/main">
        <p15:guide id="1" orient="horz" pos="2160">
          <p15:clr>
            <a:srgbClr val="FBAE40"/>
          </p15:clr>
        </p15:guide>
        <p15:guide id="2" pos="28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BC6C34E-6644-4FBF-BC72-85756A3CDC23}"/>
              </a:ext>
            </a:extLst>
          </p:cNvPr>
          <p:cNvSpPr/>
          <p:nvPr/>
        </p:nvSpPr>
        <p:spPr>
          <a:xfrm>
            <a:off x="0" y="-1"/>
            <a:ext cx="12192000" cy="15544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E9E1A8D3-A3FB-4876-9E92-6D4C7664C265}"/>
              </a:ext>
            </a:extLst>
          </p:cNvPr>
          <p:cNvCxnSpPr>
            <a:cxnSpLocks/>
          </p:cNvCxnSpPr>
          <p:nvPr/>
        </p:nvCxnSpPr>
        <p:spPr>
          <a:xfrm>
            <a:off x="450630" y="447345"/>
            <a:ext cx="1828800" cy="0"/>
          </a:xfrm>
          <a:prstGeom prst="line">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5C076FA-325A-41CD-812E-E41689BE7598}"/>
              </a:ext>
            </a:extLst>
          </p:cNvPr>
          <p:cNvSpPr>
            <a:spLocks noGrp="1"/>
          </p:cNvSpPr>
          <p:nvPr userDrawn="1">
            <p:ph type="title" hasCustomPrompt="1"/>
          </p:nvPr>
        </p:nvSpPr>
        <p:spPr>
          <a:xfrm>
            <a:off x="347472" y="712994"/>
            <a:ext cx="11017250" cy="849107"/>
          </a:xfrm>
        </p:spPr>
        <p:txBody>
          <a:bodyPr anchor="t">
            <a:normAutofit/>
          </a:bodyPr>
          <a:lstStyle>
            <a:lvl1pPr algn="l">
              <a:defRPr sz="2400" b="1" spc="3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6D17C441-05E0-4CD9-ACB4-8ED89A58326F}"/>
              </a:ext>
            </a:extLst>
          </p:cNvPr>
          <p:cNvSpPr>
            <a:spLocks noGrp="1"/>
          </p:cNvSpPr>
          <p:nvPr userDrawn="1">
            <p:ph idx="1"/>
          </p:nvPr>
        </p:nvSpPr>
        <p:spPr>
          <a:xfrm>
            <a:off x="838200" y="1825625"/>
            <a:ext cx="10515600" cy="4351338"/>
          </a:xfrm>
        </p:spPr>
        <p:txBody>
          <a:bodyPr/>
          <a:lstStyle>
            <a:lvl1pPr>
              <a:lnSpc>
                <a:spcPct val="100000"/>
              </a:lnSpc>
              <a:defRPr sz="2400">
                <a:solidFill>
                  <a:schemeClr val="tx2"/>
                </a:solidFill>
              </a:defRPr>
            </a:lvl1pPr>
            <a:lvl2pPr>
              <a:lnSpc>
                <a:spcPct val="100000"/>
              </a:lnSpc>
              <a:defRPr>
                <a:solidFill>
                  <a:schemeClr val="tx2"/>
                </a:solidFill>
              </a:defRPr>
            </a:lvl2pPr>
            <a:lvl3pPr>
              <a:lnSpc>
                <a:spcPct val="100000"/>
              </a:lnSpc>
              <a:defRPr>
                <a:solidFill>
                  <a:schemeClr val="tx2"/>
                </a:solidFill>
              </a:defRPr>
            </a:lvl3pPr>
            <a:lvl4pPr>
              <a:lnSpc>
                <a:spcPct val="100000"/>
              </a:lnSpc>
              <a:defRPr>
                <a:solidFill>
                  <a:schemeClr val="tx2"/>
                </a:solidFill>
              </a:defRPr>
            </a:lvl4pPr>
            <a:lvl5pPr>
              <a:lnSpc>
                <a:spcPct val="100000"/>
              </a:lnSpc>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B94078-ACAB-424B-B9F4-A81954B2DCA5}"/>
              </a:ext>
            </a:extLst>
          </p:cNvPr>
          <p:cNvSpPr>
            <a:spLocks noGrp="1"/>
          </p:cNvSpPr>
          <p:nvPr userDrawn="1">
            <p:ph type="dt" sz="half" idx="10"/>
          </p:nvPr>
        </p:nvSpPr>
        <p:spPr/>
        <p:txBody>
          <a:bodyPr/>
          <a:lstStyle/>
          <a:p>
            <a:fld id="{304E8381-1220-45D7-A508-9B3EA5354895}" type="datetimeFigureOut">
              <a:rPr lang="en-US" smtClean="0">
                <a:solidFill>
                  <a:prstClr val="black">
                    <a:tint val="75000"/>
                  </a:prstClr>
                </a:solidFill>
              </a:rPr>
              <a:pPr/>
              <a:t>10/6/2025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BA7FBC7-43E8-4D21-AECF-967C9496E686}"/>
              </a:ext>
            </a:extLst>
          </p:cNvPr>
          <p:cNvSpPr>
            <a:spLocks noGrp="1"/>
          </p:cNvSpPr>
          <p:nvPr userDrawn="1">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3230557-DCBB-4B8A-9E06-754D9376D430}"/>
              </a:ext>
            </a:extLst>
          </p:cNvPr>
          <p:cNvSpPr>
            <a:spLocks noGrp="1"/>
          </p:cNvSpPr>
          <p:nvPr userDrawn="1">
            <p:ph type="sldNum" sz="quarter" idx="12"/>
          </p:nvPr>
        </p:nvSpPr>
        <p:spPr/>
        <p:txBody>
          <a:bodyPr/>
          <a:lstStyle/>
          <a:p>
            <a:fld id="{0BAD3989-C0BA-4AE9-8F57-274CC2690C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1552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E1B454-E2E6-4A79-A0FC-F75399558984}"/>
              </a:ext>
            </a:extLst>
          </p:cNvPr>
          <p:cNvSpPr>
            <a:spLocks noGrp="1"/>
          </p:cNvSpPr>
          <p:nvPr>
            <p:ph type="dt" sz="half" idx="10"/>
          </p:nvPr>
        </p:nvSpPr>
        <p:spPr/>
        <p:txBody>
          <a:bodyPr/>
          <a:lstStyle/>
          <a:p>
            <a:fld id="{304E8381-1220-45D7-A508-9B3EA5354895}" type="datetimeFigureOut">
              <a:rPr lang="en-US" smtClean="0">
                <a:solidFill>
                  <a:prstClr val="black">
                    <a:tint val="75000"/>
                  </a:prstClr>
                </a:solidFill>
              </a:rPr>
              <a:pPr/>
              <a:t>10/6/2025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FDC2C33A-B4D8-4AF8-B4B8-46D6846C87A8}"/>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6B98AB4-FED9-4D04-9A6F-A29994157F11}"/>
              </a:ext>
            </a:extLst>
          </p:cNvPr>
          <p:cNvSpPr>
            <a:spLocks noGrp="1"/>
          </p:cNvSpPr>
          <p:nvPr>
            <p:ph type="sldNum" sz="quarter" idx="12"/>
          </p:nvPr>
        </p:nvSpPr>
        <p:spPr/>
        <p:txBody>
          <a:bodyPr/>
          <a:lstStyle/>
          <a:p>
            <a:fld id="{0BAD3989-C0BA-4AE9-8F57-274CC2690C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855737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2_Blank">
    <p:bg>
      <p:bgPr>
        <a:solidFill>
          <a:schemeClr val="tx2"/>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E1B454-E2E6-4A79-A0FC-F75399558984}"/>
              </a:ext>
            </a:extLst>
          </p:cNvPr>
          <p:cNvSpPr>
            <a:spLocks noGrp="1"/>
          </p:cNvSpPr>
          <p:nvPr>
            <p:ph type="dt" sz="half" idx="10"/>
          </p:nvPr>
        </p:nvSpPr>
        <p:spPr/>
        <p:txBody>
          <a:bodyPr/>
          <a:lstStyle/>
          <a:p>
            <a:fld id="{304E8381-1220-45D7-A508-9B3EA5354895}" type="datetimeFigureOut">
              <a:rPr lang="en-US" smtClean="0">
                <a:solidFill>
                  <a:prstClr val="black">
                    <a:tint val="75000"/>
                  </a:prstClr>
                </a:solidFill>
              </a:rPr>
              <a:pPr/>
              <a:t>10/6/2025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FDC2C33A-B4D8-4AF8-B4B8-46D6846C87A8}"/>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6B98AB4-FED9-4D04-9A6F-A29994157F11}"/>
              </a:ext>
            </a:extLst>
          </p:cNvPr>
          <p:cNvSpPr>
            <a:spLocks noGrp="1"/>
          </p:cNvSpPr>
          <p:nvPr>
            <p:ph type="sldNum" sz="quarter" idx="12"/>
          </p:nvPr>
        </p:nvSpPr>
        <p:spPr/>
        <p:txBody>
          <a:bodyPr/>
          <a:lstStyle/>
          <a:p>
            <a:fld id="{0BAD3989-C0BA-4AE9-8F57-274CC2690C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060045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CF92FE-1EDE-4BCE-B581-6ADA73BCF5E4}"/>
              </a:ext>
            </a:extLst>
          </p:cNvPr>
          <p:cNvSpPr>
            <a:spLocks noGrp="1"/>
          </p:cNvSpPr>
          <p:nvPr>
            <p:ph sz="half" idx="1"/>
          </p:nvPr>
        </p:nvSpPr>
        <p:spPr>
          <a:xfrm>
            <a:off x="838200" y="1825625"/>
            <a:ext cx="5181600" cy="4351338"/>
          </a:xfrm>
        </p:spPr>
        <p:txBody>
          <a:bodyPr/>
          <a:lstStyle>
            <a:lvl1pPr marL="0" indent="0">
              <a:buNone/>
              <a:defRPr b="1"/>
            </a:lvl1pPr>
            <a:lvl2pPr>
              <a:defRPr>
                <a:latin typeface="Open Sans Light" panose="020B0306030504020204" pitchFamily="34" charset="0"/>
                <a:ea typeface="Open Sans Light" panose="020B0306030504020204" pitchFamily="34" charset="0"/>
                <a:cs typeface="Open Sans Light" panose="020B0306030504020204" pitchFamily="34" charset="0"/>
              </a:defRPr>
            </a:lvl2pPr>
            <a:lvl3pPr>
              <a:defRPr>
                <a:latin typeface="Open Sans Light" panose="020B0306030504020204" pitchFamily="34" charset="0"/>
                <a:ea typeface="Open Sans Light" panose="020B0306030504020204" pitchFamily="34" charset="0"/>
                <a:cs typeface="Open Sans Light" panose="020B0306030504020204" pitchFamily="34" charset="0"/>
              </a:defRPr>
            </a:lvl3pPr>
            <a:lvl4pPr>
              <a:defRPr>
                <a:latin typeface="Open Sans Light" panose="020B0306030504020204" pitchFamily="34" charset="0"/>
                <a:ea typeface="Open Sans Light" panose="020B0306030504020204" pitchFamily="34" charset="0"/>
                <a:cs typeface="Open Sans Light" panose="020B0306030504020204" pitchFamily="34" charset="0"/>
              </a:defRPr>
            </a:lvl4pPr>
            <a:lvl5pP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5AD0921-8732-4036-934E-0F1D0B1C5093}"/>
              </a:ext>
            </a:extLst>
          </p:cNvPr>
          <p:cNvSpPr>
            <a:spLocks noGrp="1"/>
          </p:cNvSpPr>
          <p:nvPr>
            <p:ph sz="half" idx="2"/>
          </p:nvPr>
        </p:nvSpPr>
        <p:spPr>
          <a:xfrm>
            <a:off x="6172200" y="1825625"/>
            <a:ext cx="5181600" cy="4351338"/>
          </a:xfrm>
        </p:spPr>
        <p:txBody>
          <a:bodyPr/>
          <a:lstStyle>
            <a:lvl1pPr marL="0" indent="0">
              <a:buNone/>
              <a:defRPr b="1"/>
            </a:lvl1pPr>
            <a:lvl2pPr>
              <a:defRPr>
                <a:latin typeface="Open Sans Light" panose="020B0306030504020204" pitchFamily="34" charset="0"/>
                <a:ea typeface="Open Sans Light" panose="020B0306030504020204" pitchFamily="34" charset="0"/>
                <a:cs typeface="Open Sans Light" panose="020B0306030504020204" pitchFamily="34" charset="0"/>
              </a:defRPr>
            </a:lvl2pPr>
            <a:lvl3pPr>
              <a:defRPr>
                <a:latin typeface="Open Sans Light" panose="020B0306030504020204" pitchFamily="34" charset="0"/>
                <a:ea typeface="Open Sans Light" panose="020B0306030504020204" pitchFamily="34" charset="0"/>
                <a:cs typeface="Open Sans Light" panose="020B0306030504020204" pitchFamily="34" charset="0"/>
              </a:defRPr>
            </a:lvl3pPr>
            <a:lvl4pPr>
              <a:defRPr>
                <a:latin typeface="Open Sans Light" panose="020B0306030504020204" pitchFamily="34" charset="0"/>
                <a:ea typeface="Open Sans Light" panose="020B0306030504020204" pitchFamily="34" charset="0"/>
                <a:cs typeface="Open Sans Light" panose="020B0306030504020204" pitchFamily="34" charset="0"/>
              </a:defRPr>
            </a:lvl4pPr>
            <a:lvl5pP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0C1F374-72B9-49BE-A25F-28A5C47E4458}"/>
              </a:ext>
            </a:extLst>
          </p:cNvPr>
          <p:cNvSpPr>
            <a:spLocks noGrp="1"/>
          </p:cNvSpPr>
          <p:nvPr>
            <p:ph type="dt" sz="half" idx="10"/>
          </p:nvPr>
        </p:nvSpPr>
        <p:spPr/>
        <p:txBody>
          <a:bodyPr/>
          <a:lstStyle/>
          <a:p>
            <a:fld id="{304E8381-1220-45D7-A508-9B3EA5354895}" type="datetimeFigureOut">
              <a:rPr lang="en-US" smtClean="0">
                <a:solidFill>
                  <a:prstClr val="black">
                    <a:tint val="75000"/>
                  </a:prstClr>
                </a:solidFill>
              </a:rPr>
              <a:pPr/>
              <a:t>10/6/2025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850367F5-E6D4-4915-A72F-EDC0B6766BB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37DD78A7-1921-4BAE-93D1-FCE49C07BA7E}"/>
              </a:ext>
            </a:extLst>
          </p:cNvPr>
          <p:cNvSpPr>
            <a:spLocks noGrp="1"/>
          </p:cNvSpPr>
          <p:nvPr>
            <p:ph type="sldNum" sz="quarter" idx="12"/>
          </p:nvPr>
        </p:nvSpPr>
        <p:spPr/>
        <p:txBody>
          <a:bodyPr/>
          <a:lstStyle/>
          <a:p>
            <a:fld id="{0BAD3989-C0BA-4AE9-8F57-274CC2690C0D}" type="slidenum">
              <a:rPr lang="en-US" smtClean="0">
                <a:solidFill>
                  <a:prstClr val="black">
                    <a:tint val="75000"/>
                  </a:prstClr>
                </a:solidFill>
              </a:rPr>
              <a:pPr/>
              <a:t>‹#›</a:t>
            </a:fld>
            <a:endParaRPr lang="en-US">
              <a:solidFill>
                <a:prstClr val="black">
                  <a:tint val="75000"/>
                </a:prstClr>
              </a:solidFill>
            </a:endParaRPr>
          </a:p>
        </p:txBody>
      </p:sp>
      <p:sp>
        <p:nvSpPr>
          <p:cNvPr id="9" name="Title 1">
            <a:extLst>
              <a:ext uri="{FF2B5EF4-FFF2-40B4-BE49-F238E27FC236}">
                <a16:creationId xmlns:a16="http://schemas.microsoft.com/office/drawing/2014/main" id="{A46BB225-311B-45AA-987A-553884E436DC}"/>
              </a:ext>
            </a:extLst>
          </p:cNvPr>
          <p:cNvSpPr>
            <a:spLocks noGrp="1"/>
          </p:cNvSpPr>
          <p:nvPr>
            <p:ph type="title" hasCustomPrompt="1"/>
          </p:nvPr>
        </p:nvSpPr>
        <p:spPr>
          <a:xfrm>
            <a:off x="619125" y="117476"/>
            <a:ext cx="10953750" cy="1169988"/>
          </a:xfrm>
        </p:spPr>
        <p:txBody>
          <a:bodyPr anchor="b">
            <a:normAutofit/>
          </a:bodyPr>
          <a:lstStyle>
            <a:lvl1pPr algn="ctr">
              <a:tabLst>
                <a:tab pos="1320800" algn="l"/>
              </a:tabLst>
              <a:defRPr sz="4400" spc="0">
                <a:solidFill>
                  <a:schemeClr val="tx2"/>
                </a:solidFill>
                <a:latin typeface="+mj-lt"/>
              </a:defRPr>
            </a:lvl1pPr>
          </a:lstStyle>
          <a:p>
            <a:r>
              <a:rPr lang="en-US"/>
              <a:t>Click To Edit Master Title Style</a:t>
            </a:r>
          </a:p>
        </p:txBody>
      </p:sp>
      <p:cxnSp>
        <p:nvCxnSpPr>
          <p:cNvPr id="11" name="Straight Connector 10">
            <a:extLst>
              <a:ext uri="{FF2B5EF4-FFF2-40B4-BE49-F238E27FC236}">
                <a16:creationId xmlns:a16="http://schemas.microsoft.com/office/drawing/2014/main" id="{B8460F0D-B414-4819-8243-A617FC311B65}"/>
              </a:ext>
            </a:extLst>
          </p:cNvPr>
          <p:cNvCxnSpPr/>
          <p:nvPr userDrawn="1"/>
        </p:nvCxnSpPr>
        <p:spPr>
          <a:xfrm>
            <a:off x="2438400" y="1466850"/>
            <a:ext cx="7315200"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33668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CF92FE-1EDE-4BCE-B581-6ADA73BCF5E4}"/>
              </a:ext>
            </a:extLst>
          </p:cNvPr>
          <p:cNvSpPr>
            <a:spLocks noGrp="1"/>
          </p:cNvSpPr>
          <p:nvPr>
            <p:ph sz="half" idx="1"/>
          </p:nvPr>
        </p:nvSpPr>
        <p:spPr>
          <a:xfrm>
            <a:off x="838200" y="1825625"/>
            <a:ext cx="5181600" cy="4351338"/>
          </a:xfrm>
        </p:spPr>
        <p:txBody>
          <a:bodyPr/>
          <a:lstStyle>
            <a:lvl1pPr marL="0" indent="0">
              <a:buNone/>
              <a:defRPr b="1"/>
            </a:lvl1pPr>
            <a:lvl2pPr>
              <a:defRPr>
                <a:latin typeface="Open Sans Light" panose="020B0306030504020204" pitchFamily="34" charset="0"/>
                <a:ea typeface="Open Sans Light" panose="020B0306030504020204" pitchFamily="34" charset="0"/>
                <a:cs typeface="Open Sans Light" panose="020B0306030504020204" pitchFamily="34" charset="0"/>
              </a:defRPr>
            </a:lvl2pPr>
            <a:lvl3pPr>
              <a:defRPr>
                <a:latin typeface="Open Sans Light" panose="020B0306030504020204" pitchFamily="34" charset="0"/>
                <a:ea typeface="Open Sans Light" panose="020B0306030504020204" pitchFamily="34" charset="0"/>
                <a:cs typeface="Open Sans Light" panose="020B0306030504020204" pitchFamily="34" charset="0"/>
              </a:defRPr>
            </a:lvl3pPr>
            <a:lvl4pPr>
              <a:defRPr>
                <a:latin typeface="Open Sans Light" panose="020B0306030504020204" pitchFamily="34" charset="0"/>
                <a:ea typeface="Open Sans Light" panose="020B0306030504020204" pitchFamily="34" charset="0"/>
                <a:cs typeface="Open Sans Light" panose="020B0306030504020204" pitchFamily="34" charset="0"/>
              </a:defRPr>
            </a:lvl4pPr>
            <a:lvl5pP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5AD0921-8732-4036-934E-0F1D0B1C5093}"/>
              </a:ext>
            </a:extLst>
          </p:cNvPr>
          <p:cNvSpPr>
            <a:spLocks noGrp="1"/>
          </p:cNvSpPr>
          <p:nvPr>
            <p:ph sz="half" idx="2"/>
          </p:nvPr>
        </p:nvSpPr>
        <p:spPr>
          <a:xfrm>
            <a:off x="6172200" y="1825625"/>
            <a:ext cx="5181600" cy="4351338"/>
          </a:xfrm>
        </p:spPr>
        <p:txBody>
          <a:bodyPr/>
          <a:lstStyle>
            <a:lvl1pPr marL="0" indent="0">
              <a:buNone/>
              <a:defRPr b="1"/>
            </a:lvl1pPr>
            <a:lvl2pPr>
              <a:defRPr>
                <a:latin typeface="Open Sans Light" panose="020B0306030504020204" pitchFamily="34" charset="0"/>
                <a:ea typeface="Open Sans Light" panose="020B0306030504020204" pitchFamily="34" charset="0"/>
                <a:cs typeface="Open Sans Light" panose="020B0306030504020204" pitchFamily="34" charset="0"/>
              </a:defRPr>
            </a:lvl2pPr>
            <a:lvl3pPr>
              <a:defRPr>
                <a:latin typeface="Open Sans Light" panose="020B0306030504020204" pitchFamily="34" charset="0"/>
                <a:ea typeface="Open Sans Light" panose="020B0306030504020204" pitchFamily="34" charset="0"/>
                <a:cs typeface="Open Sans Light" panose="020B0306030504020204" pitchFamily="34" charset="0"/>
              </a:defRPr>
            </a:lvl3pPr>
            <a:lvl4pPr>
              <a:defRPr>
                <a:latin typeface="Open Sans Light" panose="020B0306030504020204" pitchFamily="34" charset="0"/>
                <a:ea typeface="Open Sans Light" panose="020B0306030504020204" pitchFamily="34" charset="0"/>
                <a:cs typeface="Open Sans Light" panose="020B0306030504020204" pitchFamily="34" charset="0"/>
              </a:defRPr>
            </a:lvl4pPr>
            <a:lvl5pP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0C1F374-72B9-49BE-A25F-28A5C47E4458}"/>
              </a:ext>
            </a:extLst>
          </p:cNvPr>
          <p:cNvSpPr>
            <a:spLocks noGrp="1"/>
          </p:cNvSpPr>
          <p:nvPr>
            <p:ph type="dt" sz="half" idx="10"/>
          </p:nvPr>
        </p:nvSpPr>
        <p:spPr/>
        <p:txBody>
          <a:bodyPr/>
          <a:lstStyle/>
          <a:p>
            <a:fld id="{304E8381-1220-45D7-A508-9B3EA5354895}" type="datetimeFigureOut">
              <a:rPr lang="en-US" smtClean="0">
                <a:solidFill>
                  <a:prstClr val="black">
                    <a:tint val="75000"/>
                  </a:prstClr>
                </a:solidFill>
              </a:rPr>
              <a:pPr/>
              <a:t>10/6/2025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850367F5-E6D4-4915-A72F-EDC0B6766BB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37DD78A7-1921-4BAE-93D1-FCE49C07BA7E}"/>
              </a:ext>
            </a:extLst>
          </p:cNvPr>
          <p:cNvSpPr>
            <a:spLocks noGrp="1"/>
          </p:cNvSpPr>
          <p:nvPr>
            <p:ph type="sldNum" sz="quarter" idx="12"/>
          </p:nvPr>
        </p:nvSpPr>
        <p:spPr/>
        <p:txBody>
          <a:bodyPr/>
          <a:lstStyle/>
          <a:p>
            <a:fld id="{0BAD3989-C0BA-4AE9-8F57-274CC2690C0D}" type="slidenum">
              <a:rPr lang="en-US" smtClean="0">
                <a:solidFill>
                  <a:prstClr val="black">
                    <a:tint val="75000"/>
                  </a:prstClr>
                </a:solidFill>
              </a:rPr>
              <a:pPr/>
              <a:t>‹#›</a:t>
            </a:fld>
            <a:endParaRPr lang="en-US">
              <a:solidFill>
                <a:prstClr val="black">
                  <a:tint val="75000"/>
                </a:prstClr>
              </a:solidFill>
            </a:endParaRPr>
          </a:p>
        </p:txBody>
      </p:sp>
      <p:sp>
        <p:nvSpPr>
          <p:cNvPr id="9" name="Title 1">
            <a:extLst>
              <a:ext uri="{FF2B5EF4-FFF2-40B4-BE49-F238E27FC236}">
                <a16:creationId xmlns:a16="http://schemas.microsoft.com/office/drawing/2014/main" id="{A46BB225-311B-45AA-987A-553884E436DC}"/>
              </a:ext>
            </a:extLst>
          </p:cNvPr>
          <p:cNvSpPr>
            <a:spLocks noGrp="1"/>
          </p:cNvSpPr>
          <p:nvPr>
            <p:ph type="title" hasCustomPrompt="1"/>
          </p:nvPr>
        </p:nvSpPr>
        <p:spPr>
          <a:xfrm>
            <a:off x="619125" y="117476"/>
            <a:ext cx="10953750" cy="1169988"/>
          </a:xfrm>
        </p:spPr>
        <p:txBody>
          <a:bodyPr anchor="b">
            <a:normAutofit/>
          </a:bodyPr>
          <a:lstStyle>
            <a:lvl1pPr algn="ctr">
              <a:tabLst>
                <a:tab pos="1320800" algn="l"/>
              </a:tabLst>
              <a:defRPr sz="4400" spc="0">
                <a:solidFill>
                  <a:schemeClr val="tx2"/>
                </a:solidFill>
                <a:latin typeface="+mj-lt"/>
              </a:defRPr>
            </a:lvl1pPr>
          </a:lstStyle>
          <a:p>
            <a:r>
              <a:rPr lang="en-US"/>
              <a:t>Click To Edit Master Title Style</a:t>
            </a:r>
          </a:p>
        </p:txBody>
      </p:sp>
      <p:cxnSp>
        <p:nvCxnSpPr>
          <p:cNvPr id="10" name="Straight Connector 9">
            <a:extLst>
              <a:ext uri="{FF2B5EF4-FFF2-40B4-BE49-F238E27FC236}">
                <a16:creationId xmlns:a16="http://schemas.microsoft.com/office/drawing/2014/main" id="{BBDC128C-A332-4229-8AF2-8C2322298BFB}"/>
              </a:ext>
            </a:extLst>
          </p:cNvPr>
          <p:cNvCxnSpPr/>
          <p:nvPr userDrawn="1"/>
        </p:nvCxnSpPr>
        <p:spPr>
          <a:xfrm>
            <a:off x="5090160" y="1463040"/>
            <a:ext cx="2011680"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716369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7B31256-9B81-4713-A891-DA7ADE94547B}"/>
              </a:ext>
            </a:extLst>
          </p:cNvPr>
          <p:cNvSpPr/>
          <p:nvPr userDrawn="1"/>
        </p:nvSpPr>
        <p:spPr>
          <a:xfrm>
            <a:off x="6263644" y="1892300"/>
            <a:ext cx="5760720" cy="4965699"/>
          </a:xfrm>
          <a:prstGeom prst="rect">
            <a:avLst/>
          </a:prstGeom>
          <a:solidFill>
            <a:srgbClr val="E2ED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E10CD08-4945-4F31-8BA1-E5C571174BFF}"/>
              </a:ext>
            </a:extLst>
          </p:cNvPr>
          <p:cNvSpPr/>
          <p:nvPr userDrawn="1"/>
        </p:nvSpPr>
        <p:spPr>
          <a:xfrm>
            <a:off x="167636" y="1892300"/>
            <a:ext cx="5760720" cy="4965699"/>
          </a:xfrm>
          <a:prstGeom prst="rect">
            <a:avLst/>
          </a:prstGeom>
          <a:solidFill>
            <a:srgbClr val="E2ED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F795DA3-75FC-4EE6-ABDB-F8822B7C7679}"/>
              </a:ext>
            </a:extLst>
          </p:cNvPr>
          <p:cNvSpPr/>
          <p:nvPr userDrawn="1"/>
        </p:nvSpPr>
        <p:spPr>
          <a:xfrm>
            <a:off x="0" y="0"/>
            <a:ext cx="12192000" cy="15544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9EE42AA6-3F87-4BDD-9190-C5E11FBCAA75}"/>
              </a:ext>
            </a:extLst>
          </p:cNvPr>
          <p:cNvCxnSpPr>
            <a:cxnSpLocks/>
          </p:cNvCxnSpPr>
          <p:nvPr userDrawn="1"/>
        </p:nvCxnSpPr>
        <p:spPr>
          <a:xfrm>
            <a:off x="450630" y="447345"/>
            <a:ext cx="1828800" cy="0"/>
          </a:xfrm>
          <a:prstGeom prst="line">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120E56A-2BDE-4EEC-8ECC-05E78EDD6612}"/>
              </a:ext>
            </a:extLst>
          </p:cNvPr>
          <p:cNvSpPr>
            <a:spLocks noGrp="1"/>
          </p:cNvSpPr>
          <p:nvPr>
            <p:ph type="title" hasCustomPrompt="1"/>
          </p:nvPr>
        </p:nvSpPr>
        <p:spPr>
          <a:xfrm>
            <a:off x="347472" y="712994"/>
            <a:ext cx="11187235" cy="849107"/>
          </a:xfrm>
        </p:spPr>
        <p:txBody>
          <a:bodyPr anchor="t">
            <a:normAutofit/>
          </a:bodyPr>
          <a:lstStyle>
            <a:lvl1pPr algn="l">
              <a:defRPr sz="2400" b="1" spc="300">
                <a:solidFill>
                  <a:schemeClr val="bg1"/>
                </a:solidFill>
              </a:defRPr>
            </a:lvl1pPr>
          </a:lstStyle>
          <a:p>
            <a:r>
              <a:rPr lang="en-US"/>
              <a:t>CLICK TO EDIT MASTER TITLE STYLE</a:t>
            </a:r>
          </a:p>
        </p:txBody>
      </p:sp>
      <p:sp>
        <p:nvSpPr>
          <p:cNvPr id="3" name="Date Placeholder 2">
            <a:extLst>
              <a:ext uri="{FF2B5EF4-FFF2-40B4-BE49-F238E27FC236}">
                <a16:creationId xmlns:a16="http://schemas.microsoft.com/office/drawing/2014/main" id="{84C9287E-D84A-448D-AD45-7BCAFD051E15}"/>
              </a:ext>
            </a:extLst>
          </p:cNvPr>
          <p:cNvSpPr>
            <a:spLocks noGrp="1"/>
          </p:cNvSpPr>
          <p:nvPr>
            <p:ph type="dt" sz="half" idx="10"/>
          </p:nvPr>
        </p:nvSpPr>
        <p:spPr/>
        <p:txBody>
          <a:bodyPr/>
          <a:lstStyle/>
          <a:p>
            <a:fld id="{304E8381-1220-45D7-A508-9B3EA5354895}" type="datetimeFigureOut">
              <a:rPr lang="en-US" smtClean="0">
                <a:solidFill>
                  <a:prstClr val="black">
                    <a:tint val="75000"/>
                  </a:prstClr>
                </a:solidFill>
              </a:rPr>
              <a:pPr/>
              <a:t>10/6/2025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2DB926B5-83DA-4656-BB4F-6CAE7F22AF74}"/>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BA61BF1A-28DD-4ED6-9400-B139D672F52B}"/>
              </a:ext>
            </a:extLst>
          </p:cNvPr>
          <p:cNvSpPr>
            <a:spLocks noGrp="1"/>
          </p:cNvSpPr>
          <p:nvPr>
            <p:ph type="sldNum" sz="quarter" idx="12"/>
          </p:nvPr>
        </p:nvSpPr>
        <p:spPr/>
        <p:txBody>
          <a:bodyPr/>
          <a:lstStyle/>
          <a:p>
            <a:fld id="{0BAD3989-C0BA-4AE9-8F57-274CC2690C0D}" type="slidenum">
              <a:rPr lang="en-US" smtClean="0">
                <a:solidFill>
                  <a:prstClr val="black">
                    <a:tint val="75000"/>
                  </a:prstClr>
                </a:solidFill>
              </a:rPr>
              <a:pPr/>
              <a:t>‹#›</a:t>
            </a:fld>
            <a:endParaRPr lang="en-US">
              <a:solidFill>
                <a:prstClr val="black">
                  <a:tint val="75000"/>
                </a:prstClr>
              </a:solidFill>
            </a:endParaRPr>
          </a:p>
        </p:txBody>
      </p:sp>
      <p:sp>
        <p:nvSpPr>
          <p:cNvPr id="7" name="Content Placeholder 6">
            <a:extLst>
              <a:ext uri="{FF2B5EF4-FFF2-40B4-BE49-F238E27FC236}">
                <a16:creationId xmlns:a16="http://schemas.microsoft.com/office/drawing/2014/main" id="{C889C3C3-B8F8-40AB-A6F4-6520B2591D7C}"/>
              </a:ext>
            </a:extLst>
          </p:cNvPr>
          <p:cNvSpPr>
            <a:spLocks noGrp="1"/>
          </p:cNvSpPr>
          <p:nvPr>
            <p:ph sz="quarter" idx="13"/>
          </p:nvPr>
        </p:nvSpPr>
        <p:spPr>
          <a:xfrm>
            <a:off x="487676" y="2266950"/>
            <a:ext cx="512064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3">
            <a:extLst>
              <a:ext uri="{FF2B5EF4-FFF2-40B4-BE49-F238E27FC236}">
                <a16:creationId xmlns:a16="http://schemas.microsoft.com/office/drawing/2014/main" id="{87BA19BE-C512-4966-8F21-F8968E9950C4}"/>
              </a:ext>
            </a:extLst>
          </p:cNvPr>
          <p:cNvSpPr>
            <a:spLocks noGrp="1"/>
          </p:cNvSpPr>
          <p:nvPr>
            <p:ph sz="quarter" idx="14"/>
          </p:nvPr>
        </p:nvSpPr>
        <p:spPr>
          <a:xfrm>
            <a:off x="6583684" y="2274888"/>
            <a:ext cx="512064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519521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2945408-A878-49B1-97BB-711D4DEAE9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4D13B31-3CD8-439E-B5F4-5086A792162D}"/>
              </a:ext>
            </a:extLst>
          </p:cNvPr>
          <p:cNvSpPr>
            <a:spLocks noGrp="1"/>
          </p:cNvSpPr>
          <p:nvPr>
            <p:ph sz="half" idx="2"/>
          </p:nvPr>
        </p:nvSpPr>
        <p:spPr>
          <a:xfrm>
            <a:off x="839788" y="2505075"/>
            <a:ext cx="5157787" cy="3684588"/>
          </a:xfrm>
        </p:spPr>
        <p:txBody>
          <a:bodyPr/>
          <a:lstStyle>
            <a:lvl1pPr>
              <a:defRPr>
                <a:latin typeface="Open Sans Light" panose="020B0306030504020204" pitchFamily="34" charset="0"/>
                <a:ea typeface="Open Sans Light" panose="020B0306030504020204" pitchFamily="34" charset="0"/>
                <a:cs typeface="Open Sans Light" panose="020B0306030504020204" pitchFamily="34" charset="0"/>
              </a:defRPr>
            </a:lvl1pPr>
            <a:lvl2pPr>
              <a:defRPr>
                <a:latin typeface="Open Sans Light" panose="020B0306030504020204" pitchFamily="34" charset="0"/>
                <a:ea typeface="Open Sans Light" panose="020B0306030504020204" pitchFamily="34" charset="0"/>
                <a:cs typeface="Open Sans Light" panose="020B0306030504020204" pitchFamily="34" charset="0"/>
              </a:defRPr>
            </a:lvl2pPr>
            <a:lvl3pPr>
              <a:defRPr>
                <a:latin typeface="Open Sans Light" panose="020B0306030504020204" pitchFamily="34" charset="0"/>
                <a:ea typeface="Open Sans Light" panose="020B0306030504020204" pitchFamily="34" charset="0"/>
                <a:cs typeface="Open Sans Light" panose="020B0306030504020204" pitchFamily="34" charset="0"/>
              </a:defRPr>
            </a:lvl3pPr>
            <a:lvl4pPr>
              <a:defRPr>
                <a:latin typeface="Open Sans Light" panose="020B0306030504020204" pitchFamily="34" charset="0"/>
                <a:ea typeface="Open Sans Light" panose="020B0306030504020204" pitchFamily="34" charset="0"/>
                <a:cs typeface="Open Sans Light" panose="020B0306030504020204" pitchFamily="34" charset="0"/>
              </a:defRPr>
            </a:lvl4pPr>
            <a:lvl5pP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7FE717-3F1C-4733-883C-16D976E057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6E59F24-DF67-4073-9CE4-6A867FE7E8B8}"/>
              </a:ext>
            </a:extLst>
          </p:cNvPr>
          <p:cNvSpPr>
            <a:spLocks noGrp="1"/>
          </p:cNvSpPr>
          <p:nvPr>
            <p:ph sz="quarter" idx="4"/>
          </p:nvPr>
        </p:nvSpPr>
        <p:spPr>
          <a:xfrm>
            <a:off x="6172200" y="2505075"/>
            <a:ext cx="5183188" cy="3684588"/>
          </a:xfrm>
        </p:spPr>
        <p:txBody>
          <a:bodyPr/>
          <a:lstStyle>
            <a:lvl1pPr>
              <a:defRPr>
                <a:latin typeface="Open Sans Light" panose="020B0306030504020204" pitchFamily="34" charset="0"/>
                <a:ea typeface="Open Sans Light" panose="020B0306030504020204" pitchFamily="34" charset="0"/>
                <a:cs typeface="Open Sans Light" panose="020B0306030504020204" pitchFamily="34" charset="0"/>
              </a:defRPr>
            </a:lvl1pPr>
            <a:lvl2pPr>
              <a:defRPr>
                <a:latin typeface="Open Sans Light" panose="020B0306030504020204" pitchFamily="34" charset="0"/>
                <a:ea typeface="Open Sans Light" panose="020B0306030504020204" pitchFamily="34" charset="0"/>
                <a:cs typeface="Open Sans Light" panose="020B0306030504020204" pitchFamily="34" charset="0"/>
              </a:defRPr>
            </a:lvl2pPr>
            <a:lvl3pPr>
              <a:defRPr>
                <a:latin typeface="Open Sans Light" panose="020B0306030504020204" pitchFamily="34" charset="0"/>
                <a:ea typeface="Open Sans Light" panose="020B0306030504020204" pitchFamily="34" charset="0"/>
                <a:cs typeface="Open Sans Light" panose="020B0306030504020204" pitchFamily="34" charset="0"/>
              </a:defRPr>
            </a:lvl3pPr>
            <a:lvl4pPr>
              <a:defRPr>
                <a:latin typeface="Open Sans Light" panose="020B0306030504020204" pitchFamily="34" charset="0"/>
                <a:ea typeface="Open Sans Light" panose="020B0306030504020204" pitchFamily="34" charset="0"/>
                <a:cs typeface="Open Sans Light" panose="020B0306030504020204" pitchFamily="34" charset="0"/>
              </a:defRPr>
            </a:lvl4pPr>
            <a:lvl5pP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84E6244-71A7-4351-9492-1AF39ED4130D}"/>
              </a:ext>
            </a:extLst>
          </p:cNvPr>
          <p:cNvSpPr>
            <a:spLocks noGrp="1"/>
          </p:cNvSpPr>
          <p:nvPr>
            <p:ph type="dt" sz="half" idx="10"/>
          </p:nvPr>
        </p:nvSpPr>
        <p:spPr/>
        <p:txBody>
          <a:bodyPr/>
          <a:lstStyle/>
          <a:p>
            <a:fld id="{304E8381-1220-45D7-A508-9B3EA5354895}" type="datetimeFigureOut">
              <a:rPr lang="en-US" smtClean="0">
                <a:solidFill>
                  <a:prstClr val="black">
                    <a:tint val="75000"/>
                  </a:prstClr>
                </a:solidFill>
              </a:rPr>
              <a:pPr/>
              <a:t>10/6/2025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8BA46809-A13A-4F7B-8F89-C2C2F0F58AEA}"/>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4731831E-9C17-4311-A9A7-FCDF1F896E00}"/>
              </a:ext>
            </a:extLst>
          </p:cNvPr>
          <p:cNvSpPr>
            <a:spLocks noGrp="1"/>
          </p:cNvSpPr>
          <p:nvPr>
            <p:ph type="sldNum" sz="quarter" idx="12"/>
          </p:nvPr>
        </p:nvSpPr>
        <p:spPr/>
        <p:txBody>
          <a:bodyPr/>
          <a:lstStyle/>
          <a:p>
            <a:fld id="{0BAD3989-C0BA-4AE9-8F57-274CC2690C0D}" type="slidenum">
              <a:rPr lang="en-US" smtClean="0">
                <a:solidFill>
                  <a:prstClr val="black">
                    <a:tint val="75000"/>
                  </a:prstClr>
                </a:solidFill>
              </a:rPr>
              <a:pPr/>
              <a:t>‹#›</a:t>
            </a:fld>
            <a:endParaRPr lang="en-US">
              <a:solidFill>
                <a:prstClr val="black">
                  <a:tint val="75000"/>
                </a:prstClr>
              </a:solidFill>
            </a:endParaRPr>
          </a:p>
        </p:txBody>
      </p:sp>
      <p:sp>
        <p:nvSpPr>
          <p:cNvPr id="10" name="Title 1">
            <a:extLst>
              <a:ext uri="{FF2B5EF4-FFF2-40B4-BE49-F238E27FC236}">
                <a16:creationId xmlns:a16="http://schemas.microsoft.com/office/drawing/2014/main" id="{CB3EA5F1-9911-40A1-8301-3885353B46E5}"/>
              </a:ext>
            </a:extLst>
          </p:cNvPr>
          <p:cNvSpPr>
            <a:spLocks noGrp="1"/>
          </p:cNvSpPr>
          <p:nvPr>
            <p:ph type="title" hasCustomPrompt="1"/>
          </p:nvPr>
        </p:nvSpPr>
        <p:spPr>
          <a:xfrm>
            <a:off x="619125" y="117476"/>
            <a:ext cx="10953750" cy="1169988"/>
          </a:xfrm>
        </p:spPr>
        <p:txBody>
          <a:bodyPr anchor="b">
            <a:normAutofit/>
          </a:bodyPr>
          <a:lstStyle>
            <a:lvl1pPr algn="ctr">
              <a:tabLst>
                <a:tab pos="1320800" algn="l"/>
              </a:tabLst>
              <a:defRPr sz="4400" spc="0">
                <a:solidFill>
                  <a:schemeClr val="tx2"/>
                </a:solidFill>
                <a:latin typeface="+mj-lt"/>
              </a:defRPr>
            </a:lvl1pPr>
          </a:lstStyle>
          <a:p>
            <a:r>
              <a:rPr lang="en-US"/>
              <a:t>Click To Edit Master Title Style</a:t>
            </a:r>
          </a:p>
        </p:txBody>
      </p:sp>
      <p:cxnSp>
        <p:nvCxnSpPr>
          <p:cNvPr id="12" name="Straight Connector 11">
            <a:extLst>
              <a:ext uri="{FF2B5EF4-FFF2-40B4-BE49-F238E27FC236}">
                <a16:creationId xmlns:a16="http://schemas.microsoft.com/office/drawing/2014/main" id="{80CAC7CF-65DB-4EEA-B850-2B39A04881B5}"/>
              </a:ext>
            </a:extLst>
          </p:cNvPr>
          <p:cNvCxnSpPr/>
          <p:nvPr userDrawn="1"/>
        </p:nvCxnSpPr>
        <p:spPr>
          <a:xfrm>
            <a:off x="2438400" y="1466850"/>
            <a:ext cx="7315200"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807090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2945408-A878-49B1-97BB-711D4DEAE9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4D13B31-3CD8-439E-B5F4-5086A792162D}"/>
              </a:ext>
            </a:extLst>
          </p:cNvPr>
          <p:cNvSpPr>
            <a:spLocks noGrp="1"/>
          </p:cNvSpPr>
          <p:nvPr>
            <p:ph sz="half" idx="2"/>
          </p:nvPr>
        </p:nvSpPr>
        <p:spPr>
          <a:xfrm>
            <a:off x="839788" y="2505075"/>
            <a:ext cx="5157787" cy="3684588"/>
          </a:xfrm>
        </p:spPr>
        <p:txBody>
          <a:bodyPr/>
          <a:lstStyle>
            <a:lvl1pPr>
              <a:defRPr>
                <a:latin typeface="Open Sans Light" panose="020B0306030504020204" pitchFamily="34" charset="0"/>
                <a:ea typeface="Open Sans Light" panose="020B0306030504020204" pitchFamily="34" charset="0"/>
                <a:cs typeface="Open Sans Light" panose="020B0306030504020204" pitchFamily="34" charset="0"/>
              </a:defRPr>
            </a:lvl1pPr>
            <a:lvl2pPr>
              <a:defRPr>
                <a:latin typeface="Open Sans Light" panose="020B0306030504020204" pitchFamily="34" charset="0"/>
                <a:ea typeface="Open Sans Light" panose="020B0306030504020204" pitchFamily="34" charset="0"/>
                <a:cs typeface="Open Sans Light" panose="020B0306030504020204" pitchFamily="34" charset="0"/>
              </a:defRPr>
            </a:lvl2pPr>
            <a:lvl3pPr>
              <a:defRPr>
                <a:latin typeface="Open Sans Light" panose="020B0306030504020204" pitchFamily="34" charset="0"/>
                <a:ea typeface="Open Sans Light" panose="020B0306030504020204" pitchFamily="34" charset="0"/>
                <a:cs typeface="Open Sans Light" panose="020B0306030504020204" pitchFamily="34" charset="0"/>
              </a:defRPr>
            </a:lvl3pPr>
            <a:lvl4pPr>
              <a:defRPr>
                <a:latin typeface="Open Sans Light" panose="020B0306030504020204" pitchFamily="34" charset="0"/>
                <a:ea typeface="Open Sans Light" panose="020B0306030504020204" pitchFamily="34" charset="0"/>
                <a:cs typeface="Open Sans Light" panose="020B0306030504020204" pitchFamily="34" charset="0"/>
              </a:defRPr>
            </a:lvl4pPr>
            <a:lvl5pP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7FE717-3F1C-4733-883C-16D976E057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6E59F24-DF67-4073-9CE4-6A867FE7E8B8}"/>
              </a:ext>
            </a:extLst>
          </p:cNvPr>
          <p:cNvSpPr>
            <a:spLocks noGrp="1"/>
          </p:cNvSpPr>
          <p:nvPr>
            <p:ph sz="quarter" idx="4"/>
          </p:nvPr>
        </p:nvSpPr>
        <p:spPr>
          <a:xfrm>
            <a:off x="6172200" y="2505075"/>
            <a:ext cx="5183188" cy="3684588"/>
          </a:xfrm>
        </p:spPr>
        <p:txBody>
          <a:bodyPr/>
          <a:lstStyle>
            <a:lvl1pPr>
              <a:defRPr>
                <a:latin typeface="Open Sans Light" panose="020B0306030504020204" pitchFamily="34" charset="0"/>
                <a:ea typeface="Open Sans Light" panose="020B0306030504020204" pitchFamily="34" charset="0"/>
                <a:cs typeface="Open Sans Light" panose="020B0306030504020204" pitchFamily="34" charset="0"/>
              </a:defRPr>
            </a:lvl1pPr>
            <a:lvl2pPr>
              <a:defRPr>
                <a:latin typeface="Open Sans Light" panose="020B0306030504020204" pitchFamily="34" charset="0"/>
                <a:ea typeface="Open Sans Light" panose="020B0306030504020204" pitchFamily="34" charset="0"/>
                <a:cs typeface="Open Sans Light" panose="020B0306030504020204" pitchFamily="34" charset="0"/>
              </a:defRPr>
            </a:lvl2pPr>
            <a:lvl3pPr>
              <a:defRPr>
                <a:latin typeface="Open Sans Light" panose="020B0306030504020204" pitchFamily="34" charset="0"/>
                <a:ea typeface="Open Sans Light" panose="020B0306030504020204" pitchFamily="34" charset="0"/>
                <a:cs typeface="Open Sans Light" panose="020B0306030504020204" pitchFamily="34" charset="0"/>
              </a:defRPr>
            </a:lvl3pPr>
            <a:lvl4pPr>
              <a:defRPr>
                <a:latin typeface="Open Sans Light" panose="020B0306030504020204" pitchFamily="34" charset="0"/>
                <a:ea typeface="Open Sans Light" panose="020B0306030504020204" pitchFamily="34" charset="0"/>
                <a:cs typeface="Open Sans Light" panose="020B0306030504020204" pitchFamily="34" charset="0"/>
              </a:defRPr>
            </a:lvl4pPr>
            <a:lvl5pP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84E6244-71A7-4351-9492-1AF39ED4130D}"/>
              </a:ext>
            </a:extLst>
          </p:cNvPr>
          <p:cNvSpPr>
            <a:spLocks noGrp="1"/>
          </p:cNvSpPr>
          <p:nvPr>
            <p:ph type="dt" sz="half" idx="10"/>
          </p:nvPr>
        </p:nvSpPr>
        <p:spPr/>
        <p:txBody>
          <a:bodyPr/>
          <a:lstStyle/>
          <a:p>
            <a:fld id="{304E8381-1220-45D7-A508-9B3EA5354895}" type="datetimeFigureOut">
              <a:rPr lang="en-US" smtClean="0">
                <a:solidFill>
                  <a:prstClr val="black">
                    <a:tint val="75000"/>
                  </a:prstClr>
                </a:solidFill>
              </a:rPr>
              <a:pPr/>
              <a:t>10/6/2025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8BA46809-A13A-4F7B-8F89-C2C2F0F58AEA}"/>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4731831E-9C17-4311-A9A7-FCDF1F896E00}"/>
              </a:ext>
            </a:extLst>
          </p:cNvPr>
          <p:cNvSpPr>
            <a:spLocks noGrp="1"/>
          </p:cNvSpPr>
          <p:nvPr>
            <p:ph type="sldNum" sz="quarter" idx="12"/>
          </p:nvPr>
        </p:nvSpPr>
        <p:spPr/>
        <p:txBody>
          <a:bodyPr/>
          <a:lstStyle/>
          <a:p>
            <a:fld id="{0BAD3989-C0BA-4AE9-8F57-274CC2690C0D}" type="slidenum">
              <a:rPr lang="en-US" smtClean="0">
                <a:solidFill>
                  <a:prstClr val="black">
                    <a:tint val="75000"/>
                  </a:prstClr>
                </a:solidFill>
              </a:rPr>
              <a:pPr/>
              <a:t>‹#›</a:t>
            </a:fld>
            <a:endParaRPr lang="en-US">
              <a:solidFill>
                <a:prstClr val="black">
                  <a:tint val="75000"/>
                </a:prstClr>
              </a:solidFill>
            </a:endParaRPr>
          </a:p>
        </p:txBody>
      </p:sp>
      <p:sp>
        <p:nvSpPr>
          <p:cNvPr id="10" name="Title 1">
            <a:extLst>
              <a:ext uri="{FF2B5EF4-FFF2-40B4-BE49-F238E27FC236}">
                <a16:creationId xmlns:a16="http://schemas.microsoft.com/office/drawing/2014/main" id="{CB3EA5F1-9911-40A1-8301-3885353B46E5}"/>
              </a:ext>
            </a:extLst>
          </p:cNvPr>
          <p:cNvSpPr>
            <a:spLocks noGrp="1"/>
          </p:cNvSpPr>
          <p:nvPr>
            <p:ph type="title" hasCustomPrompt="1"/>
          </p:nvPr>
        </p:nvSpPr>
        <p:spPr>
          <a:xfrm>
            <a:off x="619125" y="117476"/>
            <a:ext cx="10953750" cy="1169988"/>
          </a:xfrm>
        </p:spPr>
        <p:txBody>
          <a:bodyPr anchor="b">
            <a:normAutofit/>
          </a:bodyPr>
          <a:lstStyle>
            <a:lvl1pPr algn="ctr">
              <a:tabLst>
                <a:tab pos="1320800" algn="l"/>
              </a:tabLst>
              <a:defRPr sz="4400" spc="0">
                <a:solidFill>
                  <a:schemeClr val="tx2"/>
                </a:solidFill>
                <a:latin typeface="+mj-lt"/>
              </a:defRPr>
            </a:lvl1pPr>
          </a:lstStyle>
          <a:p>
            <a:r>
              <a:rPr lang="en-US"/>
              <a:t>Click To Edit Master Title Style</a:t>
            </a:r>
          </a:p>
        </p:txBody>
      </p:sp>
      <p:cxnSp>
        <p:nvCxnSpPr>
          <p:cNvPr id="11" name="Straight Connector 10">
            <a:extLst>
              <a:ext uri="{FF2B5EF4-FFF2-40B4-BE49-F238E27FC236}">
                <a16:creationId xmlns:a16="http://schemas.microsoft.com/office/drawing/2014/main" id="{4E88AD2F-933F-41C5-8C1F-294A9A9ECA95}"/>
              </a:ext>
            </a:extLst>
          </p:cNvPr>
          <p:cNvCxnSpPr/>
          <p:nvPr userDrawn="1"/>
        </p:nvCxnSpPr>
        <p:spPr>
          <a:xfrm>
            <a:off x="5090160" y="1463040"/>
            <a:ext cx="2011680"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939333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Split Text and Imag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4C9287E-D84A-448D-AD45-7BCAFD051E15}"/>
              </a:ext>
            </a:extLst>
          </p:cNvPr>
          <p:cNvSpPr>
            <a:spLocks noGrp="1"/>
          </p:cNvSpPr>
          <p:nvPr>
            <p:ph type="dt" sz="half" idx="10"/>
          </p:nvPr>
        </p:nvSpPr>
        <p:spPr/>
        <p:txBody>
          <a:bodyPr/>
          <a:lstStyle/>
          <a:p>
            <a:fld id="{304E8381-1220-45D7-A508-9B3EA5354895}" type="datetimeFigureOut">
              <a:rPr lang="en-US" smtClean="0">
                <a:solidFill>
                  <a:prstClr val="black">
                    <a:tint val="75000"/>
                  </a:prstClr>
                </a:solidFill>
              </a:rPr>
              <a:pPr/>
              <a:t>10/6/2025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2DB926B5-83DA-4656-BB4F-6CAE7F22AF74}"/>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BA61BF1A-28DD-4ED6-9400-B139D672F52B}"/>
              </a:ext>
            </a:extLst>
          </p:cNvPr>
          <p:cNvSpPr>
            <a:spLocks noGrp="1"/>
          </p:cNvSpPr>
          <p:nvPr>
            <p:ph type="sldNum" sz="quarter" idx="12"/>
          </p:nvPr>
        </p:nvSpPr>
        <p:spPr/>
        <p:txBody>
          <a:bodyPr/>
          <a:lstStyle/>
          <a:p>
            <a:fld id="{0BAD3989-C0BA-4AE9-8F57-274CC2690C0D}" type="slidenum">
              <a:rPr lang="en-US" smtClean="0">
                <a:solidFill>
                  <a:prstClr val="black">
                    <a:tint val="75000"/>
                  </a:prstClr>
                </a:solidFill>
              </a:rPr>
              <a:pPr/>
              <a:t>‹#›</a:t>
            </a:fld>
            <a:endParaRPr lang="en-US">
              <a:solidFill>
                <a:prstClr val="black">
                  <a:tint val="75000"/>
                </a:prstClr>
              </a:solidFill>
            </a:endParaRPr>
          </a:p>
        </p:txBody>
      </p:sp>
      <p:sp>
        <p:nvSpPr>
          <p:cNvPr id="7" name="Title 1">
            <a:extLst>
              <a:ext uri="{FF2B5EF4-FFF2-40B4-BE49-F238E27FC236}">
                <a16:creationId xmlns:a16="http://schemas.microsoft.com/office/drawing/2014/main" id="{1C3009EA-A9B4-4B34-A301-ABF43446C012}"/>
              </a:ext>
            </a:extLst>
          </p:cNvPr>
          <p:cNvSpPr>
            <a:spLocks noGrp="1"/>
          </p:cNvSpPr>
          <p:nvPr>
            <p:ph type="title" hasCustomPrompt="1"/>
          </p:nvPr>
        </p:nvSpPr>
        <p:spPr>
          <a:xfrm>
            <a:off x="475131" y="117476"/>
            <a:ext cx="5182720" cy="1169988"/>
          </a:xfrm>
        </p:spPr>
        <p:txBody>
          <a:bodyPr anchor="b">
            <a:normAutofit/>
          </a:bodyPr>
          <a:lstStyle>
            <a:lvl1pPr algn="ctr">
              <a:defRPr sz="3600" spc="0">
                <a:solidFill>
                  <a:schemeClr val="tx2"/>
                </a:solidFill>
                <a:latin typeface="+mj-lt"/>
              </a:defRPr>
            </a:lvl1pPr>
          </a:lstStyle>
          <a:p>
            <a:r>
              <a:rPr lang="en-US"/>
              <a:t>Click To Edit Master Title Style</a:t>
            </a:r>
          </a:p>
        </p:txBody>
      </p:sp>
      <p:cxnSp>
        <p:nvCxnSpPr>
          <p:cNvPr id="9" name="Straight Connector 8">
            <a:extLst>
              <a:ext uri="{FF2B5EF4-FFF2-40B4-BE49-F238E27FC236}">
                <a16:creationId xmlns:a16="http://schemas.microsoft.com/office/drawing/2014/main" id="{77B0021E-E224-4737-BAD7-ECBA6D6E813D}"/>
              </a:ext>
            </a:extLst>
          </p:cNvPr>
          <p:cNvCxnSpPr>
            <a:cxnSpLocks/>
          </p:cNvCxnSpPr>
          <p:nvPr userDrawn="1"/>
        </p:nvCxnSpPr>
        <p:spPr>
          <a:xfrm>
            <a:off x="2065726" y="1463040"/>
            <a:ext cx="2011680"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DB443C0E-3B09-45A9-9751-939C0431287C}"/>
              </a:ext>
            </a:extLst>
          </p:cNvPr>
          <p:cNvSpPr>
            <a:spLocks noGrp="1"/>
          </p:cNvSpPr>
          <p:nvPr>
            <p:ph type="pic" sz="quarter" idx="13"/>
          </p:nvPr>
        </p:nvSpPr>
        <p:spPr>
          <a:xfrm>
            <a:off x="6115050" y="0"/>
            <a:ext cx="6076950" cy="6858000"/>
          </a:xfrm>
        </p:spPr>
        <p:txBody>
          <a:bodyPr/>
          <a:lstStyle/>
          <a:p>
            <a:endParaRPr lang="en-US"/>
          </a:p>
        </p:txBody>
      </p:sp>
      <p:sp>
        <p:nvSpPr>
          <p:cNvPr id="16" name="Text Placeholder 15">
            <a:extLst>
              <a:ext uri="{FF2B5EF4-FFF2-40B4-BE49-F238E27FC236}">
                <a16:creationId xmlns:a16="http://schemas.microsoft.com/office/drawing/2014/main" id="{3A9EDAAB-6217-4483-9316-B11CD9351C12}"/>
              </a:ext>
            </a:extLst>
          </p:cNvPr>
          <p:cNvSpPr>
            <a:spLocks noGrp="1"/>
          </p:cNvSpPr>
          <p:nvPr>
            <p:ph type="body" sz="quarter" idx="15"/>
          </p:nvPr>
        </p:nvSpPr>
        <p:spPr>
          <a:xfrm>
            <a:off x="474663" y="1816328"/>
            <a:ext cx="5183187" cy="4452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AA30F40F-94E2-46FF-AC12-B3057D30C2C1}"/>
              </a:ext>
            </a:extLst>
          </p:cNvPr>
          <p:cNvSpPr txBox="1"/>
          <p:nvPr userDrawn="1"/>
        </p:nvSpPr>
        <p:spPr>
          <a:xfrm>
            <a:off x="-3155541" y="0"/>
            <a:ext cx="1805712" cy="5355312"/>
          </a:xfrm>
          <a:prstGeom prst="rect">
            <a:avLst/>
          </a:prstGeom>
          <a:noFill/>
        </p:spPr>
        <p:txBody>
          <a:bodyPr wrap="square" rtlCol="0">
            <a:noAutofit/>
          </a:bodyPr>
          <a:lstStyle/>
          <a:p>
            <a:r>
              <a:rPr lang="en-US" sz="1100"/>
              <a:t>To change the background image: </a:t>
            </a:r>
            <a:br>
              <a:rPr lang="en-US" sz="1100"/>
            </a:br>
            <a:endParaRPr lang="en-US" sz="1100"/>
          </a:p>
          <a:p>
            <a:pPr marL="285750" indent="-285750">
              <a:buFont typeface="Arial" panose="020B0604020202020204" pitchFamily="34" charset="0"/>
              <a:buChar char="•"/>
            </a:pPr>
            <a:r>
              <a:rPr lang="en-US" sz="1100"/>
              <a:t>Click on background image placeholder icon to </a:t>
            </a:r>
            <a:r>
              <a:rPr lang="en-US" sz="1100" b="1"/>
              <a:t>Change Picture</a:t>
            </a:r>
          </a:p>
          <a:p>
            <a:pPr marL="285750" indent="-285750">
              <a:buFont typeface="Arial" panose="020B0604020202020204" pitchFamily="34" charset="0"/>
              <a:buChar char="•"/>
            </a:pPr>
            <a:r>
              <a:rPr lang="en-US" sz="1100"/>
              <a:t>Choose your new image. </a:t>
            </a:r>
            <a:r>
              <a:rPr lang="en-US" sz="1100" b="1"/>
              <a:t>Done!</a:t>
            </a:r>
          </a:p>
        </p:txBody>
      </p:sp>
    </p:spTree>
    <p:extLst>
      <p:ext uri="{BB962C8B-B14F-4D97-AF65-F5344CB8AC3E}">
        <p14:creationId xmlns:p14="http://schemas.microsoft.com/office/powerpoint/2010/main" val="296533773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_Split Text and Imag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4C9287E-D84A-448D-AD45-7BCAFD051E15}"/>
              </a:ext>
            </a:extLst>
          </p:cNvPr>
          <p:cNvSpPr>
            <a:spLocks noGrp="1"/>
          </p:cNvSpPr>
          <p:nvPr>
            <p:ph type="dt" sz="half" idx="10"/>
          </p:nvPr>
        </p:nvSpPr>
        <p:spPr/>
        <p:txBody>
          <a:bodyPr/>
          <a:lstStyle/>
          <a:p>
            <a:fld id="{304E8381-1220-45D7-A508-9B3EA5354895}" type="datetimeFigureOut">
              <a:rPr lang="en-US" smtClean="0">
                <a:solidFill>
                  <a:prstClr val="black">
                    <a:tint val="75000"/>
                  </a:prstClr>
                </a:solidFill>
              </a:rPr>
              <a:pPr/>
              <a:t>10/6/2025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2DB926B5-83DA-4656-BB4F-6CAE7F22AF74}"/>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BA61BF1A-28DD-4ED6-9400-B139D672F52B}"/>
              </a:ext>
            </a:extLst>
          </p:cNvPr>
          <p:cNvSpPr>
            <a:spLocks noGrp="1"/>
          </p:cNvSpPr>
          <p:nvPr>
            <p:ph type="sldNum" sz="quarter" idx="12"/>
          </p:nvPr>
        </p:nvSpPr>
        <p:spPr/>
        <p:txBody>
          <a:bodyPr/>
          <a:lstStyle/>
          <a:p>
            <a:fld id="{0BAD3989-C0BA-4AE9-8F57-274CC2690C0D}" type="slidenum">
              <a:rPr lang="en-US" smtClean="0">
                <a:solidFill>
                  <a:prstClr val="black">
                    <a:tint val="75000"/>
                  </a:prstClr>
                </a:solidFill>
              </a:rPr>
              <a:pPr/>
              <a:t>‹#›</a:t>
            </a:fld>
            <a:endParaRPr lang="en-US">
              <a:solidFill>
                <a:prstClr val="black">
                  <a:tint val="75000"/>
                </a:prstClr>
              </a:solidFill>
            </a:endParaRPr>
          </a:p>
        </p:txBody>
      </p:sp>
      <p:sp>
        <p:nvSpPr>
          <p:cNvPr id="7" name="Title 1">
            <a:extLst>
              <a:ext uri="{FF2B5EF4-FFF2-40B4-BE49-F238E27FC236}">
                <a16:creationId xmlns:a16="http://schemas.microsoft.com/office/drawing/2014/main" id="{1C3009EA-A9B4-4B34-A301-ABF43446C012}"/>
              </a:ext>
            </a:extLst>
          </p:cNvPr>
          <p:cNvSpPr>
            <a:spLocks noGrp="1"/>
          </p:cNvSpPr>
          <p:nvPr>
            <p:ph type="title" hasCustomPrompt="1"/>
          </p:nvPr>
        </p:nvSpPr>
        <p:spPr>
          <a:xfrm>
            <a:off x="6556618" y="117476"/>
            <a:ext cx="5182720" cy="1169988"/>
          </a:xfrm>
        </p:spPr>
        <p:txBody>
          <a:bodyPr anchor="b">
            <a:normAutofit/>
          </a:bodyPr>
          <a:lstStyle>
            <a:lvl1pPr algn="ctr">
              <a:defRPr sz="3600" spc="0">
                <a:solidFill>
                  <a:schemeClr val="tx2"/>
                </a:solidFill>
                <a:latin typeface="+mj-lt"/>
              </a:defRPr>
            </a:lvl1pPr>
          </a:lstStyle>
          <a:p>
            <a:r>
              <a:rPr lang="en-US"/>
              <a:t>Click To Edit Master Title Style</a:t>
            </a:r>
          </a:p>
        </p:txBody>
      </p:sp>
      <p:cxnSp>
        <p:nvCxnSpPr>
          <p:cNvPr id="9" name="Straight Connector 8">
            <a:extLst>
              <a:ext uri="{FF2B5EF4-FFF2-40B4-BE49-F238E27FC236}">
                <a16:creationId xmlns:a16="http://schemas.microsoft.com/office/drawing/2014/main" id="{77B0021E-E224-4737-BAD7-ECBA6D6E813D}"/>
              </a:ext>
            </a:extLst>
          </p:cNvPr>
          <p:cNvCxnSpPr>
            <a:cxnSpLocks/>
          </p:cNvCxnSpPr>
          <p:nvPr userDrawn="1"/>
        </p:nvCxnSpPr>
        <p:spPr>
          <a:xfrm>
            <a:off x="8147213" y="1463040"/>
            <a:ext cx="2011680"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DB443C0E-3B09-45A9-9751-939C0431287C}"/>
              </a:ext>
            </a:extLst>
          </p:cNvPr>
          <p:cNvSpPr>
            <a:spLocks noGrp="1"/>
          </p:cNvSpPr>
          <p:nvPr>
            <p:ph type="pic" sz="quarter" idx="13"/>
          </p:nvPr>
        </p:nvSpPr>
        <p:spPr>
          <a:xfrm>
            <a:off x="0" y="0"/>
            <a:ext cx="6076950" cy="6858000"/>
          </a:xfrm>
        </p:spPr>
        <p:txBody>
          <a:bodyPr/>
          <a:lstStyle/>
          <a:p>
            <a:endParaRPr lang="en-US"/>
          </a:p>
        </p:txBody>
      </p:sp>
      <p:sp>
        <p:nvSpPr>
          <p:cNvPr id="16" name="Text Placeholder 15">
            <a:extLst>
              <a:ext uri="{FF2B5EF4-FFF2-40B4-BE49-F238E27FC236}">
                <a16:creationId xmlns:a16="http://schemas.microsoft.com/office/drawing/2014/main" id="{3A9EDAAB-6217-4483-9316-B11CD9351C12}"/>
              </a:ext>
            </a:extLst>
          </p:cNvPr>
          <p:cNvSpPr>
            <a:spLocks noGrp="1"/>
          </p:cNvSpPr>
          <p:nvPr>
            <p:ph type="body" sz="quarter" idx="15"/>
          </p:nvPr>
        </p:nvSpPr>
        <p:spPr>
          <a:xfrm>
            <a:off x="6556150" y="1816328"/>
            <a:ext cx="5183187" cy="4452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5D914D30-7647-4365-AB71-757C440094D5}"/>
              </a:ext>
            </a:extLst>
          </p:cNvPr>
          <p:cNvSpPr txBox="1"/>
          <p:nvPr userDrawn="1"/>
        </p:nvSpPr>
        <p:spPr>
          <a:xfrm>
            <a:off x="-3155541" y="0"/>
            <a:ext cx="1805712" cy="5355312"/>
          </a:xfrm>
          <a:prstGeom prst="rect">
            <a:avLst/>
          </a:prstGeom>
          <a:noFill/>
        </p:spPr>
        <p:txBody>
          <a:bodyPr wrap="square" rtlCol="0">
            <a:noAutofit/>
          </a:bodyPr>
          <a:lstStyle/>
          <a:p>
            <a:r>
              <a:rPr lang="en-US" sz="1100"/>
              <a:t>To change the background image: </a:t>
            </a:r>
            <a:br>
              <a:rPr lang="en-US" sz="1100"/>
            </a:br>
            <a:endParaRPr lang="en-US" sz="1100"/>
          </a:p>
          <a:p>
            <a:pPr marL="285750" indent="-285750">
              <a:buFont typeface="Arial" panose="020B0604020202020204" pitchFamily="34" charset="0"/>
              <a:buChar char="•"/>
            </a:pPr>
            <a:r>
              <a:rPr lang="en-US" sz="1100"/>
              <a:t>Click on background image placeholder icon to </a:t>
            </a:r>
            <a:r>
              <a:rPr lang="en-US" sz="1100" b="1"/>
              <a:t>Change Picture</a:t>
            </a:r>
          </a:p>
          <a:p>
            <a:pPr marL="285750" indent="-285750">
              <a:buFont typeface="Arial" panose="020B0604020202020204" pitchFamily="34" charset="0"/>
              <a:buChar char="•"/>
            </a:pPr>
            <a:r>
              <a:rPr lang="en-US" sz="1100"/>
              <a:t>Choose your new image. </a:t>
            </a:r>
            <a:r>
              <a:rPr lang="en-US" sz="1100" b="1"/>
              <a:t>Done!</a:t>
            </a:r>
          </a:p>
        </p:txBody>
      </p:sp>
    </p:spTree>
    <p:extLst>
      <p:ext uri="{BB962C8B-B14F-4D97-AF65-F5344CB8AC3E}">
        <p14:creationId xmlns:p14="http://schemas.microsoft.com/office/powerpoint/2010/main" val="389828413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2_Split Text and Imag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4C9287E-D84A-448D-AD45-7BCAFD051E15}"/>
              </a:ext>
            </a:extLst>
          </p:cNvPr>
          <p:cNvSpPr>
            <a:spLocks noGrp="1"/>
          </p:cNvSpPr>
          <p:nvPr>
            <p:ph type="dt" sz="half" idx="10"/>
          </p:nvPr>
        </p:nvSpPr>
        <p:spPr/>
        <p:txBody>
          <a:bodyPr/>
          <a:lstStyle/>
          <a:p>
            <a:fld id="{304E8381-1220-45D7-A508-9B3EA5354895}" type="datetimeFigureOut">
              <a:rPr lang="en-US" smtClean="0">
                <a:solidFill>
                  <a:prstClr val="black">
                    <a:tint val="75000"/>
                  </a:prstClr>
                </a:solidFill>
              </a:rPr>
              <a:pPr/>
              <a:t>10/6/2025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2DB926B5-83DA-4656-BB4F-6CAE7F22AF74}"/>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BA61BF1A-28DD-4ED6-9400-B139D672F52B}"/>
              </a:ext>
            </a:extLst>
          </p:cNvPr>
          <p:cNvSpPr>
            <a:spLocks noGrp="1"/>
          </p:cNvSpPr>
          <p:nvPr>
            <p:ph type="sldNum" sz="quarter" idx="12"/>
          </p:nvPr>
        </p:nvSpPr>
        <p:spPr/>
        <p:txBody>
          <a:bodyPr/>
          <a:lstStyle/>
          <a:p>
            <a:fld id="{0BAD3989-C0BA-4AE9-8F57-274CC2690C0D}" type="slidenum">
              <a:rPr lang="en-US" smtClean="0">
                <a:solidFill>
                  <a:prstClr val="black">
                    <a:tint val="75000"/>
                  </a:prstClr>
                </a:solidFill>
              </a:rPr>
              <a:pPr/>
              <a:t>‹#›</a:t>
            </a:fld>
            <a:endParaRPr lang="en-US">
              <a:solidFill>
                <a:prstClr val="black">
                  <a:tint val="75000"/>
                </a:prstClr>
              </a:solidFill>
            </a:endParaRPr>
          </a:p>
        </p:txBody>
      </p:sp>
      <p:sp>
        <p:nvSpPr>
          <p:cNvPr id="7" name="Title 1">
            <a:extLst>
              <a:ext uri="{FF2B5EF4-FFF2-40B4-BE49-F238E27FC236}">
                <a16:creationId xmlns:a16="http://schemas.microsoft.com/office/drawing/2014/main" id="{1C3009EA-A9B4-4B34-A301-ABF43446C012}"/>
              </a:ext>
            </a:extLst>
          </p:cNvPr>
          <p:cNvSpPr>
            <a:spLocks noGrp="1"/>
          </p:cNvSpPr>
          <p:nvPr>
            <p:ph type="title" hasCustomPrompt="1"/>
          </p:nvPr>
        </p:nvSpPr>
        <p:spPr>
          <a:xfrm>
            <a:off x="475131" y="117476"/>
            <a:ext cx="5182720" cy="1169988"/>
          </a:xfrm>
        </p:spPr>
        <p:txBody>
          <a:bodyPr anchor="b">
            <a:normAutofit/>
          </a:bodyPr>
          <a:lstStyle>
            <a:lvl1pPr algn="ctr">
              <a:defRPr sz="3600" spc="0">
                <a:solidFill>
                  <a:schemeClr val="tx2"/>
                </a:solidFill>
                <a:latin typeface="+mj-lt"/>
              </a:defRPr>
            </a:lvl1pPr>
          </a:lstStyle>
          <a:p>
            <a:r>
              <a:rPr lang="en-US"/>
              <a:t>Click To Edit Master Title Style</a:t>
            </a:r>
          </a:p>
        </p:txBody>
      </p:sp>
      <p:cxnSp>
        <p:nvCxnSpPr>
          <p:cNvPr id="9" name="Straight Connector 8">
            <a:extLst>
              <a:ext uri="{FF2B5EF4-FFF2-40B4-BE49-F238E27FC236}">
                <a16:creationId xmlns:a16="http://schemas.microsoft.com/office/drawing/2014/main" id="{77B0021E-E224-4737-BAD7-ECBA6D6E813D}"/>
              </a:ext>
            </a:extLst>
          </p:cNvPr>
          <p:cNvCxnSpPr>
            <a:cxnSpLocks/>
          </p:cNvCxnSpPr>
          <p:nvPr userDrawn="1"/>
        </p:nvCxnSpPr>
        <p:spPr>
          <a:xfrm>
            <a:off x="2065726" y="1463040"/>
            <a:ext cx="2011680"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DB443C0E-3B09-45A9-9751-939C0431287C}"/>
              </a:ext>
            </a:extLst>
          </p:cNvPr>
          <p:cNvSpPr>
            <a:spLocks noGrp="1"/>
          </p:cNvSpPr>
          <p:nvPr>
            <p:ph type="pic" sz="quarter" idx="13"/>
          </p:nvPr>
        </p:nvSpPr>
        <p:spPr>
          <a:xfrm>
            <a:off x="6115050" y="0"/>
            <a:ext cx="6076950" cy="6858000"/>
          </a:xfrm>
        </p:spPr>
        <p:txBody>
          <a:bodyPr/>
          <a:lstStyle/>
          <a:p>
            <a:endParaRPr lang="en-US"/>
          </a:p>
        </p:txBody>
      </p:sp>
      <p:sp>
        <p:nvSpPr>
          <p:cNvPr id="16" name="Text Placeholder 15">
            <a:extLst>
              <a:ext uri="{FF2B5EF4-FFF2-40B4-BE49-F238E27FC236}">
                <a16:creationId xmlns:a16="http://schemas.microsoft.com/office/drawing/2014/main" id="{3A9EDAAB-6217-4483-9316-B11CD9351C12}"/>
              </a:ext>
            </a:extLst>
          </p:cNvPr>
          <p:cNvSpPr>
            <a:spLocks noGrp="1"/>
          </p:cNvSpPr>
          <p:nvPr>
            <p:ph type="body" sz="quarter" idx="15"/>
          </p:nvPr>
        </p:nvSpPr>
        <p:spPr>
          <a:xfrm>
            <a:off x="474663" y="1816328"/>
            <a:ext cx="5183187" cy="4452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AA30F40F-94E2-46FF-AC12-B3057D30C2C1}"/>
              </a:ext>
            </a:extLst>
          </p:cNvPr>
          <p:cNvSpPr txBox="1"/>
          <p:nvPr userDrawn="1"/>
        </p:nvSpPr>
        <p:spPr>
          <a:xfrm>
            <a:off x="-3155541" y="0"/>
            <a:ext cx="1805712" cy="5355312"/>
          </a:xfrm>
          <a:prstGeom prst="rect">
            <a:avLst/>
          </a:prstGeom>
          <a:noFill/>
        </p:spPr>
        <p:txBody>
          <a:bodyPr wrap="square" rtlCol="0">
            <a:noAutofit/>
          </a:bodyPr>
          <a:lstStyle/>
          <a:p>
            <a:r>
              <a:rPr lang="en-US" sz="1100"/>
              <a:t>To change the background image: </a:t>
            </a:r>
            <a:br>
              <a:rPr lang="en-US" sz="1100"/>
            </a:br>
            <a:endParaRPr lang="en-US" sz="1100"/>
          </a:p>
          <a:p>
            <a:pPr marL="285750" indent="-285750">
              <a:buFont typeface="Arial" panose="020B0604020202020204" pitchFamily="34" charset="0"/>
              <a:buChar char="•"/>
            </a:pPr>
            <a:r>
              <a:rPr lang="en-US" sz="1100"/>
              <a:t>Click on background image placeholder icon to </a:t>
            </a:r>
            <a:r>
              <a:rPr lang="en-US" sz="1100" b="1"/>
              <a:t>Change Picture</a:t>
            </a:r>
          </a:p>
          <a:p>
            <a:pPr marL="285750" indent="-285750">
              <a:buFont typeface="Arial" panose="020B0604020202020204" pitchFamily="34" charset="0"/>
              <a:buChar char="•"/>
            </a:pPr>
            <a:r>
              <a:rPr lang="en-US" sz="1100"/>
              <a:t>Choose your new image. </a:t>
            </a:r>
            <a:r>
              <a:rPr lang="en-US" sz="1100" b="1"/>
              <a:t>Done!</a:t>
            </a:r>
          </a:p>
        </p:txBody>
      </p:sp>
    </p:spTree>
    <p:extLst>
      <p:ext uri="{BB962C8B-B14F-4D97-AF65-F5344CB8AC3E}">
        <p14:creationId xmlns:p14="http://schemas.microsoft.com/office/powerpoint/2010/main" val="21044791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idebar and Content">
    <p:spTree>
      <p:nvGrpSpPr>
        <p:cNvPr id="1" name=""/>
        <p:cNvGrpSpPr/>
        <p:nvPr/>
      </p:nvGrpSpPr>
      <p:grpSpPr>
        <a:xfrm>
          <a:off x="0" y="0"/>
          <a:ext cx="0" cy="0"/>
          <a:chOff x="0" y="0"/>
          <a:chExt cx="0" cy="0"/>
        </a:xfrm>
      </p:grpSpPr>
      <p:sp>
        <p:nvSpPr>
          <p:cNvPr id="7" name="Rectangle 6"/>
          <p:cNvSpPr/>
          <p:nvPr userDrawn="1"/>
        </p:nvSpPr>
        <p:spPr>
          <a:xfrm>
            <a:off x="0" y="0"/>
            <a:ext cx="41148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B5F976-D1ED-41BB-A844-B9AB0F253BC7}"/>
              </a:ext>
            </a:extLst>
          </p:cNvPr>
          <p:cNvSpPr>
            <a:spLocks noGrp="1"/>
          </p:cNvSpPr>
          <p:nvPr>
            <p:ph type="title" hasCustomPrompt="1"/>
          </p:nvPr>
        </p:nvSpPr>
        <p:spPr>
          <a:xfrm>
            <a:off x="336550" y="2095500"/>
            <a:ext cx="3511550" cy="3371850"/>
          </a:xfrm>
        </p:spPr>
        <p:txBody>
          <a:bodyPr anchor="t">
            <a:normAutofit/>
          </a:bodyPr>
          <a:lstStyle>
            <a:lvl1pPr algn="l">
              <a:defRPr sz="3600" spc="0">
                <a:solidFill>
                  <a:schemeClr val="tx2"/>
                </a:solidFill>
              </a:defRPr>
            </a:lvl1pPr>
          </a:lstStyle>
          <a:p>
            <a:r>
              <a:rPr lang="en-US"/>
              <a:t>Click To Edit Master Title Style</a:t>
            </a:r>
          </a:p>
        </p:txBody>
      </p:sp>
      <p:sp>
        <p:nvSpPr>
          <p:cNvPr id="3" name="Text Placeholder 2">
            <a:extLst>
              <a:ext uri="{FF2B5EF4-FFF2-40B4-BE49-F238E27FC236}">
                <a16:creationId xmlns:a16="http://schemas.microsoft.com/office/drawing/2014/main" id="{8622393E-820A-44DA-96F9-BFC9A96AE053}"/>
              </a:ext>
            </a:extLst>
          </p:cNvPr>
          <p:cNvSpPr>
            <a:spLocks noGrp="1"/>
          </p:cNvSpPr>
          <p:nvPr>
            <p:ph type="body" idx="1" hasCustomPrompt="1"/>
          </p:nvPr>
        </p:nvSpPr>
        <p:spPr>
          <a:xfrm>
            <a:off x="336550" y="1042492"/>
            <a:ext cx="3511550" cy="916481"/>
          </a:xfrm>
        </p:spPr>
        <p:txBody>
          <a:bodyPr anchor="t">
            <a:normAutofit/>
          </a:bodyPr>
          <a:lstStyle>
            <a:lvl1pPr marL="0" indent="0">
              <a:buNone/>
              <a:defRPr sz="2000" b="1" spc="300">
                <a:solidFill>
                  <a:schemeClr val="tx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CFC5C0-F1BC-460B-829E-BC55D0F20DE7}"/>
              </a:ext>
            </a:extLst>
          </p:cNvPr>
          <p:cNvSpPr>
            <a:spLocks noGrp="1"/>
          </p:cNvSpPr>
          <p:nvPr>
            <p:ph type="dt" sz="half" idx="10"/>
          </p:nvPr>
        </p:nvSpPr>
        <p:spPr/>
        <p:txBody>
          <a:bodyPr/>
          <a:lstStyle/>
          <a:p>
            <a:fld id="{111FC835-FED9-4C6D-A89B-BEC4C37675A2}" type="datetimeFigureOut">
              <a:rPr lang="en-US" smtClean="0"/>
              <a:pPr/>
              <a:t>10/6/2025</a:t>
            </a:fld>
            <a:endParaRPr lang="en-US"/>
          </a:p>
        </p:txBody>
      </p:sp>
      <p:sp>
        <p:nvSpPr>
          <p:cNvPr id="5" name="Footer Placeholder 4">
            <a:extLst>
              <a:ext uri="{FF2B5EF4-FFF2-40B4-BE49-F238E27FC236}">
                <a16:creationId xmlns:a16="http://schemas.microsoft.com/office/drawing/2014/main" id="{28C0CC62-89FC-4FB1-B2AA-CEF9B95219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C35BF1-66E5-438D-8A8F-F12A24139302}"/>
              </a:ext>
            </a:extLst>
          </p:cNvPr>
          <p:cNvSpPr>
            <a:spLocks noGrp="1"/>
          </p:cNvSpPr>
          <p:nvPr>
            <p:ph type="sldNum" sz="quarter" idx="12"/>
          </p:nvPr>
        </p:nvSpPr>
        <p:spPr/>
        <p:txBody>
          <a:bodyPr/>
          <a:lstStyle/>
          <a:p>
            <a:fld id="{66D5A6D9-F27A-4C48-BE07-47A83607681D}" type="slidenum">
              <a:rPr lang="en-US" smtClean="0"/>
              <a:pPr/>
              <a:t>‹#›</a:t>
            </a:fld>
            <a:endParaRPr lang="en-US"/>
          </a:p>
        </p:txBody>
      </p:sp>
      <p:cxnSp>
        <p:nvCxnSpPr>
          <p:cNvPr id="9" name="Straight Connector 8"/>
          <p:cNvCxnSpPr/>
          <p:nvPr userDrawn="1"/>
        </p:nvCxnSpPr>
        <p:spPr>
          <a:xfrm>
            <a:off x="450630" y="790245"/>
            <a:ext cx="1828800" cy="0"/>
          </a:xfrm>
          <a:prstGeom prst="line">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ext Placeholder 9">
            <a:extLst>
              <a:ext uri="{FF2B5EF4-FFF2-40B4-BE49-F238E27FC236}">
                <a16:creationId xmlns:a16="http://schemas.microsoft.com/office/drawing/2014/main" id="{77204B2A-7ADB-4B07-86C7-40C2BB0DE0FB}"/>
              </a:ext>
            </a:extLst>
          </p:cNvPr>
          <p:cNvSpPr>
            <a:spLocks noGrp="1"/>
          </p:cNvSpPr>
          <p:nvPr>
            <p:ph type="body" sz="quarter" idx="14"/>
          </p:nvPr>
        </p:nvSpPr>
        <p:spPr>
          <a:xfrm>
            <a:off x="4451350" y="790245"/>
            <a:ext cx="7289800" cy="51724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250082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3_Split Text and Imag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4C9287E-D84A-448D-AD45-7BCAFD051E15}"/>
              </a:ext>
            </a:extLst>
          </p:cNvPr>
          <p:cNvSpPr>
            <a:spLocks noGrp="1"/>
          </p:cNvSpPr>
          <p:nvPr>
            <p:ph type="dt" sz="half" idx="10"/>
          </p:nvPr>
        </p:nvSpPr>
        <p:spPr/>
        <p:txBody>
          <a:bodyPr/>
          <a:lstStyle/>
          <a:p>
            <a:fld id="{304E8381-1220-45D7-A508-9B3EA5354895}" type="datetimeFigureOut">
              <a:rPr lang="en-US" smtClean="0">
                <a:solidFill>
                  <a:prstClr val="black">
                    <a:tint val="75000"/>
                  </a:prstClr>
                </a:solidFill>
              </a:rPr>
              <a:pPr/>
              <a:t>10/6/2025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2DB926B5-83DA-4656-BB4F-6CAE7F22AF74}"/>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BA61BF1A-28DD-4ED6-9400-B139D672F52B}"/>
              </a:ext>
            </a:extLst>
          </p:cNvPr>
          <p:cNvSpPr>
            <a:spLocks noGrp="1"/>
          </p:cNvSpPr>
          <p:nvPr>
            <p:ph type="sldNum" sz="quarter" idx="12"/>
          </p:nvPr>
        </p:nvSpPr>
        <p:spPr/>
        <p:txBody>
          <a:bodyPr/>
          <a:lstStyle/>
          <a:p>
            <a:fld id="{0BAD3989-C0BA-4AE9-8F57-274CC2690C0D}" type="slidenum">
              <a:rPr lang="en-US" smtClean="0">
                <a:solidFill>
                  <a:prstClr val="black">
                    <a:tint val="75000"/>
                  </a:prstClr>
                </a:solidFill>
              </a:rPr>
              <a:pPr/>
              <a:t>‹#›</a:t>
            </a:fld>
            <a:endParaRPr lang="en-US">
              <a:solidFill>
                <a:prstClr val="black">
                  <a:tint val="75000"/>
                </a:prstClr>
              </a:solidFill>
            </a:endParaRPr>
          </a:p>
        </p:txBody>
      </p:sp>
      <p:sp>
        <p:nvSpPr>
          <p:cNvPr id="7" name="Title 1">
            <a:extLst>
              <a:ext uri="{FF2B5EF4-FFF2-40B4-BE49-F238E27FC236}">
                <a16:creationId xmlns:a16="http://schemas.microsoft.com/office/drawing/2014/main" id="{1C3009EA-A9B4-4B34-A301-ABF43446C012}"/>
              </a:ext>
            </a:extLst>
          </p:cNvPr>
          <p:cNvSpPr>
            <a:spLocks noGrp="1"/>
          </p:cNvSpPr>
          <p:nvPr>
            <p:ph type="title" hasCustomPrompt="1"/>
          </p:nvPr>
        </p:nvSpPr>
        <p:spPr>
          <a:xfrm>
            <a:off x="6556618" y="117476"/>
            <a:ext cx="5182720" cy="1169988"/>
          </a:xfrm>
        </p:spPr>
        <p:txBody>
          <a:bodyPr anchor="b">
            <a:normAutofit/>
          </a:bodyPr>
          <a:lstStyle>
            <a:lvl1pPr algn="ctr">
              <a:defRPr sz="3600" spc="0">
                <a:solidFill>
                  <a:schemeClr val="tx2"/>
                </a:solidFill>
                <a:latin typeface="+mj-lt"/>
              </a:defRPr>
            </a:lvl1pPr>
          </a:lstStyle>
          <a:p>
            <a:r>
              <a:rPr lang="en-US"/>
              <a:t>Click To Edit Master Title Style</a:t>
            </a:r>
          </a:p>
        </p:txBody>
      </p:sp>
      <p:cxnSp>
        <p:nvCxnSpPr>
          <p:cNvPr id="9" name="Straight Connector 8">
            <a:extLst>
              <a:ext uri="{FF2B5EF4-FFF2-40B4-BE49-F238E27FC236}">
                <a16:creationId xmlns:a16="http://schemas.microsoft.com/office/drawing/2014/main" id="{77B0021E-E224-4737-BAD7-ECBA6D6E813D}"/>
              </a:ext>
            </a:extLst>
          </p:cNvPr>
          <p:cNvCxnSpPr>
            <a:cxnSpLocks/>
          </p:cNvCxnSpPr>
          <p:nvPr userDrawn="1"/>
        </p:nvCxnSpPr>
        <p:spPr>
          <a:xfrm>
            <a:off x="8147213" y="1463040"/>
            <a:ext cx="2011680"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DB443C0E-3B09-45A9-9751-939C0431287C}"/>
              </a:ext>
            </a:extLst>
          </p:cNvPr>
          <p:cNvSpPr>
            <a:spLocks noGrp="1"/>
          </p:cNvSpPr>
          <p:nvPr>
            <p:ph type="pic" sz="quarter" idx="13"/>
          </p:nvPr>
        </p:nvSpPr>
        <p:spPr>
          <a:xfrm>
            <a:off x="0" y="0"/>
            <a:ext cx="6076950" cy="6858000"/>
          </a:xfrm>
        </p:spPr>
        <p:txBody>
          <a:bodyPr/>
          <a:lstStyle/>
          <a:p>
            <a:endParaRPr lang="en-US"/>
          </a:p>
        </p:txBody>
      </p:sp>
      <p:sp>
        <p:nvSpPr>
          <p:cNvPr id="16" name="Text Placeholder 15">
            <a:extLst>
              <a:ext uri="{FF2B5EF4-FFF2-40B4-BE49-F238E27FC236}">
                <a16:creationId xmlns:a16="http://schemas.microsoft.com/office/drawing/2014/main" id="{3A9EDAAB-6217-4483-9316-B11CD9351C12}"/>
              </a:ext>
            </a:extLst>
          </p:cNvPr>
          <p:cNvSpPr>
            <a:spLocks noGrp="1"/>
          </p:cNvSpPr>
          <p:nvPr>
            <p:ph type="body" sz="quarter" idx="15"/>
          </p:nvPr>
        </p:nvSpPr>
        <p:spPr>
          <a:xfrm>
            <a:off x="6556150" y="1816328"/>
            <a:ext cx="5183187" cy="4452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5D914D30-7647-4365-AB71-757C440094D5}"/>
              </a:ext>
            </a:extLst>
          </p:cNvPr>
          <p:cNvSpPr txBox="1"/>
          <p:nvPr userDrawn="1"/>
        </p:nvSpPr>
        <p:spPr>
          <a:xfrm>
            <a:off x="-3155541" y="0"/>
            <a:ext cx="1805712" cy="5355312"/>
          </a:xfrm>
          <a:prstGeom prst="rect">
            <a:avLst/>
          </a:prstGeom>
          <a:noFill/>
        </p:spPr>
        <p:txBody>
          <a:bodyPr wrap="square" rtlCol="0">
            <a:noAutofit/>
          </a:bodyPr>
          <a:lstStyle/>
          <a:p>
            <a:r>
              <a:rPr lang="en-US" sz="1100"/>
              <a:t>To change the background image: </a:t>
            </a:r>
            <a:br>
              <a:rPr lang="en-US" sz="1100"/>
            </a:br>
            <a:endParaRPr lang="en-US" sz="1100"/>
          </a:p>
          <a:p>
            <a:pPr marL="285750" indent="-285750">
              <a:buFont typeface="Arial" panose="020B0604020202020204" pitchFamily="34" charset="0"/>
              <a:buChar char="•"/>
            </a:pPr>
            <a:r>
              <a:rPr lang="en-US" sz="1100"/>
              <a:t>Click on background image placeholder icon to </a:t>
            </a:r>
            <a:r>
              <a:rPr lang="en-US" sz="1100" b="1"/>
              <a:t>Change Picture</a:t>
            </a:r>
          </a:p>
          <a:p>
            <a:pPr marL="285750" indent="-285750">
              <a:buFont typeface="Arial" panose="020B0604020202020204" pitchFamily="34" charset="0"/>
              <a:buChar char="•"/>
            </a:pPr>
            <a:r>
              <a:rPr lang="en-US" sz="1100"/>
              <a:t>Choose your new image. </a:t>
            </a:r>
            <a:r>
              <a:rPr lang="en-US" sz="1100" b="1"/>
              <a:t>Done!</a:t>
            </a:r>
          </a:p>
        </p:txBody>
      </p:sp>
    </p:spTree>
    <p:extLst>
      <p:ext uri="{BB962C8B-B14F-4D97-AF65-F5344CB8AC3E}">
        <p14:creationId xmlns:p14="http://schemas.microsoft.com/office/powerpoint/2010/main" val="75409588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Quote and Imag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E1B454-E2E6-4A79-A0FC-F75399558984}"/>
              </a:ext>
            </a:extLst>
          </p:cNvPr>
          <p:cNvSpPr>
            <a:spLocks noGrp="1"/>
          </p:cNvSpPr>
          <p:nvPr>
            <p:ph type="dt" sz="half" idx="10"/>
          </p:nvPr>
        </p:nvSpPr>
        <p:spPr/>
        <p:txBody>
          <a:bodyPr/>
          <a:lstStyle/>
          <a:p>
            <a:fld id="{304E8381-1220-45D7-A508-9B3EA5354895}" type="datetimeFigureOut">
              <a:rPr lang="en-US" smtClean="0">
                <a:solidFill>
                  <a:prstClr val="black">
                    <a:tint val="75000"/>
                  </a:prstClr>
                </a:solidFill>
              </a:rPr>
              <a:pPr/>
              <a:t>10/6/2025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FDC2C33A-B4D8-4AF8-B4B8-46D6846C87A8}"/>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6B98AB4-FED9-4D04-9A6F-A29994157F11}"/>
              </a:ext>
            </a:extLst>
          </p:cNvPr>
          <p:cNvSpPr>
            <a:spLocks noGrp="1"/>
          </p:cNvSpPr>
          <p:nvPr>
            <p:ph type="sldNum" sz="quarter" idx="12"/>
          </p:nvPr>
        </p:nvSpPr>
        <p:spPr/>
        <p:txBody>
          <a:bodyPr/>
          <a:lstStyle/>
          <a:p>
            <a:fld id="{0BAD3989-C0BA-4AE9-8F57-274CC2690C0D}" type="slidenum">
              <a:rPr lang="en-US" smtClean="0">
                <a:solidFill>
                  <a:prstClr val="black">
                    <a:tint val="75000"/>
                  </a:prstClr>
                </a:solidFill>
              </a:rPr>
              <a:pPr/>
              <a:t>‹#›</a:t>
            </a:fld>
            <a:endParaRPr lang="en-US">
              <a:solidFill>
                <a:prstClr val="black">
                  <a:tint val="75000"/>
                </a:prstClr>
              </a:solidFill>
            </a:endParaRPr>
          </a:p>
        </p:txBody>
      </p:sp>
      <p:sp>
        <p:nvSpPr>
          <p:cNvPr id="7" name="Picture Placeholder 6">
            <a:extLst>
              <a:ext uri="{FF2B5EF4-FFF2-40B4-BE49-F238E27FC236}">
                <a16:creationId xmlns:a16="http://schemas.microsoft.com/office/drawing/2014/main" id="{0B53907B-E45B-4A87-91AC-D20E6E4118CC}"/>
              </a:ext>
            </a:extLst>
          </p:cNvPr>
          <p:cNvSpPr>
            <a:spLocks noGrp="1"/>
          </p:cNvSpPr>
          <p:nvPr>
            <p:ph type="pic" sz="quarter" idx="13"/>
          </p:nvPr>
        </p:nvSpPr>
        <p:spPr>
          <a:xfrm>
            <a:off x="0" y="0"/>
            <a:ext cx="4891088" cy="6858000"/>
          </a:xfrm>
          <a:solidFill>
            <a:schemeClr val="accent1"/>
          </a:solidFill>
        </p:spPr>
        <p:txBody>
          <a:bodyPr/>
          <a:lstStyle/>
          <a:p>
            <a:endParaRPr lang="en-US"/>
          </a:p>
        </p:txBody>
      </p:sp>
      <p:cxnSp>
        <p:nvCxnSpPr>
          <p:cNvPr id="10" name="Straight Connector 9">
            <a:extLst>
              <a:ext uri="{FF2B5EF4-FFF2-40B4-BE49-F238E27FC236}">
                <a16:creationId xmlns:a16="http://schemas.microsoft.com/office/drawing/2014/main" id="{25CCEA66-E0BF-42D6-B7E0-89A3FAAB9E57}"/>
              </a:ext>
            </a:extLst>
          </p:cNvPr>
          <p:cNvCxnSpPr>
            <a:cxnSpLocks/>
          </p:cNvCxnSpPr>
          <p:nvPr userDrawn="1"/>
        </p:nvCxnSpPr>
        <p:spPr>
          <a:xfrm>
            <a:off x="5634498" y="1540681"/>
            <a:ext cx="5577840"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E2F5287-6E6C-4815-BE30-3949E1BCD94D}"/>
              </a:ext>
            </a:extLst>
          </p:cNvPr>
          <p:cNvCxnSpPr>
            <a:cxnSpLocks/>
          </p:cNvCxnSpPr>
          <p:nvPr userDrawn="1"/>
        </p:nvCxnSpPr>
        <p:spPr>
          <a:xfrm>
            <a:off x="5634498" y="5352353"/>
            <a:ext cx="5577840"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E009A992-FC75-487A-A54B-F3AF838BA92E}"/>
              </a:ext>
            </a:extLst>
          </p:cNvPr>
          <p:cNvSpPr>
            <a:spLocks noGrp="1"/>
          </p:cNvSpPr>
          <p:nvPr>
            <p:ph type="body" sz="quarter" idx="14" hasCustomPrompt="1"/>
          </p:nvPr>
        </p:nvSpPr>
        <p:spPr>
          <a:xfrm>
            <a:off x="5634498" y="1629510"/>
            <a:ext cx="5577840" cy="3598981"/>
          </a:xfrm>
          <a:solidFill>
            <a:schemeClr val="bg1"/>
          </a:solidFill>
          <a:ln w="76200">
            <a:noFill/>
            <a:miter lim="800000"/>
            <a:extLst>
              <a:ext uri="{C807C97D-BFC1-408E-A445-0C87EB9F89A2}">
                <ask:lineSketchStyleProps xmlns:ask="http://schemas.microsoft.com/office/drawing/2018/sketchyshapes" sd="1219033472">
                  <a:custGeom>
                    <a:avLst/>
                    <a:gdLst>
                      <a:gd name="connsiteX0" fmla="*/ 0 w 5577840"/>
                      <a:gd name="connsiteY0" fmla="*/ 0 h 1378848"/>
                      <a:gd name="connsiteX1" fmla="*/ 613562 w 5577840"/>
                      <a:gd name="connsiteY1" fmla="*/ 0 h 1378848"/>
                      <a:gd name="connsiteX2" fmla="*/ 1004011 w 5577840"/>
                      <a:gd name="connsiteY2" fmla="*/ 0 h 1378848"/>
                      <a:gd name="connsiteX3" fmla="*/ 1506017 w 5577840"/>
                      <a:gd name="connsiteY3" fmla="*/ 0 h 1378848"/>
                      <a:gd name="connsiteX4" fmla="*/ 2175358 w 5577840"/>
                      <a:gd name="connsiteY4" fmla="*/ 0 h 1378848"/>
                      <a:gd name="connsiteX5" fmla="*/ 2733142 w 5577840"/>
                      <a:gd name="connsiteY5" fmla="*/ 0 h 1378848"/>
                      <a:gd name="connsiteX6" fmla="*/ 3346704 w 5577840"/>
                      <a:gd name="connsiteY6" fmla="*/ 0 h 1378848"/>
                      <a:gd name="connsiteX7" fmla="*/ 3848710 w 5577840"/>
                      <a:gd name="connsiteY7" fmla="*/ 0 h 1378848"/>
                      <a:gd name="connsiteX8" fmla="*/ 4406494 w 5577840"/>
                      <a:gd name="connsiteY8" fmla="*/ 0 h 1378848"/>
                      <a:gd name="connsiteX9" fmla="*/ 5075834 w 5577840"/>
                      <a:gd name="connsiteY9" fmla="*/ 0 h 1378848"/>
                      <a:gd name="connsiteX10" fmla="*/ 5577840 w 5577840"/>
                      <a:gd name="connsiteY10" fmla="*/ 0 h 1378848"/>
                      <a:gd name="connsiteX11" fmla="*/ 5577840 w 5577840"/>
                      <a:gd name="connsiteY11" fmla="*/ 473404 h 1378848"/>
                      <a:gd name="connsiteX12" fmla="*/ 5577840 w 5577840"/>
                      <a:gd name="connsiteY12" fmla="*/ 905444 h 1378848"/>
                      <a:gd name="connsiteX13" fmla="*/ 5577840 w 5577840"/>
                      <a:gd name="connsiteY13" fmla="*/ 1378848 h 1378848"/>
                      <a:gd name="connsiteX14" fmla="*/ 5020056 w 5577840"/>
                      <a:gd name="connsiteY14" fmla="*/ 1378848 h 1378848"/>
                      <a:gd name="connsiteX15" fmla="*/ 4462272 w 5577840"/>
                      <a:gd name="connsiteY15" fmla="*/ 1378848 h 1378848"/>
                      <a:gd name="connsiteX16" fmla="*/ 4016045 w 5577840"/>
                      <a:gd name="connsiteY16" fmla="*/ 1378848 h 1378848"/>
                      <a:gd name="connsiteX17" fmla="*/ 3458261 w 5577840"/>
                      <a:gd name="connsiteY17" fmla="*/ 1378848 h 1378848"/>
                      <a:gd name="connsiteX18" fmla="*/ 2900477 w 5577840"/>
                      <a:gd name="connsiteY18" fmla="*/ 1378848 h 1378848"/>
                      <a:gd name="connsiteX19" fmla="*/ 2342693 w 5577840"/>
                      <a:gd name="connsiteY19" fmla="*/ 1378848 h 1378848"/>
                      <a:gd name="connsiteX20" fmla="*/ 1784909 w 5577840"/>
                      <a:gd name="connsiteY20" fmla="*/ 1378848 h 1378848"/>
                      <a:gd name="connsiteX21" fmla="*/ 1282903 w 5577840"/>
                      <a:gd name="connsiteY21" fmla="*/ 1378848 h 1378848"/>
                      <a:gd name="connsiteX22" fmla="*/ 669341 w 5577840"/>
                      <a:gd name="connsiteY22" fmla="*/ 1378848 h 1378848"/>
                      <a:gd name="connsiteX23" fmla="*/ 0 w 5577840"/>
                      <a:gd name="connsiteY23" fmla="*/ 1378848 h 1378848"/>
                      <a:gd name="connsiteX24" fmla="*/ 0 w 5577840"/>
                      <a:gd name="connsiteY24" fmla="*/ 891655 h 1378848"/>
                      <a:gd name="connsiteX25" fmla="*/ 0 w 5577840"/>
                      <a:gd name="connsiteY25" fmla="*/ 418251 h 1378848"/>
                      <a:gd name="connsiteX26" fmla="*/ 0 w 5577840"/>
                      <a:gd name="connsiteY26" fmla="*/ 0 h 137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577840" h="1378848" fill="none" extrusionOk="0">
                        <a:moveTo>
                          <a:pt x="0" y="0"/>
                        </a:moveTo>
                        <a:cubicBezTo>
                          <a:pt x="271793" y="-30820"/>
                          <a:pt x="456098" y="49656"/>
                          <a:pt x="613562" y="0"/>
                        </a:cubicBezTo>
                        <a:cubicBezTo>
                          <a:pt x="771026" y="-49656"/>
                          <a:pt x="842195" y="42122"/>
                          <a:pt x="1004011" y="0"/>
                        </a:cubicBezTo>
                        <a:cubicBezTo>
                          <a:pt x="1165827" y="-42122"/>
                          <a:pt x="1289014" y="4129"/>
                          <a:pt x="1506017" y="0"/>
                        </a:cubicBezTo>
                        <a:cubicBezTo>
                          <a:pt x="1723020" y="-4129"/>
                          <a:pt x="2028486" y="73950"/>
                          <a:pt x="2175358" y="0"/>
                        </a:cubicBezTo>
                        <a:cubicBezTo>
                          <a:pt x="2322230" y="-73950"/>
                          <a:pt x="2483667" y="32711"/>
                          <a:pt x="2733142" y="0"/>
                        </a:cubicBezTo>
                        <a:cubicBezTo>
                          <a:pt x="2982617" y="-32711"/>
                          <a:pt x="3039930" y="40671"/>
                          <a:pt x="3346704" y="0"/>
                        </a:cubicBezTo>
                        <a:cubicBezTo>
                          <a:pt x="3653478" y="-40671"/>
                          <a:pt x="3603528" y="49628"/>
                          <a:pt x="3848710" y="0"/>
                        </a:cubicBezTo>
                        <a:cubicBezTo>
                          <a:pt x="4093892" y="-49628"/>
                          <a:pt x="4224301" y="52921"/>
                          <a:pt x="4406494" y="0"/>
                        </a:cubicBezTo>
                        <a:cubicBezTo>
                          <a:pt x="4588687" y="-52921"/>
                          <a:pt x="4741685" y="8002"/>
                          <a:pt x="5075834" y="0"/>
                        </a:cubicBezTo>
                        <a:cubicBezTo>
                          <a:pt x="5409983" y="-8002"/>
                          <a:pt x="5335028" y="45285"/>
                          <a:pt x="5577840" y="0"/>
                        </a:cubicBezTo>
                        <a:cubicBezTo>
                          <a:pt x="5628755" y="208345"/>
                          <a:pt x="5547819" y="355108"/>
                          <a:pt x="5577840" y="473404"/>
                        </a:cubicBezTo>
                        <a:cubicBezTo>
                          <a:pt x="5607861" y="591700"/>
                          <a:pt x="5543276" y="809642"/>
                          <a:pt x="5577840" y="905444"/>
                        </a:cubicBezTo>
                        <a:cubicBezTo>
                          <a:pt x="5612404" y="1001246"/>
                          <a:pt x="5556061" y="1159280"/>
                          <a:pt x="5577840" y="1378848"/>
                        </a:cubicBezTo>
                        <a:cubicBezTo>
                          <a:pt x="5440170" y="1410432"/>
                          <a:pt x="5255216" y="1371480"/>
                          <a:pt x="5020056" y="1378848"/>
                        </a:cubicBezTo>
                        <a:cubicBezTo>
                          <a:pt x="4784896" y="1386216"/>
                          <a:pt x="4631296" y="1320132"/>
                          <a:pt x="4462272" y="1378848"/>
                        </a:cubicBezTo>
                        <a:cubicBezTo>
                          <a:pt x="4293248" y="1437564"/>
                          <a:pt x="4232293" y="1371624"/>
                          <a:pt x="4016045" y="1378848"/>
                        </a:cubicBezTo>
                        <a:cubicBezTo>
                          <a:pt x="3799797" y="1386072"/>
                          <a:pt x="3686603" y="1324700"/>
                          <a:pt x="3458261" y="1378848"/>
                        </a:cubicBezTo>
                        <a:cubicBezTo>
                          <a:pt x="3229919" y="1432996"/>
                          <a:pt x="3019402" y="1324023"/>
                          <a:pt x="2900477" y="1378848"/>
                        </a:cubicBezTo>
                        <a:cubicBezTo>
                          <a:pt x="2781552" y="1433673"/>
                          <a:pt x="2601608" y="1320981"/>
                          <a:pt x="2342693" y="1378848"/>
                        </a:cubicBezTo>
                        <a:cubicBezTo>
                          <a:pt x="2083778" y="1436715"/>
                          <a:pt x="1990860" y="1378840"/>
                          <a:pt x="1784909" y="1378848"/>
                        </a:cubicBezTo>
                        <a:cubicBezTo>
                          <a:pt x="1578958" y="1378856"/>
                          <a:pt x="1400244" y="1364284"/>
                          <a:pt x="1282903" y="1378848"/>
                        </a:cubicBezTo>
                        <a:cubicBezTo>
                          <a:pt x="1165562" y="1393412"/>
                          <a:pt x="943335" y="1334871"/>
                          <a:pt x="669341" y="1378848"/>
                        </a:cubicBezTo>
                        <a:cubicBezTo>
                          <a:pt x="395347" y="1422825"/>
                          <a:pt x="332356" y="1322143"/>
                          <a:pt x="0" y="1378848"/>
                        </a:cubicBezTo>
                        <a:cubicBezTo>
                          <a:pt x="-43165" y="1204200"/>
                          <a:pt x="54314" y="1096555"/>
                          <a:pt x="0" y="891655"/>
                        </a:cubicBezTo>
                        <a:cubicBezTo>
                          <a:pt x="-54314" y="686755"/>
                          <a:pt x="18974" y="632751"/>
                          <a:pt x="0" y="418251"/>
                        </a:cubicBezTo>
                        <a:cubicBezTo>
                          <a:pt x="-18974" y="203751"/>
                          <a:pt x="20455" y="158974"/>
                          <a:pt x="0" y="0"/>
                        </a:cubicBezTo>
                        <a:close/>
                      </a:path>
                      <a:path w="5577840" h="1378848" stroke="0" extrusionOk="0">
                        <a:moveTo>
                          <a:pt x="0" y="0"/>
                        </a:moveTo>
                        <a:cubicBezTo>
                          <a:pt x="104848" y="-40489"/>
                          <a:pt x="369929" y="16833"/>
                          <a:pt x="502006" y="0"/>
                        </a:cubicBezTo>
                        <a:cubicBezTo>
                          <a:pt x="634083" y="-16833"/>
                          <a:pt x="718833" y="7439"/>
                          <a:pt x="892454" y="0"/>
                        </a:cubicBezTo>
                        <a:cubicBezTo>
                          <a:pt x="1066075" y="-7439"/>
                          <a:pt x="1419772" y="36095"/>
                          <a:pt x="1561795" y="0"/>
                        </a:cubicBezTo>
                        <a:cubicBezTo>
                          <a:pt x="1703818" y="-36095"/>
                          <a:pt x="1949909" y="27206"/>
                          <a:pt x="2063801" y="0"/>
                        </a:cubicBezTo>
                        <a:cubicBezTo>
                          <a:pt x="2177693" y="-27206"/>
                          <a:pt x="2456771" y="52277"/>
                          <a:pt x="2565806" y="0"/>
                        </a:cubicBezTo>
                        <a:cubicBezTo>
                          <a:pt x="2674841" y="-52277"/>
                          <a:pt x="3096557" y="18299"/>
                          <a:pt x="3235147" y="0"/>
                        </a:cubicBezTo>
                        <a:cubicBezTo>
                          <a:pt x="3373737" y="-18299"/>
                          <a:pt x="3540535" y="24438"/>
                          <a:pt x="3681374" y="0"/>
                        </a:cubicBezTo>
                        <a:cubicBezTo>
                          <a:pt x="3822213" y="-24438"/>
                          <a:pt x="4053034" y="9324"/>
                          <a:pt x="4350715" y="0"/>
                        </a:cubicBezTo>
                        <a:cubicBezTo>
                          <a:pt x="4648396" y="-9324"/>
                          <a:pt x="4768512" y="28783"/>
                          <a:pt x="5020056" y="0"/>
                        </a:cubicBezTo>
                        <a:cubicBezTo>
                          <a:pt x="5271600" y="-28783"/>
                          <a:pt x="5438308" y="46660"/>
                          <a:pt x="5577840" y="0"/>
                        </a:cubicBezTo>
                        <a:cubicBezTo>
                          <a:pt x="5585091" y="161051"/>
                          <a:pt x="5559640" y="374504"/>
                          <a:pt x="5577840" y="487193"/>
                        </a:cubicBezTo>
                        <a:cubicBezTo>
                          <a:pt x="5596040" y="599882"/>
                          <a:pt x="5568915" y="732693"/>
                          <a:pt x="5577840" y="960597"/>
                        </a:cubicBezTo>
                        <a:cubicBezTo>
                          <a:pt x="5586765" y="1188501"/>
                          <a:pt x="5536406" y="1171360"/>
                          <a:pt x="5577840" y="1378848"/>
                        </a:cubicBezTo>
                        <a:cubicBezTo>
                          <a:pt x="5393391" y="1437304"/>
                          <a:pt x="5281128" y="1377728"/>
                          <a:pt x="5020056" y="1378848"/>
                        </a:cubicBezTo>
                        <a:cubicBezTo>
                          <a:pt x="4758984" y="1379968"/>
                          <a:pt x="4663198" y="1338971"/>
                          <a:pt x="4573829" y="1378848"/>
                        </a:cubicBezTo>
                        <a:cubicBezTo>
                          <a:pt x="4484460" y="1418725"/>
                          <a:pt x="4285581" y="1352028"/>
                          <a:pt x="4016045" y="1378848"/>
                        </a:cubicBezTo>
                        <a:cubicBezTo>
                          <a:pt x="3746509" y="1405668"/>
                          <a:pt x="3625749" y="1340150"/>
                          <a:pt x="3346704" y="1378848"/>
                        </a:cubicBezTo>
                        <a:cubicBezTo>
                          <a:pt x="3067659" y="1417546"/>
                          <a:pt x="3022678" y="1358123"/>
                          <a:pt x="2788920" y="1378848"/>
                        </a:cubicBezTo>
                        <a:cubicBezTo>
                          <a:pt x="2555162" y="1399573"/>
                          <a:pt x="2512064" y="1361149"/>
                          <a:pt x="2398471" y="1378848"/>
                        </a:cubicBezTo>
                        <a:cubicBezTo>
                          <a:pt x="2284878" y="1396547"/>
                          <a:pt x="2066835" y="1325600"/>
                          <a:pt x="1952244" y="1378848"/>
                        </a:cubicBezTo>
                        <a:cubicBezTo>
                          <a:pt x="1837653" y="1432096"/>
                          <a:pt x="1617080" y="1374070"/>
                          <a:pt x="1282903" y="1378848"/>
                        </a:cubicBezTo>
                        <a:cubicBezTo>
                          <a:pt x="948726" y="1383626"/>
                          <a:pt x="867172" y="1323338"/>
                          <a:pt x="725119" y="1378848"/>
                        </a:cubicBezTo>
                        <a:cubicBezTo>
                          <a:pt x="583066" y="1434358"/>
                          <a:pt x="210698" y="1335573"/>
                          <a:pt x="0" y="1378848"/>
                        </a:cubicBezTo>
                        <a:cubicBezTo>
                          <a:pt x="-20914" y="1218184"/>
                          <a:pt x="27509" y="1086790"/>
                          <a:pt x="0" y="919232"/>
                        </a:cubicBezTo>
                        <a:cubicBezTo>
                          <a:pt x="-27509" y="751674"/>
                          <a:pt x="5673" y="600547"/>
                          <a:pt x="0" y="500981"/>
                        </a:cubicBezTo>
                        <a:cubicBezTo>
                          <a:pt x="-5673" y="401415"/>
                          <a:pt x="30203" y="223473"/>
                          <a:pt x="0" y="0"/>
                        </a:cubicBezTo>
                        <a:close/>
                      </a:path>
                    </a:pathLst>
                  </a:custGeom>
                  <ask:type>
                    <ask:lineSketchNone/>
                  </ask:type>
                </ask:lineSketchStyleProps>
              </a:ext>
            </a:extLst>
          </a:ln>
        </p:spPr>
        <p:txBody>
          <a:bodyPr lIns="274320" tIns="274320" rIns="274320" bIns="274320" anchor="ctr">
            <a:normAutofit/>
          </a:bodyPr>
          <a:lstStyle>
            <a:lvl1pPr marL="0" indent="0">
              <a:lnSpc>
                <a:spcPct val="120000"/>
              </a:lnSpc>
              <a:buNone/>
              <a:defRPr sz="2400" i="1">
                <a:solidFill>
                  <a:schemeClr val="tx2"/>
                </a:solidFill>
                <a:latin typeface="Lora" panose="00000500000000000000" pitchFamily="2" charset="0"/>
              </a:defRPr>
            </a:lvl1pPr>
            <a:lvl2pPr marL="457200" indent="0">
              <a:buNone/>
              <a:defRPr i="1">
                <a:solidFill>
                  <a:schemeClr val="tx2"/>
                </a:solidFill>
                <a:latin typeface="Lora" panose="00000500000000000000" pitchFamily="2" charset="0"/>
              </a:defRPr>
            </a:lvl2pPr>
            <a:lvl3pPr marL="914400" indent="0">
              <a:buNone/>
              <a:defRPr i="1">
                <a:solidFill>
                  <a:schemeClr val="tx2"/>
                </a:solidFill>
                <a:latin typeface="Lora" panose="00000500000000000000" pitchFamily="2" charset="0"/>
              </a:defRPr>
            </a:lvl3pPr>
            <a:lvl4pPr marL="1371600" indent="0">
              <a:buNone/>
              <a:defRPr i="1">
                <a:solidFill>
                  <a:schemeClr val="tx2"/>
                </a:solidFill>
                <a:latin typeface="Lora" panose="00000500000000000000" pitchFamily="2" charset="0"/>
              </a:defRPr>
            </a:lvl4pPr>
            <a:lvl5pPr marL="1828800" indent="0">
              <a:buNone/>
              <a:defRPr i="1">
                <a:solidFill>
                  <a:schemeClr val="tx2"/>
                </a:solidFill>
                <a:latin typeface="Lora" panose="00000500000000000000" pitchFamily="2" charset="0"/>
              </a:defRPr>
            </a:lvl5pPr>
          </a:lstStyle>
          <a:p>
            <a:pPr lvl="0"/>
            <a:r>
              <a:rPr lang="en-US"/>
              <a:t>Click to edit Master text styles- add quoted text here and an image in the side panel…</a:t>
            </a:r>
          </a:p>
        </p:txBody>
      </p:sp>
      <p:sp>
        <p:nvSpPr>
          <p:cNvPr id="9" name="TextBox 8">
            <a:extLst>
              <a:ext uri="{FF2B5EF4-FFF2-40B4-BE49-F238E27FC236}">
                <a16:creationId xmlns:a16="http://schemas.microsoft.com/office/drawing/2014/main" id="{67870A5C-AADF-411C-88F5-987486A349CA}"/>
              </a:ext>
            </a:extLst>
          </p:cNvPr>
          <p:cNvSpPr txBox="1"/>
          <p:nvPr userDrawn="1"/>
        </p:nvSpPr>
        <p:spPr>
          <a:xfrm>
            <a:off x="-3155541" y="0"/>
            <a:ext cx="1805712" cy="5355312"/>
          </a:xfrm>
          <a:prstGeom prst="rect">
            <a:avLst/>
          </a:prstGeom>
          <a:noFill/>
        </p:spPr>
        <p:txBody>
          <a:bodyPr wrap="square" rtlCol="0">
            <a:noAutofit/>
          </a:bodyPr>
          <a:lstStyle/>
          <a:p>
            <a:r>
              <a:rPr lang="en-US" sz="1100"/>
              <a:t>To change the background image: </a:t>
            </a:r>
            <a:br>
              <a:rPr lang="en-US" sz="1100"/>
            </a:br>
            <a:endParaRPr lang="en-US" sz="1100"/>
          </a:p>
          <a:p>
            <a:pPr marL="285750" indent="-285750">
              <a:buFont typeface="Arial" panose="020B0604020202020204" pitchFamily="34" charset="0"/>
              <a:buChar char="•"/>
            </a:pPr>
            <a:r>
              <a:rPr lang="en-US" sz="1100"/>
              <a:t>Click on background image placeholder icon to </a:t>
            </a:r>
            <a:r>
              <a:rPr lang="en-US" sz="1100" b="1"/>
              <a:t>Change Picture</a:t>
            </a:r>
          </a:p>
          <a:p>
            <a:pPr marL="285750" indent="-285750">
              <a:buFont typeface="Arial" panose="020B0604020202020204" pitchFamily="34" charset="0"/>
              <a:buChar char="•"/>
            </a:pPr>
            <a:r>
              <a:rPr lang="en-US" sz="1100"/>
              <a:t>Choose your new image. </a:t>
            </a:r>
            <a:r>
              <a:rPr lang="en-US" sz="1100" b="1"/>
              <a:t>Done!</a:t>
            </a:r>
          </a:p>
        </p:txBody>
      </p:sp>
    </p:spTree>
    <p:extLst>
      <p:ext uri="{BB962C8B-B14F-4D97-AF65-F5344CB8AC3E}">
        <p14:creationId xmlns:p14="http://schemas.microsoft.com/office/powerpoint/2010/main" val="239695110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Photo Background with Text">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C1A355E7-CFAA-4764-B027-7925298941EE}"/>
              </a:ext>
            </a:extLst>
          </p:cNvPr>
          <p:cNvSpPr>
            <a:spLocks noGrp="1"/>
          </p:cNvSpPr>
          <p:nvPr>
            <p:ph type="body" sz="quarter" idx="12"/>
          </p:nvPr>
        </p:nvSpPr>
        <p:spPr>
          <a:xfrm>
            <a:off x="0" y="2743200"/>
            <a:ext cx="12192000" cy="4114800"/>
          </a:xfrm>
          <a:gradFill>
            <a:gsLst>
              <a:gs pos="0">
                <a:schemeClr val="tx2">
                  <a:alpha val="0"/>
                </a:schemeClr>
              </a:gs>
              <a:gs pos="27000">
                <a:schemeClr val="tx2">
                  <a:alpha val="50000"/>
                </a:schemeClr>
              </a:gs>
              <a:gs pos="46000">
                <a:schemeClr val="tx2">
                  <a:alpha val="75000"/>
                </a:schemeClr>
              </a:gs>
              <a:gs pos="82000">
                <a:schemeClr val="tx2">
                  <a:lumMod val="90000"/>
                </a:schemeClr>
              </a:gs>
            </a:gsLst>
            <a:lin ang="5400000" scaled="1"/>
          </a:gradFill>
        </p:spPr>
        <p:txBody>
          <a:bodyPr/>
          <a:lstStyle>
            <a:lvl1pPr marL="0" indent="0">
              <a:buNone/>
              <a:defRPr>
                <a:noFill/>
              </a:defRPr>
            </a:lvl1pPr>
          </a:lstStyle>
          <a:p>
            <a:pPr lvl="0"/>
            <a:endParaRPr lang="en-US"/>
          </a:p>
        </p:txBody>
      </p:sp>
      <p:sp>
        <p:nvSpPr>
          <p:cNvPr id="6" name="Text Placeholder 5">
            <a:extLst>
              <a:ext uri="{FF2B5EF4-FFF2-40B4-BE49-F238E27FC236}">
                <a16:creationId xmlns:a16="http://schemas.microsoft.com/office/drawing/2014/main" id="{6DF2019C-4DD4-4AE2-8EA5-583831126491}"/>
              </a:ext>
            </a:extLst>
          </p:cNvPr>
          <p:cNvSpPr>
            <a:spLocks noGrp="1"/>
          </p:cNvSpPr>
          <p:nvPr>
            <p:ph type="body" sz="quarter" idx="10" hasCustomPrompt="1"/>
          </p:nvPr>
        </p:nvSpPr>
        <p:spPr>
          <a:xfrm>
            <a:off x="8345943" y="6089763"/>
            <a:ext cx="3511550" cy="420688"/>
          </a:xfrm>
        </p:spPr>
        <p:txBody>
          <a:bodyPr anchor="b">
            <a:noAutofit/>
          </a:bodyPr>
          <a:lstStyle>
            <a:lvl1pPr marL="0" indent="0" algn="r">
              <a:buNone/>
              <a:defRPr sz="1200" i="1">
                <a:solidFill>
                  <a:schemeClr val="accent4"/>
                </a:solidFill>
                <a:latin typeface="Lora" panose="00000500000000000000" pitchFamily="2" charset="0"/>
              </a:defRPr>
            </a:lvl1pPr>
            <a:lvl2pPr marL="457200" indent="0">
              <a:buNone/>
              <a:defRPr i="1">
                <a:latin typeface="Lora" panose="00000500000000000000" pitchFamily="2" charset="0"/>
              </a:defRPr>
            </a:lvl2pPr>
            <a:lvl3pPr marL="914400" indent="0">
              <a:buNone/>
              <a:defRPr i="1">
                <a:latin typeface="Lora" panose="00000500000000000000" pitchFamily="2" charset="0"/>
              </a:defRPr>
            </a:lvl3pPr>
            <a:lvl4pPr marL="1371600" indent="0">
              <a:buNone/>
              <a:defRPr i="1">
                <a:latin typeface="Lora" panose="00000500000000000000" pitchFamily="2" charset="0"/>
              </a:defRPr>
            </a:lvl4pPr>
            <a:lvl5pPr marL="1828800" indent="0">
              <a:buNone/>
              <a:defRPr i="1">
                <a:latin typeface="Lora" panose="00000500000000000000" pitchFamily="2" charset="0"/>
              </a:defRPr>
            </a:lvl5pPr>
          </a:lstStyle>
          <a:p>
            <a:pPr lvl="0"/>
            <a:r>
              <a:rPr lang="en-US"/>
              <a:t>Image Source: Click to edit Master text styles</a:t>
            </a:r>
          </a:p>
        </p:txBody>
      </p:sp>
      <p:sp>
        <p:nvSpPr>
          <p:cNvPr id="11" name="Title 10">
            <a:extLst>
              <a:ext uri="{FF2B5EF4-FFF2-40B4-BE49-F238E27FC236}">
                <a16:creationId xmlns:a16="http://schemas.microsoft.com/office/drawing/2014/main" id="{C63C7782-55A4-400E-9410-7ADD079FEC44}"/>
              </a:ext>
            </a:extLst>
          </p:cNvPr>
          <p:cNvSpPr>
            <a:spLocks noGrp="1"/>
          </p:cNvSpPr>
          <p:nvPr>
            <p:ph type="title"/>
          </p:nvPr>
        </p:nvSpPr>
        <p:spPr>
          <a:xfrm>
            <a:off x="2209800" y="3429000"/>
            <a:ext cx="7772400" cy="2543631"/>
          </a:xfrm>
        </p:spPr>
        <p:txBody>
          <a:bodyPr anchor="b">
            <a:normAutofit/>
          </a:bodyPr>
          <a:lstStyle>
            <a:lvl1pPr>
              <a:defRPr sz="4400">
                <a:solidFill>
                  <a:schemeClr val="bg1"/>
                </a:solidFill>
                <a:effectLst>
                  <a:outerShdw blurRad="38100" dist="38100" dir="2700000" algn="tl">
                    <a:srgbClr val="000000">
                      <a:alpha val="43137"/>
                    </a:srgbClr>
                  </a:outerShdw>
                </a:effectLst>
              </a:defRPr>
            </a:lvl1pPr>
          </a:lstStyle>
          <a:p>
            <a:r>
              <a:rPr lang="en-US"/>
              <a:t>Click to edit Master title style</a:t>
            </a:r>
          </a:p>
        </p:txBody>
      </p:sp>
      <p:sp>
        <p:nvSpPr>
          <p:cNvPr id="8" name="Picture Placeholder 7">
            <a:extLst>
              <a:ext uri="{FF2B5EF4-FFF2-40B4-BE49-F238E27FC236}">
                <a16:creationId xmlns:a16="http://schemas.microsoft.com/office/drawing/2014/main" id="{3D16AB47-B0AB-4A31-AD87-1F2747DCA939}"/>
              </a:ext>
            </a:extLst>
          </p:cNvPr>
          <p:cNvSpPr>
            <a:spLocks noGrp="1"/>
          </p:cNvSpPr>
          <p:nvPr>
            <p:ph type="pic" sz="quarter" idx="11"/>
          </p:nvPr>
        </p:nvSpPr>
        <p:spPr>
          <a:xfrm>
            <a:off x="0" y="0"/>
            <a:ext cx="12192000" cy="6858000"/>
          </a:xfrm>
        </p:spPr>
        <p:txBody>
          <a:bodyPr/>
          <a:lstStyle/>
          <a:p>
            <a:endParaRPr lang="en-US"/>
          </a:p>
        </p:txBody>
      </p:sp>
      <p:cxnSp>
        <p:nvCxnSpPr>
          <p:cNvPr id="9" name="Straight Arrow Connector 8">
            <a:extLst>
              <a:ext uri="{FF2B5EF4-FFF2-40B4-BE49-F238E27FC236}">
                <a16:creationId xmlns:a16="http://schemas.microsoft.com/office/drawing/2014/main" id="{CF94ACB5-D5DF-4770-B68A-DCFD4E82B973}"/>
              </a:ext>
            </a:extLst>
          </p:cNvPr>
          <p:cNvCxnSpPr>
            <a:cxnSpLocks/>
          </p:cNvCxnSpPr>
          <p:nvPr userDrawn="1"/>
        </p:nvCxnSpPr>
        <p:spPr>
          <a:xfrm>
            <a:off x="-741569" y="174171"/>
            <a:ext cx="457200" cy="0"/>
          </a:xfrm>
          <a:prstGeom prst="straightConnector1">
            <a:avLst/>
          </a:prstGeom>
          <a:ln w="5080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9DF33B1-E3D7-4558-BB2A-8486B281E5E5}"/>
              </a:ext>
            </a:extLst>
          </p:cNvPr>
          <p:cNvSpPr txBox="1"/>
          <p:nvPr userDrawn="1"/>
        </p:nvSpPr>
        <p:spPr>
          <a:xfrm>
            <a:off x="-3155541" y="0"/>
            <a:ext cx="1805712" cy="5355312"/>
          </a:xfrm>
          <a:prstGeom prst="rect">
            <a:avLst/>
          </a:prstGeom>
          <a:noFill/>
        </p:spPr>
        <p:txBody>
          <a:bodyPr wrap="square" rtlCol="0">
            <a:noAutofit/>
          </a:bodyPr>
          <a:lstStyle/>
          <a:p>
            <a:r>
              <a:rPr lang="en-US" sz="1100"/>
              <a:t>To change the background image: </a:t>
            </a:r>
            <a:br>
              <a:rPr lang="en-US" sz="1100"/>
            </a:br>
            <a:endParaRPr lang="en-US" sz="1100"/>
          </a:p>
          <a:p>
            <a:pPr marL="285750" indent="-285750">
              <a:buFont typeface="Arial" panose="020B0604020202020204" pitchFamily="34" charset="0"/>
              <a:buChar char="•"/>
            </a:pPr>
            <a:r>
              <a:rPr lang="en-US" sz="1100"/>
              <a:t>Click on background image placeholder icon to </a:t>
            </a:r>
            <a:r>
              <a:rPr lang="en-US" sz="1100" b="1"/>
              <a:t>Change Picture</a:t>
            </a:r>
          </a:p>
          <a:p>
            <a:pPr marL="285750" indent="-285750">
              <a:buFont typeface="Arial" panose="020B0604020202020204" pitchFamily="34" charset="0"/>
              <a:buChar char="•"/>
            </a:pPr>
            <a:r>
              <a:rPr lang="en-US" sz="1100"/>
              <a:t>Choose your new image</a:t>
            </a:r>
          </a:p>
          <a:p>
            <a:pPr marL="285750" indent="-285750">
              <a:buFont typeface="Arial" panose="020B0604020202020204" pitchFamily="34" charset="0"/>
              <a:buChar char="•"/>
            </a:pPr>
            <a:r>
              <a:rPr lang="en-US" sz="1100"/>
              <a:t>Right click on image and select </a:t>
            </a:r>
            <a:r>
              <a:rPr lang="en-US" sz="1100" b="1"/>
              <a:t>send to back. Done!</a:t>
            </a:r>
          </a:p>
          <a:p>
            <a:pPr marL="285750" indent="-285750">
              <a:buFont typeface="Arial" panose="020B0604020202020204" pitchFamily="34" charset="0"/>
              <a:buChar char="•"/>
            </a:pPr>
            <a:endParaRPr lang="en-US" sz="1100" b="1"/>
          </a:p>
          <a:p>
            <a:pPr marL="285750" indent="-285750">
              <a:buFont typeface="Arial" panose="020B0604020202020204" pitchFamily="34" charset="0"/>
              <a:buChar char="•"/>
            </a:pPr>
            <a:r>
              <a:rPr lang="en-US" sz="1100" i="1">
                <a:solidFill>
                  <a:srgbClr val="FF0000"/>
                </a:solidFill>
              </a:rPr>
              <a:t>The image frame is on top of the text frames. You must fill and send to back or delete it to edit the text placeholders</a:t>
            </a:r>
          </a:p>
        </p:txBody>
      </p:sp>
    </p:spTree>
    <p:extLst>
      <p:ext uri="{BB962C8B-B14F-4D97-AF65-F5344CB8AC3E}">
        <p14:creationId xmlns:p14="http://schemas.microsoft.com/office/powerpoint/2010/main" val="140174440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chemeClr val="tx2"/>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7F74DDC-3708-49A3-9D8B-7F309AF7DF3C}"/>
              </a:ext>
            </a:extLst>
          </p:cNvPr>
          <p:cNvSpPr/>
          <p:nvPr userDrawn="1"/>
        </p:nvSpPr>
        <p:spPr>
          <a:xfrm>
            <a:off x="291737" y="3061475"/>
            <a:ext cx="11608526" cy="9422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6553F8C6-A4C2-4057-8171-BDA90B9A1214}"/>
              </a:ext>
            </a:extLst>
          </p:cNvPr>
          <p:cNvSpPr>
            <a:spLocks noGrp="1"/>
          </p:cNvSpPr>
          <p:nvPr>
            <p:ph type="ctrTitle" hasCustomPrompt="1"/>
          </p:nvPr>
        </p:nvSpPr>
        <p:spPr>
          <a:xfrm>
            <a:off x="380999" y="222183"/>
            <a:ext cx="11358301" cy="1455266"/>
          </a:xfrm>
        </p:spPr>
        <p:txBody>
          <a:bodyPr anchor="b">
            <a:normAutofit/>
          </a:bodyPr>
          <a:lstStyle>
            <a:lvl1pPr algn="ctr">
              <a:lnSpc>
                <a:spcPct val="100000"/>
              </a:lnSpc>
              <a:defRPr sz="4000" spc="0" baseline="0">
                <a:solidFill>
                  <a:schemeClr val="bg1"/>
                </a:solidFill>
                <a:latin typeface="Montserrat SemiBold" panose="00000700000000000000" pitchFamily="2"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569AFAE5-61A2-41CE-A5D8-C37720060934}"/>
              </a:ext>
            </a:extLst>
          </p:cNvPr>
          <p:cNvSpPr>
            <a:spLocks noGrp="1"/>
          </p:cNvSpPr>
          <p:nvPr>
            <p:ph type="subTitle" idx="1" hasCustomPrompt="1"/>
          </p:nvPr>
        </p:nvSpPr>
        <p:spPr>
          <a:xfrm>
            <a:off x="1752600" y="2215285"/>
            <a:ext cx="8686800" cy="577807"/>
          </a:xfrm>
        </p:spPr>
        <p:txBody>
          <a:bodyPr>
            <a:normAutofit/>
          </a:bodyPr>
          <a:lstStyle>
            <a:lvl1pPr marL="0" indent="0" algn="ctr">
              <a:lnSpc>
                <a:spcPct val="120000"/>
              </a:lnSpc>
              <a:buNone/>
              <a:defRPr sz="2000" b="1" spc="30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MEETING DATE AND TIME</a:t>
            </a:r>
          </a:p>
        </p:txBody>
      </p:sp>
      <p:sp>
        <p:nvSpPr>
          <p:cNvPr id="8" name="Rectangle 7">
            <a:extLst>
              <a:ext uri="{FF2B5EF4-FFF2-40B4-BE49-F238E27FC236}">
                <a16:creationId xmlns:a16="http://schemas.microsoft.com/office/drawing/2014/main" id="{7AFAE93C-39BE-4AF8-8882-A35989D52780}"/>
              </a:ext>
            </a:extLst>
          </p:cNvPr>
          <p:cNvSpPr/>
          <p:nvPr userDrawn="1"/>
        </p:nvSpPr>
        <p:spPr>
          <a:xfrm>
            <a:off x="617517" y="4297230"/>
            <a:ext cx="10829462" cy="1723549"/>
          </a:xfrm>
          <a:prstGeom prst="rect">
            <a:avLst/>
          </a:prstGeom>
        </p:spPr>
        <p:txBody>
          <a:bodyPr wrap="square">
            <a:spAutoFit/>
          </a:bodyPr>
          <a:lstStyle/>
          <a:p>
            <a:pPr>
              <a:spcAft>
                <a:spcPts val="1200"/>
              </a:spcAft>
              <a:defRPr/>
            </a:pPr>
            <a:r>
              <a:rPr lang="en-US" sz="1600">
                <a:solidFill>
                  <a:schemeClr val="bg1"/>
                </a:solidFill>
              </a:rPr>
              <a:t>The meeting will be held in a hybrid format, with members of the Cape Cod Commission participating in person and remotely, pursuant to Chapter 20 of the Acts of 2021, amended by Chapter 2 of the Acts of 2023. If anyone is having a technical issue, use either the chat box on your screen or call (508) 362-3828 and staff will assist you.</a:t>
            </a:r>
          </a:p>
          <a:p>
            <a:pPr lvl="0">
              <a:spcAft>
                <a:spcPts val="1200"/>
              </a:spcAft>
              <a:defRPr/>
            </a:pPr>
            <a:r>
              <a:rPr lang="en-US" sz="1600">
                <a:solidFill>
                  <a:schemeClr val="bg1"/>
                </a:solidFill>
              </a:rPr>
              <a:t>Participants wishing to speak should click the “Raise Hand” icon to notify the chair. Telephone participants should </a:t>
            </a:r>
            <a:r>
              <a:rPr lang="en-US" sz="1600" b="1">
                <a:solidFill>
                  <a:schemeClr val="bg1"/>
                </a:solidFill>
              </a:rPr>
              <a:t>press *9 </a:t>
            </a:r>
            <a:r>
              <a:rPr lang="en-US" sz="1600">
                <a:solidFill>
                  <a:schemeClr val="bg1"/>
                </a:solidFill>
              </a:rPr>
              <a:t>to indicate that they wish to speak.  </a:t>
            </a:r>
            <a:r>
              <a:rPr lang="en-US" sz="1600" b="1">
                <a:solidFill>
                  <a:schemeClr val="bg1"/>
                </a:solidFill>
              </a:rPr>
              <a:t>Press *6</a:t>
            </a:r>
            <a:r>
              <a:rPr lang="en-US" sz="1600">
                <a:solidFill>
                  <a:schemeClr val="bg1"/>
                </a:solidFill>
              </a:rPr>
              <a:t> to mute/unmute. All participants should remain muted until recognized by the chair.</a:t>
            </a:r>
          </a:p>
        </p:txBody>
      </p:sp>
      <p:sp>
        <p:nvSpPr>
          <p:cNvPr id="9" name="Rectangle 8">
            <a:extLst>
              <a:ext uri="{FF2B5EF4-FFF2-40B4-BE49-F238E27FC236}">
                <a16:creationId xmlns:a16="http://schemas.microsoft.com/office/drawing/2014/main" id="{119559F1-0B32-456F-AD22-B8A1571B9EEF}"/>
              </a:ext>
            </a:extLst>
          </p:cNvPr>
          <p:cNvSpPr/>
          <p:nvPr userDrawn="1"/>
        </p:nvSpPr>
        <p:spPr>
          <a:xfrm>
            <a:off x="914400" y="3189511"/>
            <a:ext cx="10668000" cy="748154"/>
          </a:xfrm>
          <a:prstGeom prst="rect">
            <a:avLst/>
          </a:prstGeom>
        </p:spPr>
        <p:txBody>
          <a:bodyPr wrap="square">
            <a:spAutoFit/>
          </a:bodyPr>
          <a:lstStyle/>
          <a:p>
            <a:pPr algn="ctr">
              <a:lnSpc>
                <a:spcPct val="110000"/>
              </a:lnSpc>
              <a:spcAft>
                <a:spcPts val="1800"/>
              </a:spcAft>
              <a:defRPr/>
            </a:pPr>
            <a:r>
              <a:rPr lang="en-US" sz="2000" spc="300">
                <a:solidFill>
                  <a:schemeClr val="bg1"/>
                </a:solidFill>
                <a:latin typeface="+mj-lt"/>
              </a:rPr>
              <a:t>THANK YOU FOR JOINING THIS VIRTUAL MEETING</a:t>
            </a:r>
            <a:br>
              <a:rPr lang="en-US" sz="2000">
                <a:solidFill>
                  <a:schemeClr val="bg1"/>
                </a:solidFill>
                <a:latin typeface="+mj-lt"/>
              </a:rPr>
            </a:br>
            <a:r>
              <a:rPr lang="en-US" sz="2000">
                <a:solidFill>
                  <a:schemeClr val="bg1"/>
                </a:solidFill>
                <a:latin typeface="+mj-lt"/>
              </a:rPr>
              <a:t>Please review the notes below while you wait for the meeting to begin</a:t>
            </a:r>
          </a:p>
        </p:txBody>
      </p:sp>
      <p:pic>
        <p:nvPicPr>
          <p:cNvPr id="10" name="Picture 9">
            <a:extLst>
              <a:ext uri="{FF2B5EF4-FFF2-40B4-BE49-F238E27FC236}">
                <a16:creationId xmlns:a16="http://schemas.microsoft.com/office/drawing/2014/main" id="{02D8A310-0703-4090-B069-3E4CB2CFF55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46980" y="5929812"/>
            <a:ext cx="561779" cy="731520"/>
          </a:xfrm>
          <a:prstGeom prst="rect">
            <a:avLst/>
          </a:prstGeom>
        </p:spPr>
      </p:pic>
      <p:sp>
        <p:nvSpPr>
          <p:cNvPr id="5" name="Rectangle 4">
            <a:extLst>
              <a:ext uri="{FF2B5EF4-FFF2-40B4-BE49-F238E27FC236}">
                <a16:creationId xmlns:a16="http://schemas.microsoft.com/office/drawing/2014/main" id="{0D6AA07F-CBF1-4B0A-A69F-049FD5D8DD31}"/>
              </a:ext>
            </a:extLst>
          </p:cNvPr>
          <p:cNvSpPr/>
          <p:nvPr userDrawn="1"/>
        </p:nvSpPr>
        <p:spPr>
          <a:xfrm>
            <a:off x="291736" y="6295572"/>
            <a:ext cx="11155243"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200" b="1" i="0" u="none" strike="noStrike" kern="1200" cap="none" spc="0" normalizeH="0" baseline="0" noProof="0">
                <a:ln>
                  <a:noFill/>
                </a:ln>
                <a:solidFill>
                  <a:prstClr val="white"/>
                </a:solidFill>
                <a:effectLst/>
                <a:uLnTx/>
                <a:uFillTx/>
                <a:latin typeface="+mn-lt"/>
                <a:ea typeface="+mn-ea"/>
                <a:cs typeface="+mn-cs"/>
              </a:rPr>
              <a:t>This meeting is being recorded for purpose of creating minutes. Meeting materials may be accessed at: </a:t>
            </a:r>
          </a:p>
        </p:txBody>
      </p:sp>
      <p:cxnSp>
        <p:nvCxnSpPr>
          <p:cNvPr id="12" name="Straight Connector 11">
            <a:extLst>
              <a:ext uri="{FF2B5EF4-FFF2-40B4-BE49-F238E27FC236}">
                <a16:creationId xmlns:a16="http://schemas.microsoft.com/office/drawing/2014/main" id="{CF1E00AB-25F4-44E9-9114-225310721EAE}"/>
              </a:ext>
            </a:extLst>
          </p:cNvPr>
          <p:cNvCxnSpPr/>
          <p:nvPr userDrawn="1"/>
        </p:nvCxnSpPr>
        <p:spPr>
          <a:xfrm>
            <a:off x="2438400" y="1941888"/>
            <a:ext cx="73152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947477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2A25C0-92E8-4B6B-9091-DB247F14D81A}"/>
              </a:ext>
            </a:extLst>
          </p:cNvPr>
          <p:cNvSpPr/>
          <p:nvPr userDrawn="1"/>
        </p:nvSpPr>
        <p:spPr>
          <a:xfrm>
            <a:off x="1614010" y="1491302"/>
            <a:ext cx="8963981" cy="3459885"/>
          </a:xfrm>
          <a:prstGeom prst="rect">
            <a:avLst/>
          </a:prstGeom>
          <a:solidFill>
            <a:srgbClr val="193446">
              <a:alpha val="75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538"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553F8C6-A4C2-4057-8171-BDA90B9A1214}"/>
              </a:ext>
            </a:extLst>
          </p:cNvPr>
          <p:cNvSpPr>
            <a:spLocks noGrp="1"/>
          </p:cNvSpPr>
          <p:nvPr>
            <p:ph type="ctrTitle" hasCustomPrompt="1"/>
          </p:nvPr>
        </p:nvSpPr>
        <p:spPr>
          <a:xfrm>
            <a:off x="1752600" y="688217"/>
            <a:ext cx="8686800" cy="2504510"/>
          </a:xfrm>
        </p:spPr>
        <p:txBody>
          <a:bodyPr anchor="b">
            <a:normAutofit/>
          </a:bodyPr>
          <a:lstStyle>
            <a:lvl1pPr algn="ctr">
              <a:lnSpc>
                <a:spcPct val="100000"/>
              </a:lnSpc>
              <a:defRPr sz="4800" spc="0" baseline="0">
                <a:solidFill>
                  <a:schemeClr val="bg1"/>
                </a:solidFill>
                <a:latin typeface="Montserrat ExtraLight" panose="00000300000000000000" pitchFamily="50"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569AFAE5-61A2-41CE-A5D8-C37720060934}"/>
              </a:ext>
            </a:extLst>
          </p:cNvPr>
          <p:cNvSpPr>
            <a:spLocks noGrp="1"/>
          </p:cNvSpPr>
          <p:nvPr>
            <p:ph type="subTitle" idx="1" hasCustomPrompt="1"/>
          </p:nvPr>
        </p:nvSpPr>
        <p:spPr>
          <a:xfrm>
            <a:off x="1752600" y="3794760"/>
            <a:ext cx="8686800" cy="1582916"/>
          </a:xfrm>
        </p:spPr>
        <p:txBody>
          <a:bodyPr>
            <a:normAutofit/>
          </a:bodyPr>
          <a:lstStyle>
            <a:lvl1pPr marL="0" indent="0" algn="ctr">
              <a:lnSpc>
                <a:spcPct val="120000"/>
              </a:lnSpc>
              <a:buNone/>
              <a:defRPr sz="1800" b="1" spc="60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1" name="Picture 10">
            <a:extLst>
              <a:ext uri="{FF2B5EF4-FFF2-40B4-BE49-F238E27FC236}">
                <a16:creationId xmlns:a16="http://schemas.microsoft.com/office/drawing/2014/main" id="{8610DCF4-4C4A-4741-8FBE-A3B7919447D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37078" y="5478097"/>
            <a:ext cx="702223" cy="914400"/>
          </a:xfrm>
          <a:prstGeom prst="rect">
            <a:avLst/>
          </a:prstGeom>
        </p:spPr>
      </p:pic>
      <p:sp>
        <p:nvSpPr>
          <p:cNvPr id="16" name="Text Placeholder 15">
            <a:extLst>
              <a:ext uri="{FF2B5EF4-FFF2-40B4-BE49-F238E27FC236}">
                <a16:creationId xmlns:a16="http://schemas.microsoft.com/office/drawing/2014/main" id="{1DD64E5D-2ED3-4960-ADCF-F0458279D10B}"/>
              </a:ext>
            </a:extLst>
          </p:cNvPr>
          <p:cNvSpPr>
            <a:spLocks noGrp="1"/>
          </p:cNvSpPr>
          <p:nvPr>
            <p:ph type="body" sz="quarter" idx="15" hasCustomPrompt="1"/>
          </p:nvPr>
        </p:nvSpPr>
        <p:spPr>
          <a:xfrm>
            <a:off x="914400" y="5943600"/>
            <a:ext cx="10058400" cy="457200"/>
          </a:xfrm>
        </p:spPr>
        <p:txBody>
          <a:bodyPr>
            <a:normAutofit/>
          </a:bodyPr>
          <a:lstStyle>
            <a:lvl1pPr marL="0" indent="0" algn="ctr">
              <a:buNone/>
              <a:defRPr sz="1400" spc="6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DATE | LOCATION</a:t>
            </a:r>
          </a:p>
        </p:txBody>
      </p:sp>
      <p:cxnSp>
        <p:nvCxnSpPr>
          <p:cNvPr id="19" name="Straight Connector 18">
            <a:extLst>
              <a:ext uri="{FF2B5EF4-FFF2-40B4-BE49-F238E27FC236}">
                <a16:creationId xmlns:a16="http://schemas.microsoft.com/office/drawing/2014/main" id="{B5E5CFD7-CC6E-4EF9-AF41-1B3B35970E2F}"/>
              </a:ext>
            </a:extLst>
          </p:cNvPr>
          <p:cNvCxnSpPr/>
          <p:nvPr userDrawn="1"/>
        </p:nvCxnSpPr>
        <p:spPr>
          <a:xfrm>
            <a:off x="3810000" y="3514381"/>
            <a:ext cx="4572000"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681746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_Title Slide_photo-background">
    <p:bg>
      <p:bgPr>
        <a:solidFill>
          <a:schemeClr val="tx2">
            <a:alpha val="98000"/>
          </a:schemeClr>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8D092FDA-6172-40D3-AD30-85B5EF7F9519}"/>
              </a:ext>
            </a:extLst>
          </p:cNvPr>
          <p:cNvSpPr txBox="1"/>
          <p:nvPr userDrawn="1"/>
        </p:nvSpPr>
        <p:spPr>
          <a:xfrm>
            <a:off x="-3155541" y="0"/>
            <a:ext cx="1805712" cy="5355312"/>
          </a:xfrm>
          <a:prstGeom prst="rect">
            <a:avLst/>
          </a:prstGeom>
          <a:noFill/>
        </p:spPr>
        <p:txBody>
          <a:bodyPr wrap="square" rtlCol="0">
            <a:noAutofit/>
          </a:bodyPr>
          <a:lstStyle/>
          <a:p>
            <a:r>
              <a:rPr lang="en-US" sz="1100"/>
              <a:t>To change the background image: </a:t>
            </a:r>
            <a:br>
              <a:rPr lang="en-US" sz="1100"/>
            </a:br>
            <a:endParaRPr lang="en-US" sz="1100"/>
          </a:p>
          <a:p>
            <a:pPr marL="285750" indent="-285750">
              <a:buFont typeface="Arial" panose="020B0604020202020204" pitchFamily="34" charset="0"/>
              <a:buChar char="•"/>
            </a:pPr>
            <a:r>
              <a:rPr lang="en-US" sz="1100"/>
              <a:t>Click on background image placeholder icon to </a:t>
            </a:r>
            <a:r>
              <a:rPr lang="en-US" sz="1100" b="1"/>
              <a:t>Change Picture</a:t>
            </a:r>
          </a:p>
          <a:p>
            <a:pPr marL="285750" indent="-285750">
              <a:buFont typeface="Arial" panose="020B0604020202020204" pitchFamily="34" charset="0"/>
              <a:buChar char="•"/>
            </a:pPr>
            <a:r>
              <a:rPr lang="en-US" sz="1100"/>
              <a:t>Choose your new image</a:t>
            </a:r>
          </a:p>
          <a:p>
            <a:pPr marL="285750" indent="-285750">
              <a:buFont typeface="Arial" panose="020B0604020202020204" pitchFamily="34" charset="0"/>
              <a:buChar char="•"/>
            </a:pPr>
            <a:r>
              <a:rPr lang="en-US" sz="1100"/>
              <a:t>Right click on image and select </a:t>
            </a:r>
            <a:r>
              <a:rPr lang="en-US" sz="1100" b="1"/>
              <a:t>send to back. Done!</a:t>
            </a:r>
          </a:p>
          <a:p>
            <a:pPr marL="285750" indent="-285750">
              <a:buFont typeface="Arial" panose="020B0604020202020204" pitchFamily="34" charset="0"/>
              <a:buChar char="•"/>
            </a:pPr>
            <a:endParaRPr lang="en-US" sz="1100" b="1"/>
          </a:p>
          <a:p>
            <a:pPr marL="285750" indent="-285750">
              <a:buFont typeface="Arial" panose="020B0604020202020204" pitchFamily="34" charset="0"/>
              <a:buChar char="•"/>
            </a:pPr>
            <a:r>
              <a:rPr lang="en-US" sz="1100" i="1">
                <a:solidFill>
                  <a:srgbClr val="FF0000"/>
                </a:solidFill>
              </a:rPr>
              <a:t>The image frame is on top of the text frames. You must fill and send to back or delete it to edit the text placeholders</a:t>
            </a:r>
          </a:p>
        </p:txBody>
      </p:sp>
      <p:sp>
        <p:nvSpPr>
          <p:cNvPr id="9" name="Text Placeholder 8">
            <a:extLst>
              <a:ext uri="{FF2B5EF4-FFF2-40B4-BE49-F238E27FC236}">
                <a16:creationId xmlns:a16="http://schemas.microsoft.com/office/drawing/2014/main" id="{80001608-A153-49AB-A4E7-24BC1264D07D}"/>
              </a:ext>
            </a:extLst>
          </p:cNvPr>
          <p:cNvSpPr>
            <a:spLocks noGrp="1"/>
          </p:cNvSpPr>
          <p:nvPr>
            <p:ph type="body" sz="quarter" idx="17"/>
          </p:nvPr>
        </p:nvSpPr>
        <p:spPr>
          <a:xfrm>
            <a:off x="1614010" y="1479550"/>
            <a:ext cx="8961120" cy="3479800"/>
          </a:xfrm>
          <a:solidFill>
            <a:schemeClr val="tx2">
              <a:alpha val="75000"/>
            </a:schemeClr>
          </a:solidFill>
        </p:spPr>
        <p:txBody>
          <a:bodyPr lIns="0" tIns="0" rIns="0" bIns="0">
            <a:noAutofit/>
          </a:bodyPr>
          <a:lstStyle>
            <a:lvl1pPr marL="0" indent="0">
              <a:buNone/>
              <a:defRPr>
                <a:noFill/>
              </a:defRPr>
            </a:lvl1pPr>
          </a:lstStyle>
          <a:p>
            <a:pPr lvl="0"/>
            <a:r>
              <a:rPr lang="en-US"/>
              <a:t>Click to edit Master text styles</a:t>
            </a:r>
          </a:p>
        </p:txBody>
      </p:sp>
      <p:sp>
        <p:nvSpPr>
          <p:cNvPr id="2" name="Title 1">
            <a:extLst>
              <a:ext uri="{FF2B5EF4-FFF2-40B4-BE49-F238E27FC236}">
                <a16:creationId xmlns:a16="http://schemas.microsoft.com/office/drawing/2014/main" id="{6553F8C6-A4C2-4057-8171-BDA90B9A1214}"/>
              </a:ext>
            </a:extLst>
          </p:cNvPr>
          <p:cNvSpPr>
            <a:spLocks noGrp="1"/>
          </p:cNvSpPr>
          <p:nvPr>
            <p:ph type="ctrTitle" hasCustomPrompt="1"/>
          </p:nvPr>
        </p:nvSpPr>
        <p:spPr>
          <a:xfrm>
            <a:off x="1752600" y="1277257"/>
            <a:ext cx="8686800" cy="1915469"/>
          </a:xfrm>
        </p:spPr>
        <p:txBody>
          <a:bodyPr anchor="b">
            <a:normAutofit/>
          </a:bodyPr>
          <a:lstStyle>
            <a:lvl1pPr algn="ctr">
              <a:lnSpc>
                <a:spcPct val="100000"/>
              </a:lnSpc>
              <a:defRPr sz="4800" spc="0" baseline="0">
                <a:solidFill>
                  <a:schemeClr val="bg1"/>
                </a:solidFill>
                <a:latin typeface="Montserrat ExtraLight" panose="00000300000000000000" pitchFamily="50"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569AFAE5-61A2-41CE-A5D8-C37720060934}"/>
              </a:ext>
            </a:extLst>
          </p:cNvPr>
          <p:cNvSpPr>
            <a:spLocks noGrp="1"/>
          </p:cNvSpPr>
          <p:nvPr>
            <p:ph type="subTitle" idx="1" hasCustomPrompt="1"/>
          </p:nvPr>
        </p:nvSpPr>
        <p:spPr>
          <a:xfrm>
            <a:off x="1752600" y="3794760"/>
            <a:ext cx="8686800" cy="1366879"/>
          </a:xfrm>
        </p:spPr>
        <p:txBody>
          <a:bodyPr>
            <a:normAutofit/>
          </a:bodyPr>
          <a:lstStyle>
            <a:lvl1pPr marL="0" indent="0" algn="ctr">
              <a:lnSpc>
                <a:spcPct val="120000"/>
              </a:lnSpc>
              <a:buNone/>
              <a:defRPr sz="1800" b="1" spc="60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1" name="Picture 10" hidden="1">
            <a:extLst>
              <a:ext uri="{FF2B5EF4-FFF2-40B4-BE49-F238E27FC236}">
                <a16:creationId xmlns:a16="http://schemas.microsoft.com/office/drawing/2014/main" id="{8610DCF4-4C4A-4741-8FBE-A3B7919447D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18520" y="5486400"/>
            <a:ext cx="702223" cy="914400"/>
          </a:xfrm>
          <a:prstGeom prst="rect">
            <a:avLst/>
          </a:prstGeom>
        </p:spPr>
      </p:pic>
      <p:sp>
        <p:nvSpPr>
          <p:cNvPr id="16" name="Text Placeholder 15">
            <a:extLst>
              <a:ext uri="{FF2B5EF4-FFF2-40B4-BE49-F238E27FC236}">
                <a16:creationId xmlns:a16="http://schemas.microsoft.com/office/drawing/2014/main" id="{1DD64E5D-2ED3-4960-ADCF-F0458279D10B}"/>
              </a:ext>
            </a:extLst>
          </p:cNvPr>
          <p:cNvSpPr>
            <a:spLocks noGrp="1"/>
          </p:cNvSpPr>
          <p:nvPr>
            <p:ph type="body" sz="quarter" idx="15" hasCustomPrompt="1"/>
          </p:nvPr>
        </p:nvSpPr>
        <p:spPr>
          <a:xfrm>
            <a:off x="914400" y="5943600"/>
            <a:ext cx="10058400" cy="457200"/>
          </a:xfrm>
        </p:spPr>
        <p:txBody>
          <a:bodyPr>
            <a:normAutofit/>
          </a:bodyPr>
          <a:lstStyle>
            <a:lvl1pPr marL="0" indent="0" algn="ctr">
              <a:buNone/>
              <a:defRPr sz="1400" spc="6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DATE | LOCATION</a:t>
            </a:r>
          </a:p>
        </p:txBody>
      </p:sp>
      <p:sp>
        <p:nvSpPr>
          <p:cNvPr id="14" name="Line 1">
            <a:extLst>
              <a:ext uri="{FF2B5EF4-FFF2-40B4-BE49-F238E27FC236}">
                <a16:creationId xmlns:a16="http://schemas.microsoft.com/office/drawing/2014/main" id="{EE548959-6354-4B65-B777-80584794F49E}"/>
              </a:ext>
            </a:extLst>
          </p:cNvPr>
          <p:cNvSpPr>
            <a:spLocks noGrp="1"/>
          </p:cNvSpPr>
          <p:nvPr>
            <p:ph type="body" sz="quarter" idx="11"/>
          </p:nvPr>
        </p:nvSpPr>
        <p:spPr>
          <a:xfrm>
            <a:off x="3810000" y="3492156"/>
            <a:ext cx="4572000" cy="45720"/>
          </a:xfrm>
          <a:solidFill>
            <a:schemeClr val="accent2"/>
          </a:solidFill>
        </p:spPr>
        <p:txBody>
          <a:bodyPr lIns="0" tIns="0" rIns="0" bIns="0">
            <a:noAutofit/>
          </a:bodyPr>
          <a:lstStyle>
            <a:lvl1pPr marL="0" indent="0">
              <a:buNone/>
              <a:defRPr>
                <a:noFill/>
              </a:defRPr>
            </a:lvl1pPr>
          </a:lstStyle>
          <a:p>
            <a:pPr lvl="0"/>
            <a:r>
              <a:rPr lang="en-US"/>
              <a:t>Click to edit Master text styles</a:t>
            </a:r>
          </a:p>
        </p:txBody>
      </p:sp>
      <p:sp>
        <p:nvSpPr>
          <p:cNvPr id="18" name="Text Placeholder 17">
            <a:extLst>
              <a:ext uri="{FF2B5EF4-FFF2-40B4-BE49-F238E27FC236}">
                <a16:creationId xmlns:a16="http://schemas.microsoft.com/office/drawing/2014/main" id="{D78CDC63-6AC4-4C01-A26B-9E3F24363A7B}"/>
              </a:ext>
            </a:extLst>
          </p:cNvPr>
          <p:cNvSpPr>
            <a:spLocks noGrp="1" noChangeAspect="1"/>
          </p:cNvSpPr>
          <p:nvPr>
            <p:ph type="body" sz="quarter" idx="19"/>
          </p:nvPr>
        </p:nvSpPr>
        <p:spPr>
          <a:xfrm>
            <a:off x="11016655" y="5486400"/>
            <a:ext cx="704088" cy="914400"/>
          </a:xfrm>
          <a:blipFill>
            <a:blip r:embed="rId3" cstate="print">
              <a:extLst>
                <a:ext uri="{28A0092B-C50C-407E-A947-70E740481C1C}">
                  <a14:useLocalDpi xmlns:a14="http://schemas.microsoft.com/office/drawing/2010/main"/>
                </a:ext>
              </a:extLst>
            </a:blip>
            <a:stretch>
              <a:fillRect/>
            </a:stretch>
          </a:blipFill>
        </p:spPr>
        <p:txBody>
          <a:bodyPr/>
          <a:lstStyle>
            <a:lvl1pPr marL="0" indent="0">
              <a:buNone/>
              <a:defRPr>
                <a:noFill/>
              </a:defRPr>
            </a:lvl1pPr>
          </a:lstStyle>
          <a:p>
            <a:pPr lvl="0"/>
            <a:r>
              <a:rPr lang="en-US"/>
              <a:t>Click to edit Master text styles</a:t>
            </a:r>
          </a:p>
        </p:txBody>
      </p:sp>
      <p:sp>
        <p:nvSpPr>
          <p:cNvPr id="6" name="Picture Placeholder 5">
            <a:extLst>
              <a:ext uri="{FF2B5EF4-FFF2-40B4-BE49-F238E27FC236}">
                <a16:creationId xmlns:a16="http://schemas.microsoft.com/office/drawing/2014/main" id="{479FE65C-2FF9-4332-A602-FBD0E5626B47}"/>
              </a:ext>
            </a:extLst>
          </p:cNvPr>
          <p:cNvSpPr>
            <a:spLocks noGrp="1"/>
          </p:cNvSpPr>
          <p:nvPr>
            <p:ph type="pic" sz="quarter" idx="16"/>
          </p:nvPr>
        </p:nvSpPr>
        <p:spPr>
          <a:xfrm>
            <a:off x="0" y="0"/>
            <a:ext cx="12192000" cy="6858000"/>
          </a:xfrm>
        </p:spPr>
        <p:txBody>
          <a:bodyPr/>
          <a:lstStyle/>
          <a:p>
            <a:r>
              <a:rPr lang="en-US"/>
              <a:t>Click icon to add picture</a:t>
            </a:r>
          </a:p>
        </p:txBody>
      </p:sp>
    </p:spTree>
    <p:extLst>
      <p:ext uri="{BB962C8B-B14F-4D97-AF65-F5344CB8AC3E}">
        <p14:creationId xmlns:p14="http://schemas.microsoft.com/office/powerpoint/2010/main" val="51068347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3F8C6-A4C2-4057-8171-BDA90B9A1214}"/>
              </a:ext>
            </a:extLst>
          </p:cNvPr>
          <p:cNvSpPr>
            <a:spLocks noGrp="1"/>
          </p:cNvSpPr>
          <p:nvPr>
            <p:ph type="ctrTitle" hasCustomPrompt="1"/>
          </p:nvPr>
        </p:nvSpPr>
        <p:spPr>
          <a:xfrm>
            <a:off x="1752600" y="685800"/>
            <a:ext cx="8686800" cy="2504510"/>
          </a:xfrm>
        </p:spPr>
        <p:txBody>
          <a:bodyPr anchor="b">
            <a:normAutofit/>
          </a:bodyPr>
          <a:lstStyle>
            <a:lvl1pPr algn="ctr">
              <a:lnSpc>
                <a:spcPct val="100000"/>
              </a:lnSpc>
              <a:defRPr sz="4800" spc="0" baseline="0">
                <a:solidFill>
                  <a:schemeClr val="tx2"/>
                </a:solidFill>
                <a:latin typeface="Montserrat ExtraLight" panose="00000300000000000000" pitchFamily="50"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569AFAE5-61A2-41CE-A5D8-C37720060934}"/>
              </a:ext>
            </a:extLst>
          </p:cNvPr>
          <p:cNvSpPr>
            <a:spLocks noGrp="1"/>
          </p:cNvSpPr>
          <p:nvPr>
            <p:ph type="subTitle" idx="1" hasCustomPrompt="1"/>
          </p:nvPr>
        </p:nvSpPr>
        <p:spPr>
          <a:xfrm>
            <a:off x="1752600" y="3794799"/>
            <a:ext cx="8686800" cy="1582916"/>
          </a:xfrm>
        </p:spPr>
        <p:txBody>
          <a:bodyPr>
            <a:normAutofit/>
          </a:bodyPr>
          <a:lstStyle>
            <a:lvl1pPr marL="0" indent="0" algn="ctr">
              <a:lnSpc>
                <a:spcPct val="120000"/>
              </a:lnSpc>
              <a:buNone/>
              <a:defRPr sz="1800" b="1" spc="600" baseline="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8" name="Straight Connector 17">
            <a:extLst>
              <a:ext uri="{FF2B5EF4-FFF2-40B4-BE49-F238E27FC236}">
                <a16:creationId xmlns:a16="http://schemas.microsoft.com/office/drawing/2014/main" id="{2D210BBA-0B92-4916-81A3-5E939F00CE0C}"/>
              </a:ext>
            </a:extLst>
          </p:cNvPr>
          <p:cNvCxnSpPr/>
          <p:nvPr userDrawn="1"/>
        </p:nvCxnSpPr>
        <p:spPr>
          <a:xfrm>
            <a:off x="3810000" y="3511296"/>
            <a:ext cx="4572000"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27DCEC63-9282-42F9-A794-DAA26CCAF077}"/>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018520" y="5486400"/>
            <a:ext cx="701542" cy="913512"/>
          </a:xfrm>
          <a:prstGeom prst="rect">
            <a:avLst/>
          </a:prstGeom>
        </p:spPr>
      </p:pic>
      <p:sp>
        <p:nvSpPr>
          <p:cNvPr id="9" name="Text Placeholder 8">
            <a:extLst>
              <a:ext uri="{FF2B5EF4-FFF2-40B4-BE49-F238E27FC236}">
                <a16:creationId xmlns:a16="http://schemas.microsoft.com/office/drawing/2014/main" id="{EB80B59E-3A72-4627-ACBF-26701025A73B}"/>
              </a:ext>
            </a:extLst>
          </p:cNvPr>
          <p:cNvSpPr>
            <a:spLocks noGrp="1"/>
          </p:cNvSpPr>
          <p:nvPr>
            <p:ph type="body" sz="quarter" idx="13" hasCustomPrompt="1"/>
          </p:nvPr>
        </p:nvSpPr>
        <p:spPr>
          <a:xfrm>
            <a:off x="914400" y="5943600"/>
            <a:ext cx="10058400" cy="457200"/>
          </a:xfrm>
        </p:spPr>
        <p:txBody>
          <a:bodyPr>
            <a:normAutofit/>
          </a:bodyPr>
          <a:lstStyle>
            <a:lvl1pPr marL="0" indent="0" algn="ctr">
              <a:buNone/>
              <a:defRPr sz="1400" spc="600">
                <a:solidFill>
                  <a:schemeClr val="tx2"/>
                </a:solidFill>
                <a:latin typeface="+mj-lt"/>
              </a:defRPr>
            </a:lvl1pPr>
          </a:lstStyle>
          <a:p>
            <a:pPr lvl="0"/>
            <a:r>
              <a:rPr lang="en-US"/>
              <a:t>CLICK TO EDIT DATE  |  LOCATION</a:t>
            </a:r>
          </a:p>
        </p:txBody>
      </p:sp>
    </p:spTree>
    <p:extLst>
      <p:ext uri="{BB962C8B-B14F-4D97-AF65-F5344CB8AC3E}">
        <p14:creationId xmlns:p14="http://schemas.microsoft.com/office/powerpoint/2010/main" val="253252154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3F8C6-A4C2-4057-8171-BDA90B9A1214}"/>
              </a:ext>
            </a:extLst>
          </p:cNvPr>
          <p:cNvSpPr>
            <a:spLocks noGrp="1"/>
          </p:cNvSpPr>
          <p:nvPr>
            <p:ph type="ctrTitle" hasCustomPrompt="1"/>
          </p:nvPr>
        </p:nvSpPr>
        <p:spPr>
          <a:xfrm>
            <a:off x="1752600" y="685800"/>
            <a:ext cx="8686800" cy="2504510"/>
          </a:xfrm>
        </p:spPr>
        <p:txBody>
          <a:bodyPr anchor="b">
            <a:normAutofit/>
          </a:bodyPr>
          <a:lstStyle>
            <a:lvl1pPr algn="ctr">
              <a:lnSpc>
                <a:spcPct val="100000"/>
              </a:lnSpc>
              <a:defRPr sz="4800" spc="0" baseline="0">
                <a:solidFill>
                  <a:schemeClr val="tx2"/>
                </a:solidFill>
                <a:latin typeface="+mj-lt"/>
                <a:ea typeface="Open Sans" panose="020B0606030504020204" pitchFamily="34" charset="0"/>
                <a:cs typeface="Open Sans" panose="020B0606030504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569AFAE5-61A2-41CE-A5D8-C37720060934}"/>
              </a:ext>
            </a:extLst>
          </p:cNvPr>
          <p:cNvSpPr>
            <a:spLocks noGrp="1"/>
          </p:cNvSpPr>
          <p:nvPr>
            <p:ph type="subTitle" idx="1" hasCustomPrompt="1"/>
          </p:nvPr>
        </p:nvSpPr>
        <p:spPr>
          <a:xfrm>
            <a:off x="1752600" y="3794760"/>
            <a:ext cx="8686800" cy="1800930"/>
          </a:xfrm>
        </p:spPr>
        <p:txBody>
          <a:bodyPr>
            <a:normAutofit/>
          </a:bodyPr>
          <a:lstStyle>
            <a:lvl1pPr marL="0" indent="0" algn="ctr">
              <a:lnSpc>
                <a:spcPct val="100000"/>
              </a:lnSpc>
              <a:buNone/>
              <a:defRPr sz="1800" spc="600" baseline="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8" name="Straight Connector 17">
            <a:extLst>
              <a:ext uri="{FF2B5EF4-FFF2-40B4-BE49-F238E27FC236}">
                <a16:creationId xmlns:a16="http://schemas.microsoft.com/office/drawing/2014/main" id="{2D210BBA-0B92-4916-81A3-5E939F00CE0C}"/>
              </a:ext>
            </a:extLst>
          </p:cNvPr>
          <p:cNvCxnSpPr>
            <a:cxnSpLocks/>
          </p:cNvCxnSpPr>
          <p:nvPr userDrawn="1"/>
        </p:nvCxnSpPr>
        <p:spPr>
          <a:xfrm>
            <a:off x="2895600" y="3511296"/>
            <a:ext cx="6400800"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2B298A1-3793-4F4A-B7CF-F525A27BD2AA}"/>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018520" y="5486400"/>
            <a:ext cx="701542" cy="913512"/>
          </a:xfrm>
          <a:prstGeom prst="rect">
            <a:avLst/>
          </a:prstGeom>
        </p:spPr>
      </p:pic>
      <p:sp>
        <p:nvSpPr>
          <p:cNvPr id="9" name="Text Placeholder 8">
            <a:extLst>
              <a:ext uri="{FF2B5EF4-FFF2-40B4-BE49-F238E27FC236}">
                <a16:creationId xmlns:a16="http://schemas.microsoft.com/office/drawing/2014/main" id="{0D5D05EE-AF2D-40DE-B1E9-DEBDB18F74F9}"/>
              </a:ext>
            </a:extLst>
          </p:cNvPr>
          <p:cNvSpPr>
            <a:spLocks noGrp="1"/>
          </p:cNvSpPr>
          <p:nvPr>
            <p:ph type="body" sz="quarter" idx="13" hasCustomPrompt="1"/>
          </p:nvPr>
        </p:nvSpPr>
        <p:spPr>
          <a:xfrm>
            <a:off x="914400" y="5943600"/>
            <a:ext cx="10058400" cy="457200"/>
          </a:xfrm>
        </p:spPr>
        <p:txBody>
          <a:bodyPr>
            <a:normAutofit/>
          </a:bodyPr>
          <a:lstStyle>
            <a:lvl1pPr marL="0" indent="0" algn="ctr">
              <a:buNone/>
              <a:defRPr sz="1400" spc="600">
                <a:solidFill>
                  <a:schemeClr val="tx2"/>
                </a:solidFill>
                <a:latin typeface="+mj-lt"/>
              </a:defRPr>
            </a:lvl1pPr>
          </a:lstStyle>
          <a:p>
            <a:pPr lvl="0"/>
            <a:r>
              <a:rPr lang="en-US"/>
              <a:t>CLICK TO EDIT DATE  |  LOCATION</a:t>
            </a:r>
          </a:p>
        </p:txBody>
      </p:sp>
    </p:spTree>
    <p:extLst>
      <p:ext uri="{BB962C8B-B14F-4D97-AF65-F5344CB8AC3E}">
        <p14:creationId xmlns:p14="http://schemas.microsoft.com/office/powerpoint/2010/main" val="317621519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3BCDC3E-282C-45D4-B4A9-0F20939398DC}"/>
              </a:ext>
            </a:extLst>
          </p:cNvPr>
          <p:cNvSpPr/>
          <p:nvPr userDrawn="1"/>
        </p:nvSpPr>
        <p:spPr>
          <a:xfrm>
            <a:off x="469900" y="2543907"/>
            <a:ext cx="4624067" cy="4314091"/>
          </a:xfrm>
          <a:prstGeom prst="rect">
            <a:avLst/>
          </a:prstGeom>
          <a:solidFill>
            <a:srgbClr val="1B3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pitchFamily="34" charset="0"/>
              <a:ea typeface="+mn-ea"/>
              <a:cs typeface="+mn-cs"/>
            </a:endParaRPr>
          </a:p>
        </p:txBody>
      </p:sp>
      <p:cxnSp>
        <p:nvCxnSpPr>
          <p:cNvPr id="8" name="Straight Connector 7">
            <a:extLst>
              <a:ext uri="{FF2B5EF4-FFF2-40B4-BE49-F238E27FC236}">
                <a16:creationId xmlns:a16="http://schemas.microsoft.com/office/drawing/2014/main" id="{A953325A-3252-4F44-9166-3635725689ED}"/>
              </a:ext>
            </a:extLst>
          </p:cNvPr>
          <p:cNvCxnSpPr/>
          <p:nvPr userDrawn="1"/>
        </p:nvCxnSpPr>
        <p:spPr>
          <a:xfrm>
            <a:off x="873126" y="4892040"/>
            <a:ext cx="2926080"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1D54AAA-6D1D-4BFC-89C5-E30ABF5459C7}"/>
              </a:ext>
            </a:extLst>
          </p:cNvPr>
          <p:cNvSpPr>
            <a:spLocks noGrp="1"/>
          </p:cNvSpPr>
          <p:nvPr>
            <p:ph type="title"/>
          </p:nvPr>
        </p:nvSpPr>
        <p:spPr>
          <a:xfrm>
            <a:off x="748030" y="2574387"/>
            <a:ext cx="4023360" cy="2042014"/>
          </a:xfrm>
        </p:spPr>
        <p:txBody>
          <a:bodyPr anchor="b">
            <a:normAutofit/>
          </a:bodyPr>
          <a:lstStyle>
            <a:lvl1pPr algn="l">
              <a:defRPr sz="36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C399FB64-2188-40ED-8166-957ED2541B31}"/>
              </a:ext>
            </a:extLst>
          </p:cNvPr>
          <p:cNvSpPr>
            <a:spLocks noGrp="1"/>
          </p:cNvSpPr>
          <p:nvPr>
            <p:ph type="body" idx="1"/>
          </p:nvPr>
        </p:nvSpPr>
        <p:spPr>
          <a:xfrm>
            <a:off x="808990" y="5171708"/>
            <a:ext cx="3931920" cy="941388"/>
          </a:xfrm>
        </p:spPr>
        <p:txBody>
          <a:bodyPr>
            <a:normAutofit/>
          </a:bodyPr>
          <a:lstStyle>
            <a:lvl1pPr marL="0" indent="0" algn="l">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825155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extLst>
    <p:ext uri="{DCECCB84-F9BA-43D5-87BE-67443E8EF086}">
      <p15:sldGuideLst xmlns:p15="http://schemas.microsoft.com/office/powerpoint/2012/main">
        <p15:guide id="1" orient="horz" pos="2808">
          <p15:clr>
            <a:srgbClr val="FBAE40"/>
          </p15:clr>
        </p15:guide>
        <p15:guide id="2" pos="552">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_Section Header_photo-background">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A371176-6226-4AC0-9101-F1BB4F869CBA}"/>
              </a:ext>
            </a:extLst>
          </p:cNvPr>
          <p:cNvSpPr>
            <a:spLocks noGrp="1"/>
          </p:cNvSpPr>
          <p:nvPr>
            <p:ph type="pic" sz="quarter" idx="10"/>
          </p:nvPr>
        </p:nvSpPr>
        <p:spPr>
          <a:xfrm>
            <a:off x="0" y="0"/>
            <a:ext cx="12192000" cy="6858000"/>
          </a:xfrm>
        </p:spPr>
        <p:txBody>
          <a:bodyPr/>
          <a:lstStyle/>
          <a:p>
            <a:r>
              <a:rPr lang="en-US"/>
              <a:t>Click icon to add picture</a:t>
            </a:r>
          </a:p>
        </p:txBody>
      </p:sp>
      <p:sp>
        <p:nvSpPr>
          <p:cNvPr id="2" name="Title 1">
            <a:extLst>
              <a:ext uri="{FF2B5EF4-FFF2-40B4-BE49-F238E27FC236}">
                <a16:creationId xmlns:a16="http://schemas.microsoft.com/office/drawing/2014/main" id="{F1D54AAA-6D1D-4BFC-89C5-E30ABF5459C7}"/>
              </a:ext>
            </a:extLst>
          </p:cNvPr>
          <p:cNvSpPr>
            <a:spLocks noGrp="1"/>
          </p:cNvSpPr>
          <p:nvPr>
            <p:ph type="title"/>
          </p:nvPr>
        </p:nvSpPr>
        <p:spPr>
          <a:xfrm>
            <a:off x="469900" y="2543907"/>
            <a:ext cx="4624067" cy="4314093"/>
          </a:xfrm>
          <a:solidFill>
            <a:schemeClr val="tx2">
              <a:alpha val="85000"/>
            </a:schemeClr>
          </a:solidFill>
        </p:spPr>
        <p:txBody>
          <a:bodyPr wrap="square" lIns="365760" rIns="274320" bIns="2286000" anchor="b">
            <a:normAutofit/>
          </a:bodyPr>
          <a:lstStyle>
            <a:lvl1pPr algn="l">
              <a:defRPr sz="36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C399FB64-2188-40ED-8166-957ED2541B31}"/>
              </a:ext>
            </a:extLst>
          </p:cNvPr>
          <p:cNvSpPr>
            <a:spLocks noGrp="1"/>
          </p:cNvSpPr>
          <p:nvPr>
            <p:ph type="body" idx="1"/>
          </p:nvPr>
        </p:nvSpPr>
        <p:spPr>
          <a:xfrm>
            <a:off x="807466" y="5171708"/>
            <a:ext cx="3931920" cy="941388"/>
          </a:xfrm>
        </p:spPr>
        <p:txBody>
          <a:bodyPr>
            <a:normAutofit/>
          </a:bodyPr>
          <a:lstStyle>
            <a:lvl1pPr marL="0" indent="0" algn="l">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2" name="Line 1">
            <a:extLst>
              <a:ext uri="{FF2B5EF4-FFF2-40B4-BE49-F238E27FC236}">
                <a16:creationId xmlns:a16="http://schemas.microsoft.com/office/drawing/2014/main" id="{B0E4C832-98BF-43ED-9DC5-20454FD8BAD9}"/>
              </a:ext>
            </a:extLst>
          </p:cNvPr>
          <p:cNvSpPr>
            <a:spLocks noGrp="1"/>
          </p:cNvSpPr>
          <p:nvPr>
            <p:ph type="body" sz="quarter" idx="11"/>
          </p:nvPr>
        </p:nvSpPr>
        <p:spPr>
          <a:xfrm>
            <a:off x="876300" y="4892040"/>
            <a:ext cx="2926080" cy="45720"/>
          </a:xfrm>
          <a:solidFill>
            <a:schemeClr val="accent2"/>
          </a:solidFill>
        </p:spPr>
        <p:txBody>
          <a:bodyPr lIns="0" tIns="0" rIns="0" bIns="0">
            <a:noAutofit/>
          </a:bodyPr>
          <a:lstStyle>
            <a:lvl1pPr marL="0" indent="0">
              <a:buNone/>
              <a:defRPr>
                <a:noFill/>
              </a:defRPr>
            </a:lvl1pPr>
          </a:lstStyle>
          <a:p>
            <a:pPr lvl="0"/>
            <a:r>
              <a:rPr lang="en-US"/>
              <a:t>Click to edit Master text styles</a:t>
            </a:r>
          </a:p>
        </p:txBody>
      </p:sp>
      <p:cxnSp>
        <p:nvCxnSpPr>
          <p:cNvPr id="9" name="Straight Arrow Connector 8">
            <a:extLst>
              <a:ext uri="{FF2B5EF4-FFF2-40B4-BE49-F238E27FC236}">
                <a16:creationId xmlns:a16="http://schemas.microsoft.com/office/drawing/2014/main" id="{C3180145-7C58-4181-A097-18AD288E3DBA}"/>
              </a:ext>
            </a:extLst>
          </p:cNvPr>
          <p:cNvCxnSpPr>
            <a:cxnSpLocks/>
          </p:cNvCxnSpPr>
          <p:nvPr userDrawn="1"/>
        </p:nvCxnSpPr>
        <p:spPr>
          <a:xfrm>
            <a:off x="-741569" y="174171"/>
            <a:ext cx="457200" cy="0"/>
          </a:xfrm>
          <a:prstGeom prst="straightConnector1">
            <a:avLst/>
          </a:prstGeom>
          <a:ln w="5080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60BE10C-BDDF-4E8E-94B5-8F138452F566}"/>
              </a:ext>
            </a:extLst>
          </p:cNvPr>
          <p:cNvSpPr txBox="1"/>
          <p:nvPr userDrawn="1"/>
        </p:nvSpPr>
        <p:spPr>
          <a:xfrm>
            <a:off x="-3155541" y="0"/>
            <a:ext cx="1805712" cy="5355312"/>
          </a:xfrm>
          <a:prstGeom prst="rect">
            <a:avLst/>
          </a:prstGeom>
          <a:noFill/>
        </p:spPr>
        <p:txBody>
          <a:bodyPr wrap="square" rtlCol="0">
            <a:noAutofit/>
          </a:bodyPr>
          <a:lstStyle/>
          <a:p>
            <a:r>
              <a:rPr lang="en-US" sz="1100"/>
              <a:t>To change the background image: </a:t>
            </a:r>
            <a:br>
              <a:rPr lang="en-US" sz="1100"/>
            </a:br>
            <a:endParaRPr lang="en-US" sz="1100"/>
          </a:p>
          <a:p>
            <a:pPr marL="285750" indent="-285750">
              <a:buFont typeface="Arial" panose="020B0604020202020204" pitchFamily="34" charset="0"/>
              <a:buChar char="•"/>
            </a:pPr>
            <a:r>
              <a:rPr lang="en-US" sz="1100"/>
              <a:t>Click on background image placeholder icon to </a:t>
            </a:r>
            <a:r>
              <a:rPr lang="en-US" sz="1100" b="1"/>
              <a:t>Change Picture</a:t>
            </a:r>
          </a:p>
          <a:p>
            <a:pPr marL="285750" indent="-285750">
              <a:buFont typeface="Arial" panose="020B0604020202020204" pitchFamily="34" charset="0"/>
              <a:buChar char="•"/>
            </a:pPr>
            <a:r>
              <a:rPr lang="en-US" sz="1100"/>
              <a:t>Choose your new image. </a:t>
            </a:r>
            <a:r>
              <a:rPr lang="en-US" sz="1100" b="1"/>
              <a:t>Done!</a:t>
            </a:r>
          </a:p>
        </p:txBody>
      </p:sp>
    </p:spTree>
    <p:extLst>
      <p:ext uri="{BB962C8B-B14F-4D97-AF65-F5344CB8AC3E}">
        <p14:creationId xmlns:p14="http://schemas.microsoft.com/office/powerpoint/2010/main" val="2819479923"/>
      </p:ext>
    </p:extLst>
  </p:cSld>
  <p:clrMapOvr>
    <a:masterClrMapping/>
  </p:clrMapOvr>
  <p:extLst>
    <p:ext uri="{DCECCB84-F9BA-43D5-87BE-67443E8EF086}">
      <p15:sldGuideLst xmlns:p15="http://schemas.microsoft.com/office/powerpoint/2012/main">
        <p15:guide id="1" orient="horz" pos="2808">
          <p15:clr>
            <a:srgbClr val="FBAE40"/>
          </p15:clr>
        </p15:guide>
        <p15:guide id="2" pos="52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Sidebar and Content">
    <p:spTree>
      <p:nvGrpSpPr>
        <p:cNvPr id="1" name=""/>
        <p:cNvGrpSpPr/>
        <p:nvPr/>
      </p:nvGrpSpPr>
      <p:grpSpPr>
        <a:xfrm>
          <a:off x="0" y="0"/>
          <a:ext cx="0" cy="0"/>
          <a:chOff x="0" y="0"/>
          <a:chExt cx="0" cy="0"/>
        </a:xfrm>
      </p:grpSpPr>
      <p:sp>
        <p:nvSpPr>
          <p:cNvPr id="7" name="Rectangle 6"/>
          <p:cNvSpPr/>
          <p:nvPr userDrawn="1"/>
        </p:nvSpPr>
        <p:spPr>
          <a:xfrm>
            <a:off x="0" y="0"/>
            <a:ext cx="41148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B5F976-D1ED-41BB-A844-B9AB0F253BC7}"/>
              </a:ext>
            </a:extLst>
          </p:cNvPr>
          <p:cNvSpPr>
            <a:spLocks noGrp="1"/>
          </p:cNvSpPr>
          <p:nvPr>
            <p:ph type="title" hasCustomPrompt="1"/>
          </p:nvPr>
        </p:nvSpPr>
        <p:spPr>
          <a:xfrm>
            <a:off x="336550" y="2095500"/>
            <a:ext cx="3511550" cy="3371850"/>
          </a:xfrm>
        </p:spPr>
        <p:txBody>
          <a:bodyPr anchor="t">
            <a:normAutofit/>
          </a:bodyPr>
          <a:lstStyle>
            <a:lvl1pPr algn="l">
              <a:defRPr sz="3600" spc="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8622393E-820A-44DA-96F9-BFC9A96AE053}"/>
              </a:ext>
            </a:extLst>
          </p:cNvPr>
          <p:cNvSpPr>
            <a:spLocks noGrp="1"/>
          </p:cNvSpPr>
          <p:nvPr>
            <p:ph type="body" idx="1" hasCustomPrompt="1"/>
          </p:nvPr>
        </p:nvSpPr>
        <p:spPr>
          <a:xfrm>
            <a:off x="336550" y="1042492"/>
            <a:ext cx="3511550" cy="916481"/>
          </a:xfrm>
        </p:spPr>
        <p:txBody>
          <a:bodyPr anchor="t">
            <a:normAutofit/>
          </a:bodyPr>
          <a:lstStyle>
            <a:lvl1pPr marL="0" indent="0">
              <a:buNone/>
              <a:defRPr sz="2000" b="1" spc="3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CFC5C0-F1BC-460B-829E-BC55D0F20DE7}"/>
              </a:ext>
            </a:extLst>
          </p:cNvPr>
          <p:cNvSpPr>
            <a:spLocks noGrp="1"/>
          </p:cNvSpPr>
          <p:nvPr>
            <p:ph type="dt" sz="half" idx="10"/>
          </p:nvPr>
        </p:nvSpPr>
        <p:spPr/>
        <p:txBody>
          <a:bodyPr/>
          <a:lstStyle/>
          <a:p>
            <a:fld id="{111FC835-FED9-4C6D-A89B-BEC4C37675A2}" type="datetimeFigureOut">
              <a:rPr lang="en-US" smtClean="0"/>
              <a:pPr/>
              <a:t>10/6/2025</a:t>
            </a:fld>
            <a:endParaRPr lang="en-US"/>
          </a:p>
        </p:txBody>
      </p:sp>
      <p:sp>
        <p:nvSpPr>
          <p:cNvPr id="5" name="Footer Placeholder 4">
            <a:extLst>
              <a:ext uri="{FF2B5EF4-FFF2-40B4-BE49-F238E27FC236}">
                <a16:creationId xmlns:a16="http://schemas.microsoft.com/office/drawing/2014/main" id="{28C0CC62-89FC-4FB1-B2AA-CEF9B95219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C35BF1-66E5-438D-8A8F-F12A24139302}"/>
              </a:ext>
            </a:extLst>
          </p:cNvPr>
          <p:cNvSpPr>
            <a:spLocks noGrp="1"/>
          </p:cNvSpPr>
          <p:nvPr>
            <p:ph type="sldNum" sz="quarter" idx="12"/>
          </p:nvPr>
        </p:nvSpPr>
        <p:spPr/>
        <p:txBody>
          <a:bodyPr/>
          <a:lstStyle/>
          <a:p>
            <a:fld id="{66D5A6D9-F27A-4C48-BE07-47A83607681D}" type="slidenum">
              <a:rPr lang="en-US" smtClean="0"/>
              <a:pPr/>
              <a:t>‹#›</a:t>
            </a:fld>
            <a:endParaRPr lang="en-US"/>
          </a:p>
        </p:txBody>
      </p:sp>
      <p:cxnSp>
        <p:nvCxnSpPr>
          <p:cNvPr id="9" name="Straight Connector 8"/>
          <p:cNvCxnSpPr/>
          <p:nvPr userDrawn="1"/>
        </p:nvCxnSpPr>
        <p:spPr>
          <a:xfrm>
            <a:off x="450630" y="790245"/>
            <a:ext cx="1828800" cy="0"/>
          </a:xfrm>
          <a:prstGeom prst="line">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B3EBD3B4-C018-4C4A-92C2-9236922EA09F}"/>
              </a:ext>
            </a:extLst>
          </p:cNvPr>
          <p:cNvSpPr>
            <a:spLocks noGrp="1"/>
          </p:cNvSpPr>
          <p:nvPr>
            <p:ph type="body" sz="quarter" idx="13"/>
          </p:nvPr>
        </p:nvSpPr>
        <p:spPr>
          <a:xfrm>
            <a:off x="4451350" y="790245"/>
            <a:ext cx="7289800" cy="51724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640566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Alternate Section Header">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A953325A-3252-4F44-9166-3635725689ED}"/>
              </a:ext>
            </a:extLst>
          </p:cNvPr>
          <p:cNvCxnSpPr/>
          <p:nvPr userDrawn="1"/>
        </p:nvCxnSpPr>
        <p:spPr>
          <a:xfrm>
            <a:off x="838200" y="4892040"/>
            <a:ext cx="2926080"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1D54AAA-6D1D-4BFC-89C5-E30ABF5459C7}"/>
              </a:ext>
            </a:extLst>
          </p:cNvPr>
          <p:cNvSpPr>
            <a:spLocks noGrp="1"/>
          </p:cNvSpPr>
          <p:nvPr>
            <p:ph type="title"/>
          </p:nvPr>
        </p:nvSpPr>
        <p:spPr>
          <a:xfrm>
            <a:off x="819151" y="2578608"/>
            <a:ext cx="9106902" cy="2042014"/>
          </a:xfrm>
        </p:spPr>
        <p:txBody>
          <a:bodyPr lIns="0" anchor="b">
            <a:normAutofit/>
          </a:bodyPr>
          <a:lstStyle>
            <a:lvl1pPr algn="l">
              <a:defRPr sz="3600">
                <a:solidFill>
                  <a:schemeClr val="tx2"/>
                </a:solidFill>
              </a:defRPr>
            </a:lvl1pPr>
          </a:lstStyle>
          <a:p>
            <a:r>
              <a:rPr lang="en-US"/>
              <a:t>Click to edit Master title style</a:t>
            </a:r>
          </a:p>
        </p:txBody>
      </p:sp>
      <p:sp>
        <p:nvSpPr>
          <p:cNvPr id="3" name="Text Placeholder 2">
            <a:extLst>
              <a:ext uri="{FF2B5EF4-FFF2-40B4-BE49-F238E27FC236}">
                <a16:creationId xmlns:a16="http://schemas.microsoft.com/office/drawing/2014/main" id="{C399FB64-2188-40ED-8166-957ED2541B31}"/>
              </a:ext>
            </a:extLst>
          </p:cNvPr>
          <p:cNvSpPr>
            <a:spLocks noGrp="1"/>
          </p:cNvSpPr>
          <p:nvPr>
            <p:ph type="body" idx="1" hasCustomPrompt="1"/>
          </p:nvPr>
        </p:nvSpPr>
        <p:spPr>
          <a:xfrm>
            <a:off x="831850" y="5171708"/>
            <a:ext cx="9106902" cy="941388"/>
          </a:xfrm>
        </p:spPr>
        <p:txBody>
          <a:bodyPr lIns="0">
            <a:normAutofit/>
          </a:bodyPr>
          <a:lstStyle>
            <a:lvl1pPr marL="0" indent="0" algn="l">
              <a:buNone/>
              <a:defRPr sz="20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554764935"/>
      </p:ext>
    </p:extLst>
  </p:cSld>
  <p:clrMapOvr>
    <a:masterClrMapping/>
  </p:clrMapOvr>
  <p:extLst>
    <p:ext uri="{DCECCB84-F9BA-43D5-87BE-67443E8EF086}">
      <p15:sldGuideLst xmlns:p15="http://schemas.microsoft.com/office/powerpoint/2012/main">
        <p15:guide id="1" orient="horz" pos="2160">
          <p15:clr>
            <a:srgbClr val="FBAE40"/>
          </p15:clr>
        </p15:guide>
        <p15:guide id="2" pos="528">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1_Alternate Section Header">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A953325A-3252-4F44-9166-3635725689ED}"/>
              </a:ext>
            </a:extLst>
          </p:cNvPr>
          <p:cNvCxnSpPr/>
          <p:nvPr userDrawn="1"/>
        </p:nvCxnSpPr>
        <p:spPr>
          <a:xfrm>
            <a:off x="838200" y="4892040"/>
            <a:ext cx="2926080"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1D54AAA-6D1D-4BFC-89C5-E30ABF5459C7}"/>
              </a:ext>
            </a:extLst>
          </p:cNvPr>
          <p:cNvSpPr>
            <a:spLocks noGrp="1"/>
          </p:cNvSpPr>
          <p:nvPr>
            <p:ph type="title"/>
          </p:nvPr>
        </p:nvSpPr>
        <p:spPr>
          <a:xfrm>
            <a:off x="819151" y="2578608"/>
            <a:ext cx="9106902" cy="2042014"/>
          </a:xfrm>
        </p:spPr>
        <p:txBody>
          <a:bodyPr lIns="0" anchor="b">
            <a:normAutofit/>
          </a:bodyPr>
          <a:lstStyle>
            <a:lvl1pPr algn="l">
              <a:defRPr sz="3600">
                <a:solidFill>
                  <a:schemeClr val="tx2"/>
                </a:solidFill>
              </a:defRPr>
            </a:lvl1pPr>
          </a:lstStyle>
          <a:p>
            <a:r>
              <a:rPr lang="en-US"/>
              <a:t>Click to edit Master title style</a:t>
            </a:r>
          </a:p>
        </p:txBody>
      </p:sp>
      <p:sp>
        <p:nvSpPr>
          <p:cNvPr id="3" name="Text Placeholder 2">
            <a:extLst>
              <a:ext uri="{FF2B5EF4-FFF2-40B4-BE49-F238E27FC236}">
                <a16:creationId xmlns:a16="http://schemas.microsoft.com/office/drawing/2014/main" id="{C399FB64-2188-40ED-8166-957ED2541B31}"/>
              </a:ext>
            </a:extLst>
          </p:cNvPr>
          <p:cNvSpPr>
            <a:spLocks noGrp="1"/>
          </p:cNvSpPr>
          <p:nvPr>
            <p:ph type="body" idx="1" hasCustomPrompt="1"/>
          </p:nvPr>
        </p:nvSpPr>
        <p:spPr>
          <a:xfrm>
            <a:off x="831850" y="5171708"/>
            <a:ext cx="9106902" cy="941388"/>
          </a:xfrm>
        </p:spPr>
        <p:txBody>
          <a:bodyPr lIns="0">
            <a:normAutofit/>
          </a:bodyPr>
          <a:lstStyle>
            <a:lvl1pPr marL="0" indent="0" algn="l">
              <a:buNone/>
              <a:defRPr sz="20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63714495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2_Alternate Section Header">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A953325A-3252-4F44-9166-3635725689ED}"/>
              </a:ext>
            </a:extLst>
          </p:cNvPr>
          <p:cNvCxnSpPr>
            <a:cxnSpLocks/>
          </p:cNvCxnSpPr>
          <p:nvPr userDrawn="1"/>
        </p:nvCxnSpPr>
        <p:spPr>
          <a:xfrm>
            <a:off x="4632960" y="4892040"/>
            <a:ext cx="2926080"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1D54AAA-6D1D-4BFC-89C5-E30ABF5459C7}"/>
              </a:ext>
            </a:extLst>
          </p:cNvPr>
          <p:cNvSpPr>
            <a:spLocks noGrp="1"/>
          </p:cNvSpPr>
          <p:nvPr>
            <p:ph type="title"/>
          </p:nvPr>
        </p:nvSpPr>
        <p:spPr>
          <a:xfrm>
            <a:off x="1542549" y="2578608"/>
            <a:ext cx="9106902" cy="2042014"/>
          </a:xfrm>
        </p:spPr>
        <p:txBody>
          <a:bodyPr anchor="b">
            <a:normAutofit/>
          </a:bodyPr>
          <a:lstStyle>
            <a:lvl1pPr algn="ctr">
              <a:defRPr sz="3600">
                <a:solidFill>
                  <a:schemeClr val="tx2"/>
                </a:solidFill>
              </a:defRPr>
            </a:lvl1pPr>
          </a:lstStyle>
          <a:p>
            <a:r>
              <a:rPr lang="en-US"/>
              <a:t>Click to edit Master title style</a:t>
            </a:r>
          </a:p>
        </p:txBody>
      </p:sp>
      <p:sp>
        <p:nvSpPr>
          <p:cNvPr id="3" name="Text Placeholder 2">
            <a:extLst>
              <a:ext uri="{FF2B5EF4-FFF2-40B4-BE49-F238E27FC236}">
                <a16:creationId xmlns:a16="http://schemas.microsoft.com/office/drawing/2014/main" id="{C399FB64-2188-40ED-8166-957ED2541B31}"/>
              </a:ext>
            </a:extLst>
          </p:cNvPr>
          <p:cNvSpPr>
            <a:spLocks noGrp="1"/>
          </p:cNvSpPr>
          <p:nvPr>
            <p:ph type="body" idx="1"/>
          </p:nvPr>
        </p:nvSpPr>
        <p:spPr>
          <a:xfrm>
            <a:off x="1542549" y="5171708"/>
            <a:ext cx="9106902" cy="941388"/>
          </a:xfrm>
        </p:spPr>
        <p:txBody>
          <a:bodyPr>
            <a:normAutofit/>
          </a:bodyPr>
          <a:lstStyle>
            <a:lvl1pPr marL="0" indent="0" algn="ctr">
              <a:buNone/>
              <a:defRPr sz="20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10467161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3_Alternate Section Header">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A953325A-3252-4F44-9166-3635725689ED}"/>
              </a:ext>
            </a:extLst>
          </p:cNvPr>
          <p:cNvCxnSpPr>
            <a:cxnSpLocks/>
          </p:cNvCxnSpPr>
          <p:nvPr userDrawn="1"/>
        </p:nvCxnSpPr>
        <p:spPr>
          <a:xfrm>
            <a:off x="4632960" y="4892040"/>
            <a:ext cx="2926080"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1D54AAA-6D1D-4BFC-89C5-E30ABF5459C7}"/>
              </a:ext>
            </a:extLst>
          </p:cNvPr>
          <p:cNvSpPr>
            <a:spLocks noGrp="1"/>
          </p:cNvSpPr>
          <p:nvPr>
            <p:ph type="title"/>
          </p:nvPr>
        </p:nvSpPr>
        <p:spPr>
          <a:xfrm>
            <a:off x="1542549" y="2578608"/>
            <a:ext cx="9106902" cy="2042014"/>
          </a:xfrm>
        </p:spPr>
        <p:txBody>
          <a:bodyPr anchor="b">
            <a:normAutofit/>
          </a:bodyPr>
          <a:lstStyle>
            <a:lvl1pPr algn="ctr">
              <a:defRPr sz="3600">
                <a:solidFill>
                  <a:schemeClr val="tx2"/>
                </a:solidFill>
              </a:defRPr>
            </a:lvl1pPr>
          </a:lstStyle>
          <a:p>
            <a:r>
              <a:rPr lang="en-US"/>
              <a:t>Click to edit Master title style</a:t>
            </a:r>
          </a:p>
        </p:txBody>
      </p:sp>
      <p:sp>
        <p:nvSpPr>
          <p:cNvPr id="3" name="Text Placeholder 2">
            <a:extLst>
              <a:ext uri="{FF2B5EF4-FFF2-40B4-BE49-F238E27FC236}">
                <a16:creationId xmlns:a16="http://schemas.microsoft.com/office/drawing/2014/main" id="{C399FB64-2188-40ED-8166-957ED2541B31}"/>
              </a:ext>
            </a:extLst>
          </p:cNvPr>
          <p:cNvSpPr>
            <a:spLocks noGrp="1"/>
          </p:cNvSpPr>
          <p:nvPr>
            <p:ph type="body" idx="1"/>
          </p:nvPr>
        </p:nvSpPr>
        <p:spPr>
          <a:xfrm>
            <a:off x="1542549" y="5171708"/>
            <a:ext cx="9106902" cy="941388"/>
          </a:xfrm>
        </p:spPr>
        <p:txBody>
          <a:bodyPr>
            <a:normAutofit/>
          </a:bodyPr>
          <a:lstStyle>
            <a:lvl1pPr marL="0" indent="0" algn="ctr">
              <a:buNone/>
              <a:defRPr sz="20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9035888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076FA-325A-41CD-812E-E41689BE7598}"/>
              </a:ext>
            </a:extLst>
          </p:cNvPr>
          <p:cNvSpPr>
            <a:spLocks noGrp="1"/>
          </p:cNvSpPr>
          <p:nvPr>
            <p:ph type="title" hasCustomPrompt="1"/>
          </p:nvPr>
        </p:nvSpPr>
        <p:spPr>
          <a:xfrm>
            <a:off x="619125" y="117476"/>
            <a:ext cx="10953750" cy="1169988"/>
          </a:xfrm>
        </p:spPr>
        <p:txBody>
          <a:bodyPr anchor="b">
            <a:normAutofit/>
          </a:bodyPr>
          <a:lstStyle>
            <a:lvl1pPr algn="ctr">
              <a:defRPr sz="4400" spc="0">
                <a:solidFill>
                  <a:schemeClr val="tx2"/>
                </a:solidFill>
                <a:latin typeface="+mj-lt"/>
              </a:defRPr>
            </a:lvl1pPr>
          </a:lstStyle>
          <a:p>
            <a:r>
              <a:rPr lang="en-US"/>
              <a:t>Click To Edit Master Title Style</a:t>
            </a:r>
          </a:p>
        </p:txBody>
      </p:sp>
      <p:sp>
        <p:nvSpPr>
          <p:cNvPr id="3" name="Content Placeholder 2">
            <a:extLst>
              <a:ext uri="{FF2B5EF4-FFF2-40B4-BE49-F238E27FC236}">
                <a16:creationId xmlns:a16="http://schemas.microsoft.com/office/drawing/2014/main" id="{6D17C441-05E0-4CD9-ACB4-8ED89A58326F}"/>
              </a:ext>
            </a:extLst>
          </p:cNvPr>
          <p:cNvSpPr>
            <a:spLocks noGrp="1"/>
          </p:cNvSpPr>
          <p:nvPr>
            <p:ph idx="1"/>
          </p:nvPr>
        </p:nvSpPr>
        <p:spPr/>
        <p:txBody>
          <a:bodyPr/>
          <a:lstStyle>
            <a:lvl1pPr>
              <a:lnSpc>
                <a:spcPct val="100000"/>
              </a:lnSpc>
              <a:defRPr sz="2400">
                <a:solidFill>
                  <a:schemeClr val="tx2"/>
                </a:solidFill>
              </a:defRPr>
            </a:lvl1pPr>
            <a:lvl2pPr>
              <a:lnSpc>
                <a:spcPct val="100000"/>
              </a:lnSpc>
              <a:defRPr>
                <a:solidFill>
                  <a:schemeClr val="tx2"/>
                </a:solidFill>
              </a:defRPr>
            </a:lvl2pPr>
            <a:lvl3pPr>
              <a:lnSpc>
                <a:spcPct val="100000"/>
              </a:lnSpc>
              <a:defRPr>
                <a:solidFill>
                  <a:schemeClr val="tx2"/>
                </a:solidFill>
              </a:defRPr>
            </a:lvl3pPr>
            <a:lvl4pPr>
              <a:lnSpc>
                <a:spcPct val="100000"/>
              </a:lnSpc>
              <a:defRPr>
                <a:solidFill>
                  <a:schemeClr val="tx2"/>
                </a:solidFill>
              </a:defRPr>
            </a:lvl4pPr>
            <a:lvl5pPr>
              <a:lnSpc>
                <a:spcPct val="100000"/>
              </a:lnSpc>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B94078-ACAB-424B-B9F4-A81954B2DCA5}"/>
              </a:ext>
            </a:extLst>
          </p:cNvPr>
          <p:cNvSpPr>
            <a:spLocks noGrp="1"/>
          </p:cNvSpPr>
          <p:nvPr>
            <p:ph type="dt" sz="half" idx="10"/>
          </p:nvPr>
        </p:nvSpPr>
        <p:spPr/>
        <p:txBody>
          <a:bodyPr/>
          <a:lstStyle/>
          <a:p>
            <a:fld id="{304E8381-1220-45D7-A508-9B3EA5354895}" type="datetimeFigureOut">
              <a:rPr lang="en-US" smtClean="0">
                <a:solidFill>
                  <a:prstClr val="black">
                    <a:tint val="75000"/>
                  </a:prstClr>
                </a:solidFill>
              </a:rPr>
              <a:pPr/>
              <a:t>10/6/2025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BA7FBC7-43E8-4D21-AECF-967C9496E68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3230557-DCBB-4B8A-9E06-754D9376D430}"/>
              </a:ext>
            </a:extLst>
          </p:cNvPr>
          <p:cNvSpPr>
            <a:spLocks noGrp="1"/>
          </p:cNvSpPr>
          <p:nvPr>
            <p:ph type="sldNum" sz="quarter" idx="12"/>
          </p:nvPr>
        </p:nvSpPr>
        <p:spPr/>
        <p:txBody>
          <a:bodyPr/>
          <a:lstStyle/>
          <a:p>
            <a:fld id="{0BAD3989-C0BA-4AE9-8F57-274CC2690C0D}" type="slidenum">
              <a:rPr lang="en-US" smtClean="0">
                <a:solidFill>
                  <a:prstClr val="black">
                    <a:tint val="75000"/>
                  </a:prstClr>
                </a:solidFill>
              </a:rPr>
              <a:pPr/>
              <a:t>‹#›</a:t>
            </a:fld>
            <a:endParaRPr lang="en-US">
              <a:solidFill>
                <a:prstClr val="black">
                  <a:tint val="75000"/>
                </a:prstClr>
              </a:solidFill>
            </a:endParaRPr>
          </a:p>
        </p:txBody>
      </p:sp>
      <p:cxnSp>
        <p:nvCxnSpPr>
          <p:cNvPr id="8" name="Straight Connector 7">
            <a:extLst>
              <a:ext uri="{FF2B5EF4-FFF2-40B4-BE49-F238E27FC236}">
                <a16:creationId xmlns:a16="http://schemas.microsoft.com/office/drawing/2014/main" id="{E3B71A08-BD0D-407F-BF8F-DE65D53B47D6}"/>
              </a:ext>
            </a:extLst>
          </p:cNvPr>
          <p:cNvCxnSpPr/>
          <p:nvPr userDrawn="1"/>
        </p:nvCxnSpPr>
        <p:spPr>
          <a:xfrm>
            <a:off x="2438400" y="1466850"/>
            <a:ext cx="7315200"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64289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076FA-325A-41CD-812E-E41689BE7598}"/>
              </a:ext>
            </a:extLst>
          </p:cNvPr>
          <p:cNvSpPr>
            <a:spLocks noGrp="1"/>
          </p:cNvSpPr>
          <p:nvPr>
            <p:ph type="title" hasCustomPrompt="1"/>
          </p:nvPr>
        </p:nvSpPr>
        <p:spPr>
          <a:xfrm>
            <a:off x="619125" y="117476"/>
            <a:ext cx="10953750" cy="1169988"/>
          </a:xfrm>
        </p:spPr>
        <p:txBody>
          <a:bodyPr anchor="b">
            <a:normAutofit/>
          </a:bodyPr>
          <a:lstStyle>
            <a:lvl1pPr algn="ctr">
              <a:tabLst>
                <a:tab pos="1320800" algn="l"/>
              </a:tabLst>
              <a:defRPr sz="4400" spc="0">
                <a:solidFill>
                  <a:schemeClr val="tx2"/>
                </a:solidFill>
                <a:latin typeface="+mj-lt"/>
              </a:defRPr>
            </a:lvl1pPr>
          </a:lstStyle>
          <a:p>
            <a:r>
              <a:rPr lang="en-US"/>
              <a:t>Click To Edit Master Title Style</a:t>
            </a:r>
          </a:p>
        </p:txBody>
      </p:sp>
      <p:sp>
        <p:nvSpPr>
          <p:cNvPr id="3" name="Content Placeholder 2">
            <a:extLst>
              <a:ext uri="{FF2B5EF4-FFF2-40B4-BE49-F238E27FC236}">
                <a16:creationId xmlns:a16="http://schemas.microsoft.com/office/drawing/2014/main" id="{6D17C441-05E0-4CD9-ACB4-8ED89A58326F}"/>
              </a:ext>
            </a:extLst>
          </p:cNvPr>
          <p:cNvSpPr>
            <a:spLocks noGrp="1"/>
          </p:cNvSpPr>
          <p:nvPr>
            <p:ph idx="1"/>
          </p:nvPr>
        </p:nvSpPr>
        <p:spPr/>
        <p:txBody>
          <a:bodyPr/>
          <a:lstStyle>
            <a:lvl1pPr>
              <a:lnSpc>
                <a:spcPct val="100000"/>
              </a:lnSpc>
              <a:defRPr sz="2400">
                <a:solidFill>
                  <a:schemeClr val="tx2"/>
                </a:solidFill>
              </a:defRPr>
            </a:lvl1pPr>
            <a:lvl2pPr>
              <a:lnSpc>
                <a:spcPct val="100000"/>
              </a:lnSpc>
              <a:defRPr>
                <a:solidFill>
                  <a:schemeClr val="tx2"/>
                </a:solidFill>
              </a:defRPr>
            </a:lvl2pPr>
            <a:lvl3pPr>
              <a:lnSpc>
                <a:spcPct val="100000"/>
              </a:lnSpc>
              <a:defRPr>
                <a:solidFill>
                  <a:schemeClr val="tx2"/>
                </a:solidFill>
              </a:defRPr>
            </a:lvl3pPr>
            <a:lvl4pPr>
              <a:lnSpc>
                <a:spcPct val="100000"/>
              </a:lnSpc>
              <a:defRPr>
                <a:solidFill>
                  <a:schemeClr val="tx2"/>
                </a:solidFill>
              </a:defRPr>
            </a:lvl4pPr>
            <a:lvl5pPr>
              <a:lnSpc>
                <a:spcPct val="100000"/>
              </a:lnSpc>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B94078-ACAB-424B-B9F4-A81954B2DCA5}"/>
              </a:ext>
            </a:extLst>
          </p:cNvPr>
          <p:cNvSpPr>
            <a:spLocks noGrp="1"/>
          </p:cNvSpPr>
          <p:nvPr>
            <p:ph type="dt" sz="half" idx="10"/>
          </p:nvPr>
        </p:nvSpPr>
        <p:spPr/>
        <p:txBody>
          <a:bodyPr/>
          <a:lstStyle/>
          <a:p>
            <a:fld id="{304E8381-1220-45D7-A508-9B3EA5354895}" type="datetimeFigureOut">
              <a:rPr lang="en-US" smtClean="0">
                <a:solidFill>
                  <a:prstClr val="black">
                    <a:tint val="75000"/>
                  </a:prstClr>
                </a:solidFill>
              </a:rPr>
              <a:pPr/>
              <a:t>10/6/2025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BA7FBC7-43E8-4D21-AECF-967C9496E68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3230557-DCBB-4B8A-9E06-754D9376D430}"/>
              </a:ext>
            </a:extLst>
          </p:cNvPr>
          <p:cNvSpPr>
            <a:spLocks noGrp="1"/>
          </p:cNvSpPr>
          <p:nvPr>
            <p:ph type="sldNum" sz="quarter" idx="12"/>
          </p:nvPr>
        </p:nvSpPr>
        <p:spPr/>
        <p:txBody>
          <a:bodyPr/>
          <a:lstStyle/>
          <a:p>
            <a:fld id="{0BAD3989-C0BA-4AE9-8F57-274CC2690C0D}" type="slidenum">
              <a:rPr lang="en-US" smtClean="0">
                <a:solidFill>
                  <a:prstClr val="black">
                    <a:tint val="75000"/>
                  </a:prstClr>
                </a:solidFill>
              </a:rPr>
              <a:pPr/>
              <a:t>‹#›</a:t>
            </a:fld>
            <a:endParaRPr lang="en-US">
              <a:solidFill>
                <a:prstClr val="black">
                  <a:tint val="75000"/>
                </a:prstClr>
              </a:solidFill>
            </a:endParaRPr>
          </a:p>
        </p:txBody>
      </p:sp>
      <p:cxnSp>
        <p:nvCxnSpPr>
          <p:cNvPr id="8" name="Straight Connector 7">
            <a:extLst>
              <a:ext uri="{FF2B5EF4-FFF2-40B4-BE49-F238E27FC236}">
                <a16:creationId xmlns:a16="http://schemas.microsoft.com/office/drawing/2014/main" id="{E3B71A08-BD0D-407F-BF8F-DE65D53B47D6}"/>
              </a:ext>
            </a:extLst>
          </p:cNvPr>
          <p:cNvCxnSpPr/>
          <p:nvPr userDrawn="1"/>
        </p:nvCxnSpPr>
        <p:spPr>
          <a:xfrm>
            <a:off x="5090160" y="1463040"/>
            <a:ext cx="2011680"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090168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BC6C34E-6644-4FBF-BC72-85756A3CDC23}"/>
              </a:ext>
            </a:extLst>
          </p:cNvPr>
          <p:cNvSpPr/>
          <p:nvPr/>
        </p:nvSpPr>
        <p:spPr>
          <a:xfrm>
            <a:off x="0" y="-1"/>
            <a:ext cx="12192000" cy="15544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E9E1A8D3-A3FB-4876-9E92-6D4C7664C265}"/>
              </a:ext>
            </a:extLst>
          </p:cNvPr>
          <p:cNvCxnSpPr>
            <a:cxnSpLocks/>
          </p:cNvCxnSpPr>
          <p:nvPr/>
        </p:nvCxnSpPr>
        <p:spPr>
          <a:xfrm>
            <a:off x="450630" y="447345"/>
            <a:ext cx="1828800" cy="0"/>
          </a:xfrm>
          <a:prstGeom prst="line">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5C076FA-325A-41CD-812E-E41689BE7598}"/>
              </a:ext>
            </a:extLst>
          </p:cNvPr>
          <p:cNvSpPr>
            <a:spLocks noGrp="1"/>
          </p:cNvSpPr>
          <p:nvPr userDrawn="1">
            <p:ph type="title" hasCustomPrompt="1"/>
          </p:nvPr>
        </p:nvSpPr>
        <p:spPr>
          <a:xfrm>
            <a:off x="347472" y="712994"/>
            <a:ext cx="11017250" cy="849107"/>
          </a:xfrm>
        </p:spPr>
        <p:txBody>
          <a:bodyPr anchor="t">
            <a:normAutofit/>
          </a:bodyPr>
          <a:lstStyle>
            <a:lvl1pPr algn="l">
              <a:defRPr sz="2400" b="1" spc="3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6D17C441-05E0-4CD9-ACB4-8ED89A58326F}"/>
              </a:ext>
            </a:extLst>
          </p:cNvPr>
          <p:cNvSpPr>
            <a:spLocks noGrp="1"/>
          </p:cNvSpPr>
          <p:nvPr userDrawn="1">
            <p:ph idx="1"/>
          </p:nvPr>
        </p:nvSpPr>
        <p:spPr>
          <a:xfrm>
            <a:off x="838200" y="1825625"/>
            <a:ext cx="10515600" cy="4351338"/>
          </a:xfrm>
        </p:spPr>
        <p:txBody>
          <a:bodyPr/>
          <a:lstStyle>
            <a:lvl1pPr>
              <a:lnSpc>
                <a:spcPct val="100000"/>
              </a:lnSpc>
              <a:defRPr sz="2400">
                <a:solidFill>
                  <a:schemeClr val="tx2"/>
                </a:solidFill>
              </a:defRPr>
            </a:lvl1pPr>
            <a:lvl2pPr>
              <a:lnSpc>
                <a:spcPct val="100000"/>
              </a:lnSpc>
              <a:defRPr>
                <a:solidFill>
                  <a:schemeClr val="tx2"/>
                </a:solidFill>
              </a:defRPr>
            </a:lvl2pPr>
            <a:lvl3pPr>
              <a:lnSpc>
                <a:spcPct val="100000"/>
              </a:lnSpc>
              <a:defRPr>
                <a:solidFill>
                  <a:schemeClr val="tx2"/>
                </a:solidFill>
              </a:defRPr>
            </a:lvl3pPr>
            <a:lvl4pPr>
              <a:lnSpc>
                <a:spcPct val="100000"/>
              </a:lnSpc>
              <a:defRPr>
                <a:solidFill>
                  <a:schemeClr val="tx2"/>
                </a:solidFill>
              </a:defRPr>
            </a:lvl4pPr>
            <a:lvl5pPr>
              <a:lnSpc>
                <a:spcPct val="100000"/>
              </a:lnSpc>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B94078-ACAB-424B-B9F4-A81954B2DCA5}"/>
              </a:ext>
            </a:extLst>
          </p:cNvPr>
          <p:cNvSpPr>
            <a:spLocks noGrp="1"/>
          </p:cNvSpPr>
          <p:nvPr userDrawn="1">
            <p:ph type="dt" sz="half" idx="10"/>
          </p:nvPr>
        </p:nvSpPr>
        <p:spPr/>
        <p:txBody>
          <a:bodyPr/>
          <a:lstStyle/>
          <a:p>
            <a:fld id="{304E8381-1220-45D7-A508-9B3EA5354895}" type="datetimeFigureOut">
              <a:rPr lang="en-US" smtClean="0">
                <a:solidFill>
                  <a:prstClr val="black">
                    <a:tint val="75000"/>
                  </a:prstClr>
                </a:solidFill>
              </a:rPr>
              <a:pPr/>
              <a:t>10/6/2025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BA7FBC7-43E8-4D21-AECF-967C9496E686}"/>
              </a:ext>
            </a:extLst>
          </p:cNvPr>
          <p:cNvSpPr>
            <a:spLocks noGrp="1"/>
          </p:cNvSpPr>
          <p:nvPr userDrawn="1">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3230557-DCBB-4B8A-9E06-754D9376D430}"/>
              </a:ext>
            </a:extLst>
          </p:cNvPr>
          <p:cNvSpPr>
            <a:spLocks noGrp="1"/>
          </p:cNvSpPr>
          <p:nvPr userDrawn="1">
            <p:ph type="sldNum" sz="quarter" idx="12"/>
          </p:nvPr>
        </p:nvSpPr>
        <p:spPr/>
        <p:txBody>
          <a:bodyPr/>
          <a:lstStyle/>
          <a:p>
            <a:fld id="{0BAD3989-C0BA-4AE9-8F57-274CC2690C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554349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Sidebar and Content">
    <p:spTree>
      <p:nvGrpSpPr>
        <p:cNvPr id="1" name=""/>
        <p:cNvGrpSpPr/>
        <p:nvPr/>
      </p:nvGrpSpPr>
      <p:grpSpPr>
        <a:xfrm>
          <a:off x="0" y="0"/>
          <a:ext cx="0" cy="0"/>
          <a:chOff x="0" y="0"/>
          <a:chExt cx="0" cy="0"/>
        </a:xfrm>
      </p:grpSpPr>
      <p:sp>
        <p:nvSpPr>
          <p:cNvPr id="7" name="Rectangle 6"/>
          <p:cNvSpPr/>
          <p:nvPr userDrawn="1"/>
        </p:nvSpPr>
        <p:spPr>
          <a:xfrm>
            <a:off x="0" y="0"/>
            <a:ext cx="41148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B5F976-D1ED-41BB-A844-B9AB0F253BC7}"/>
              </a:ext>
            </a:extLst>
          </p:cNvPr>
          <p:cNvSpPr>
            <a:spLocks noGrp="1"/>
          </p:cNvSpPr>
          <p:nvPr>
            <p:ph type="title" hasCustomPrompt="1"/>
          </p:nvPr>
        </p:nvSpPr>
        <p:spPr>
          <a:xfrm>
            <a:off x="336550" y="2095500"/>
            <a:ext cx="3511550" cy="3371850"/>
          </a:xfrm>
        </p:spPr>
        <p:txBody>
          <a:bodyPr anchor="t">
            <a:normAutofit/>
          </a:bodyPr>
          <a:lstStyle>
            <a:lvl1pPr algn="l">
              <a:defRPr sz="3600" spc="0">
                <a:solidFill>
                  <a:schemeClr val="tx2"/>
                </a:solidFill>
              </a:defRPr>
            </a:lvl1pPr>
          </a:lstStyle>
          <a:p>
            <a:r>
              <a:rPr lang="en-US"/>
              <a:t>Click To Edit Master Title Style</a:t>
            </a:r>
          </a:p>
        </p:txBody>
      </p:sp>
      <p:sp>
        <p:nvSpPr>
          <p:cNvPr id="3" name="Text Placeholder 2">
            <a:extLst>
              <a:ext uri="{FF2B5EF4-FFF2-40B4-BE49-F238E27FC236}">
                <a16:creationId xmlns:a16="http://schemas.microsoft.com/office/drawing/2014/main" id="{8622393E-820A-44DA-96F9-BFC9A96AE053}"/>
              </a:ext>
            </a:extLst>
          </p:cNvPr>
          <p:cNvSpPr>
            <a:spLocks noGrp="1"/>
          </p:cNvSpPr>
          <p:nvPr>
            <p:ph type="body" idx="1" hasCustomPrompt="1"/>
          </p:nvPr>
        </p:nvSpPr>
        <p:spPr>
          <a:xfrm>
            <a:off x="336550" y="1042492"/>
            <a:ext cx="3511550" cy="916481"/>
          </a:xfrm>
        </p:spPr>
        <p:txBody>
          <a:bodyPr anchor="t">
            <a:normAutofit/>
          </a:bodyPr>
          <a:lstStyle>
            <a:lvl1pPr marL="0" indent="0">
              <a:buNone/>
              <a:defRPr sz="2000" b="1" spc="300">
                <a:solidFill>
                  <a:schemeClr val="tx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CFC5C0-F1BC-460B-829E-BC55D0F20DE7}"/>
              </a:ext>
            </a:extLst>
          </p:cNvPr>
          <p:cNvSpPr>
            <a:spLocks noGrp="1"/>
          </p:cNvSpPr>
          <p:nvPr>
            <p:ph type="dt" sz="half" idx="10"/>
          </p:nvPr>
        </p:nvSpPr>
        <p:spPr/>
        <p:txBody>
          <a:bodyPr/>
          <a:lstStyle/>
          <a:p>
            <a:fld id="{111FC835-FED9-4C6D-A89B-BEC4C37675A2}" type="datetimeFigureOut">
              <a:rPr lang="en-US" smtClean="0"/>
              <a:pPr/>
              <a:t>10/6/2025</a:t>
            </a:fld>
            <a:endParaRPr lang="en-US"/>
          </a:p>
        </p:txBody>
      </p:sp>
      <p:sp>
        <p:nvSpPr>
          <p:cNvPr id="5" name="Footer Placeholder 4">
            <a:extLst>
              <a:ext uri="{FF2B5EF4-FFF2-40B4-BE49-F238E27FC236}">
                <a16:creationId xmlns:a16="http://schemas.microsoft.com/office/drawing/2014/main" id="{28C0CC62-89FC-4FB1-B2AA-CEF9B95219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C35BF1-66E5-438D-8A8F-F12A24139302}"/>
              </a:ext>
            </a:extLst>
          </p:cNvPr>
          <p:cNvSpPr>
            <a:spLocks noGrp="1"/>
          </p:cNvSpPr>
          <p:nvPr>
            <p:ph type="sldNum" sz="quarter" idx="12"/>
          </p:nvPr>
        </p:nvSpPr>
        <p:spPr/>
        <p:txBody>
          <a:bodyPr/>
          <a:lstStyle/>
          <a:p>
            <a:fld id="{66D5A6D9-F27A-4C48-BE07-47A83607681D}" type="slidenum">
              <a:rPr lang="en-US" smtClean="0"/>
              <a:pPr/>
              <a:t>‹#›</a:t>
            </a:fld>
            <a:endParaRPr lang="en-US"/>
          </a:p>
        </p:txBody>
      </p:sp>
      <p:cxnSp>
        <p:nvCxnSpPr>
          <p:cNvPr id="9" name="Straight Connector 8"/>
          <p:cNvCxnSpPr/>
          <p:nvPr userDrawn="1"/>
        </p:nvCxnSpPr>
        <p:spPr>
          <a:xfrm>
            <a:off x="450630" y="790245"/>
            <a:ext cx="1828800" cy="0"/>
          </a:xfrm>
          <a:prstGeom prst="line">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ext Placeholder 9">
            <a:extLst>
              <a:ext uri="{FF2B5EF4-FFF2-40B4-BE49-F238E27FC236}">
                <a16:creationId xmlns:a16="http://schemas.microsoft.com/office/drawing/2014/main" id="{77204B2A-7ADB-4B07-86C7-40C2BB0DE0FB}"/>
              </a:ext>
            </a:extLst>
          </p:cNvPr>
          <p:cNvSpPr>
            <a:spLocks noGrp="1"/>
          </p:cNvSpPr>
          <p:nvPr>
            <p:ph type="body" sz="quarter" idx="14"/>
          </p:nvPr>
        </p:nvSpPr>
        <p:spPr>
          <a:xfrm>
            <a:off x="4451350" y="790245"/>
            <a:ext cx="7289800" cy="51724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377846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1_Sidebar and Content">
    <p:spTree>
      <p:nvGrpSpPr>
        <p:cNvPr id="1" name=""/>
        <p:cNvGrpSpPr/>
        <p:nvPr/>
      </p:nvGrpSpPr>
      <p:grpSpPr>
        <a:xfrm>
          <a:off x="0" y="0"/>
          <a:ext cx="0" cy="0"/>
          <a:chOff x="0" y="0"/>
          <a:chExt cx="0" cy="0"/>
        </a:xfrm>
      </p:grpSpPr>
      <p:sp>
        <p:nvSpPr>
          <p:cNvPr id="7" name="Rectangle 6"/>
          <p:cNvSpPr/>
          <p:nvPr userDrawn="1"/>
        </p:nvSpPr>
        <p:spPr>
          <a:xfrm>
            <a:off x="0" y="0"/>
            <a:ext cx="41148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B5F976-D1ED-41BB-A844-B9AB0F253BC7}"/>
              </a:ext>
            </a:extLst>
          </p:cNvPr>
          <p:cNvSpPr>
            <a:spLocks noGrp="1"/>
          </p:cNvSpPr>
          <p:nvPr>
            <p:ph type="title" hasCustomPrompt="1"/>
          </p:nvPr>
        </p:nvSpPr>
        <p:spPr>
          <a:xfrm>
            <a:off x="336550" y="2095500"/>
            <a:ext cx="3511550" cy="3371850"/>
          </a:xfrm>
        </p:spPr>
        <p:txBody>
          <a:bodyPr anchor="t">
            <a:normAutofit/>
          </a:bodyPr>
          <a:lstStyle>
            <a:lvl1pPr algn="l">
              <a:defRPr sz="3600" spc="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8622393E-820A-44DA-96F9-BFC9A96AE053}"/>
              </a:ext>
            </a:extLst>
          </p:cNvPr>
          <p:cNvSpPr>
            <a:spLocks noGrp="1"/>
          </p:cNvSpPr>
          <p:nvPr>
            <p:ph type="body" idx="1" hasCustomPrompt="1"/>
          </p:nvPr>
        </p:nvSpPr>
        <p:spPr>
          <a:xfrm>
            <a:off x="336550" y="1042492"/>
            <a:ext cx="3511550" cy="916481"/>
          </a:xfrm>
        </p:spPr>
        <p:txBody>
          <a:bodyPr anchor="t">
            <a:normAutofit/>
          </a:bodyPr>
          <a:lstStyle>
            <a:lvl1pPr marL="0" indent="0">
              <a:buNone/>
              <a:defRPr sz="2000" b="1" spc="3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CFC5C0-F1BC-460B-829E-BC55D0F20DE7}"/>
              </a:ext>
            </a:extLst>
          </p:cNvPr>
          <p:cNvSpPr>
            <a:spLocks noGrp="1"/>
          </p:cNvSpPr>
          <p:nvPr>
            <p:ph type="dt" sz="half" idx="10"/>
          </p:nvPr>
        </p:nvSpPr>
        <p:spPr/>
        <p:txBody>
          <a:bodyPr/>
          <a:lstStyle/>
          <a:p>
            <a:fld id="{111FC835-FED9-4C6D-A89B-BEC4C37675A2}" type="datetimeFigureOut">
              <a:rPr lang="en-US" smtClean="0"/>
              <a:pPr/>
              <a:t>10/6/2025</a:t>
            </a:fld>
            <a:endParaRPr lang="en-US"/>
          </a:p>
        </p:txBody>
      </p:sp>
      <p:sp>
        <p:nvSpPr>
          <p:cNvPr id="5" name="Footer Placeholder 4">
            <a:extLst>
              <a:ext uri="{FF2B5EF4-FFF2-40B4-BE49-F238E27FC236}">
                <a16:creationId xmlns:a16="http://schemas.microsoft.com/office/drawing/2014/main" id="{28C0CC62-89FC-4FB1-B2AA-CEF9B95219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C35BF1-66E5-438D-8A8F-F12A24139302}"/>
              </a:ext>
            </a:extLst>
          </p:cNvPr>
          <p:cNvSpPr>
            <a:spLocks noGrp="1"/>
          </p:cNvSpPr>
          <p:nvPr>
            <p:ph type="sldNum" sz="quarter" idx="12"/>
          </p:nvPr>
        </p:nvSpPr>
        <p:spPr/>
        <p:txBody>
          <a:bodyPr/>
          <a:lstStyle/>
          <a:p>
            <a:fld id="{66D5A6D9-F27A-4C48-BE07-47A83607681D}" type="slidenum">
              <a:rPr lang="en-US" smtClean="0"/>
              <a:pPr/>
              <a:t>‹#›</a:t>
            </a:fld>
            <a:endParaRPr lang="en-US"/>
          </a:p>
        </p:txBody>
      </p:sp>
      <p:cxnSp>
        <p:nvCxnSpPr>
          <p:cNvPr id="9" name="Straight Connector 8"/>
          <p:cNvCxnSpPr/>
          <p:nvPr userDrawn="1"/>
        </p:nvCxnSpPr>
        <p:spPr>
          <a:xfrm>
            <a:off x="450630" y="790245"/>
            <a:ext cx="1828800" cy="0"/>
          </a:xfrm>
          <a:prstGeom prst="line">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B3EBD3B4-C018-4C4A-92C2-9236922EA09F}"/>
              </a:ext>
            </a:extLst>
          </p:cNvPr>
          <p:cNvSpPr>
            <a:spLocks noGrp="1"/>
          </p:cNvSpPr>
          <p:nvPr>
            <p:ph type="body" sz="quarter" idx="13"/>
          </p:nvPr>
        </p:nvSpPr>
        <p:spPr>
          <a:xfrm>
            <a:off x="4451350" y="790245"/>
            <a:ext cx="7289800" cy="51724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857547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2_Sidebar and Content">
    <p:spTree>
      <p:nvGrpSpPr>
        <p:cNvPr id="1" name=""/>
        <p:cNvGrpSpPr/>
        <p:nvPr/>
      </p:nvGrpSpPr>
      <p:grpSpPr>
        <a:xfrm>
          <a:off x="0" y="0"/>
          <a:ext cx="0" cy="0"/>
          <a:chOff x="0" y="0"/>
          <a:chExt cx="0" cy="0"/>
        </a:xfrm>
      </p:grpSpPr>
      <p:sp>
        <p:nvSpPr>
          <p:cNvPr id="7" name="Rectangle 6"/>
          <p:cNvSpPr/>
          <p:nvPr userDrawn="1"/>
        </p:nvSpPr>
        <p:spPr>
          <a:xfrm>
            <a:off x="0" y="0"/>
            <a:ext cx="4114800" cy="6858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B5F976-D1ED-41BB-A844-B9AB0F253BC7}"/>
              </a:ext>
            </a:extLst>
          </p:cNvPr>
          <p:cNvSpPr>
            <a:spLocks noGrp="1"/>
          </p:cNvSpPr>
          <p:nvPr>
            <p:ph type="title" hasCustomPrompt="1"/>
          </p:nvPr>
        </p:nvSpPr>
        <p:spPr>
          <a:xfrm>
            <a:off x="336550" y="2095500"/>
            <a:ext cx="3511550" cy="3371850"/>
          </a:xfrm>
        </p:spPr>
        <p:txBody>
          <a:bodyPr anchor="t">
            <a:normAutofit/>
          </a:bodyPr>
          <a:lstStyle>
            <a:lvl1pPr algn="l">
              <a:defRPr sz="3600" spc="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8622393E-820A-44DA-96F9-BFC9A96AE053}"/>
              </a:ext>
            </a:extLst>
          </p:cNvPr>
          <p:cNvSpPr>
            <a:spLocks noGrp="1"/>
          </p:cNvSpPr>
          <p:nvPr>
            <p:ph type="body" idx="1" hasCustomPrompt="1"/>
          </p:nvPr>
        </p:nvSpPr>
        <p:spPr>
          <a:xfrm>
            <a:off x="336550" y="1042492"/>
            <a:ext cx="3511550" cy="916481"/>
          </a:xfrm>
        </p:spPr>
        <p:txBody>
          <a:bodyPr anchor="t">
            <a:normAutofit/>
          </a:bodyPr>
          <a:lstStyle>
            <a:lvl1pPr marL="0" indent="0">
              <a:buNone/>
              <a:defRPr sz="2000" b="1" spc="3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CFC5C0-F1BC-460B-829E-BC55D0F20DE7}"/>
              </a:ext>
            </a:extLst>
          </p:cNvPr>
          <p:cNvSpPr>
            <a:spLocks noGrp="1"/>
          </p:cNvSpPr>
          <p:nvPr>
            <p:ph type="dt" sz="half" idx="10"/>
          </p:nvPr>
        </p:nvSpPr>
        <p:spPr/>
        <p:txBody>
          <a:bodyPr/>
          <a:lstStyle/>
          <a:p>
            <a:fld id="{111FC835-FED9-4C6D-A89B-BEC4C37675A2}" type="datetimeFigureOut">
              <a:rPr lang="en-US" smtClean="0"/>
              <a:pPr/>
              <a:t>10/6/2025</a:t>
            </a:fld>
            <a:endParaRPr lang="en-US"/>
          </a:p>
        </p:txBody>
      </p:sp>
      <p:sp>
        <p:nvSpPr>
          <p:cNvPr id="5" name="Footer Placeholder 4">
            <a:extLst>
              <a:ext uri="{FF2B5EF4-FFF2-40B4-BE49-F238E27FC236}">
                <a16:creationId xmlns:a16="http://schemas.microsoft.com/office/drawing/2014/main" id="{28C0CC62-89FC-4FB1-B2AA-CEF9B95219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C35BF1-66E5-438D-8A8F-F12A24139302}"/>
              </a:ext>
            </a:extLst>
          </p:cNvPr>
          <p:cNvSpPr>
            <a:spLocks noGrp="1"/>
          </p:cNvSpPr>
          <p:nvPr>
            <p:ph type="sldNum" sz="quarter" idx="12"/>
          </p:nvPr>
        </p:nvSpPr>
        <p:spPr/>
        <p:txBody>
          <a:bodyPr/>
          <a:lstStyle/>
          <a:p>
            <a:fld id="{66D5A6D9-F27A-4C48-BE07-47A83607681D}" type="slidenum">
              <a:rPr lang="en-US" smtClean="0"/>
              <a:pPr/>
              <a:t>‹#›</a:t>
            </a:fld>
            <a:endParaRPr lang="en-US"/>
          </a:p>
        </p:txBody>
      </p:sp>
      <p:cxnSp>
        <p:nvCxnSpPr>
          <p:cNvPr id="9" name="Straight Connector 8"/>
          <p:cNvCxnSpPr/>
          <p:nvPr userDrawn="1"/>
        </p:nvCxnSpPr>
        <p:spPr>
          <a:xfrm>
            <a:off x="450630" y="790245"/>
            <a:ext cx="1828800"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B3EBD3B4-C018-4C4A-92C2-9236922EA09F}"/>
              </a:ext>
            </a:extLst>
          </p:cNvPr>
          <p:cNvSpPr>
            <a:spLocks noGrp="1"/>
          </p:cNvSpPr>
          <p:nvPr>
            <p:ph type="body" sz="quarter" idx="13"/>
          </p:nvPr>
        </p:nvSpPr>
        <p:spPr>
          <a:xfrm>
            <a:off x="4451350" y="790245"/>
            <a:ext cx="7289800" cy="51724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21380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Sidebar and Content">
    <p:spTree>
      <p:nvGrpSpPr>
        <p:cNvPr id="1" name=""/>
        <p:cNvGrpSpPr/>
        <p:nvPr/>
      </p:nvGrpSpPr>
      <p:grpSpPr>
        <a:xfrm>
          <a:off x="0" y="0"/>
          <a:ext cx="0" cy="0"/>
          <a:chOff x="0" y="0"/>
          <a:chExt cx="0" cy="0"/>
        </a:xfrm>
      </p:grpSpPr>
      <p:sp>
        <p:nvSpPr>
          <p:cNvPr id="7" name="Rectangle 6"/>
          <p:cNvSpPr/>
          <p:nvPr userDrawn="1"/>
        </p:nvSpPr>
        <p:spPr>
          <a:xfrm>
            <a:off x="0" y="0"/>
            <a:ext cx="4114800" cy="6858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B5F976-D1ED-41BB-A844-B9AB0F253BC7}"/>
              </a:ext>
            </a:extLst>
          </p:cNvPr>
          <p:cNvSpPr>
            <a:spLocks noGrp="1"/>
          </p:cNvSpPr>
          <p:nvPr>
            <p:ph type="title" hasCustomPrompt="1"/>
          </p:nvPr>
        </p:nvSpPr>
        <p:spPr>
          <a:xfrm>
            <a:off x="336550" y="2095500"/>
            <a:ext cx="3511550" cy="3371850"/>
          </a:xfrm>
        </p:spPr>
        <p:txBody>
          <a:bodyPr anchor="t">
            <a:normAutofit/>
          </a:bodyPr>
          <a:lstStyle>
            <a:lvl1pPr algn="l">
              <a:defRPr sz="3600" spc="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8622393E-820A-44DA-96F9-BFC9A96AE053}"/>
              </a:ext>
            </a:extLst>
          </p:cNvPr>
          <p:cNvSpPr>
            <a:spLocks noGrp="1"/>
          </p:cNvSpPr>
          <p:nvPr>
            <p:ph type="body" idx="1" hasCustomPrompt="1"/>
          </p:nvPr>
        </p:nvSpPr>
        <p:spPr>
          <a:xfrm>
            <a:off x="336550" y="1042492"/>
            <a:ext cx="3511550" cy="916481"/>
          </a:xfrm>
        </p:spPr>
        <p:txBody>
          <a:bodyPr anchor="t">
            <a:normAutofit/>
          </a:bodyPr>
          <a:lstStyle>
            <a:lvl1pPr marL="0" indent="0">
              <a:buNone/>
              <a:defRPr sz="2000" b="1" spc="3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CFC5C0-F1BC-460B-829E-BC55D0F20DE7}"/>
              </a:ext>
            </a:extLst>
          </p:cNvPr>
          <p:cNvSpPr>
            <a:spLocks noGrp="1"/>
          </p:cNvSpPr>
          <p:nvPr>
            <p:ph type="dt" sz="half" idx="10"/>
          </p:nvPr>
        </p:nvSpPr>
        <p:spPr/>
        <p:txBody>
          <a:bodyPr/>
          <a:lstStyle/>
          <a:p>
            <a:fld id="{111FC835-FED9-4C6D-A89B-BEC4C37675A2}" type="datetimeFigureOut">
              <a:rPr lang="en-US" smtClean="0"/>
              <a:pPr/>
              <a:t>10/6/2025</a:t>
            </a:fld>
            <a:endParaRPr lang="en-US"/>
          </a:p>
        </p:txBody>
      </p:sp>
      <p:sp>
        <p:nvSpPr>
          <p:cNvPr id="5" name="Footer Placeholder 4">
            <a:extLst>
              <a:ext uri="{FF2B5EF4-FFF2-40B4-BE49-F238E27FC236}">
                <a16:creationId xmlns:a16="http://schemas.microsoft.com/office/drawing/2014/main" id="{28C0CC62-89FC-4FB1-B2AA-CEF9B95219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C35BF1-66E5-438D-8A8F-F12A24139302}"/>
              </a:ext>
            </a:extLst>
          </p:cNvPr>
          <p:cNvSpPr>
            <a:spLocks noGrp="1"/>
          </p:cNvSpPr>
          <p:nvPr>
            <p:ph type="sldNum" sz="quarter" idx="12"/>
          </p:nvPr>
        </p:nvSpPr>
        <p:spPr/>
        <p:txBody>
          <a:bodyPr/>
          <a:lstStyle/>
          <a:p>
            <a:fld id="{66D5A6D9-F27A-4C48-BE07-47A83607681D}" type="slidenum">
              <a:rPr lang="en-US" smtClean="0"/>
              <a:pPr/>
              <a:t>‹#›</a:t>
            </a:fld>
            <a:endParaRPr lang="en-US"/>
          </a:p>
        </p:txBody>
      </p:sp>
      <p:cxnSp>
        <p:nvCxnSpPr>
          <p:cNvPr id="9" name="Straight Connector 8"/>
          <p:cNvCxnSpPr/>
          <p:nvPr userDrawn="1"/>
        </p:nvCxnSpPr>
        <p:spPr>
          <a:xfrm>
            <a:off x="450630" y="790245"/>
            <a:ext cx="1828800"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B3EBD3B4-C018-4C4A-92C2-9236922EA09F}"/>
              </a:ext>
            </a:extLst>
          </p:cNvPr>
          <p:cNvSpPr>
            <a:spLocks noGrp="1"/>
          </p:cNvSpPr>
          <p:nvPr>
            <p:ph type="body" sz="quarter" idx="13"/>
          </p:nvPr>
        </p:nvSpPr>
        <p:spPr>
          <a:xfrm>
            <a:off x="4451350" y="790245"/>
            <a:ext cx="7289800" cy="51724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385178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Picture Sidebar and Content">
    <p:spTree>
      <p:nvGrpSpPr>
        <p:cNvPr id="1" name=""/>
        <p:cNvGrpSpPr/>
        <p:nvPr/>
      </p:nvGrpSpPr>
      <p:grpSpPr>
        <a:xfrm>
          <a:off x="0" y="0"/>
          <a:ext cx="0" cy="0"/>
          <a:chOff x="0" y="0"/>
          <a:chExt cx="0" cy="0"/>
        </a:xfrm>
      </p:grpSpPr>
      <p:sp>
        <p:nvSpPr>
          <p:cNvPr id="7" name="Rectangle 6"/>
          <p:cNvSpPr/>
          <p:nvPr userDrawn="1"/>
        </p:nvSpPr>
        <p:spPr>
          <a:xfrm>
            <a:off x="0" y="0"/>
            <a:ext cx="41148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65CFC5C0-F1BC-460B-829E-BC55D0F20DE7}"/>
              </a:ext>
            </a:extLst>
          </p:cNvPr>
          <p:cNvSpPr>
            <a:spLocks noGrp="1"/>
          </p:cNvSpPr>
          <p:nvPr>
            <p:ph type="dt" sz="half" idx="10"/>
          </p:nvPr>
        </p:nvSpPr>
        <p:spPr/>
        <p:txBody>
          <a:bodyPr/>
          <a:lstStyle/>
          <a:p>
            <a:fld id="{111FC835-FED9-4C6D-A89B-BEC4C37675A2}" type="datetimeFigureOut">
              <a:rPr lang="en-US" smtClean="0"/>
              <a:pPr/>
              <a:t>10/6/2025</a:t>
            </a:fld>
            <a:endParaRPr lang="en-US"/>
          </a:p>
        </p:txBody>
      </p:sp>
      <p:sp>
        <p:nvSpPr>
          <p:cNvPr id="5" name="Footer Placeholder 4">
            <a:extLst>
              <a:ext uri="{FF2B5EF4-FFF2-40B4-BE49-F238E27FC236}">
                <a16:creationId xmlns:a16="http://schemas.microsoft.com/office/drawing/2014/main" id="{28C0CC62-89FC-4FB1-B2AA-CEF9B95219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C35BF1-66E5-438D-8A8F-F12A24139302}"/>
              </a:ext>
            </a:extLst>
          </p:cNvPr>
          <p:cNvSpPr>
            <a:spLocks noGrp="1"/>
          </p:cNvSpPr>
          <p:nvPr>
            <p:ph type="sldNum" sz="quarter" idx="12"/>
          </p:nvPr>
        </p:nvSpPr>
        <p:spPr/>
        <p:txBody>
          <a:bodyPr/>
          <a:lstStyle/>
          <a:p>
            <a:fld id="{66D5A6D9-F27A-4C48-BE07-47A83607681D}" type="slidenum">
              <a:rPr lang="en-US" smtClean="0"/>
              <a:pPr/>
              <a:t>‹#›</a:t>
            </a:fld>
            <a:endParaRPr lang="en-US"/>
          </a:p>
        </p:txBody>
      </p:sp>
      <p:sp>
        <p:nvSpPr>
          <p:cNvPr id="11" name="Text Placeholder 9">
            <a:extLst>
              <a:ext uri="{FF2B5EF4-FFF2-40B4-BE49-F238E27FC236}">
                <a16:creationId xmlns:a16="http://schemas.microsoft.com/office/drawing/2014/main" id="{77204B2A-7ADB-4B07-86C7-40C2BB0DE0FB}"/>
              </a:ext>
            </a:extLst>
          </p:cNvPr>
          <p:cNvSpPr>
            <a:spLocks noGrp="1"/>
          </p:cNvSpPr>
          <p:nvPr>
            <p:ph type="body" sz="quarter" idx="14"/>
          </p:nvPr>
        </p:nvSpPr>
        <p:spPr>
          <a:xfrm>
            <a:off x="4451350" y="790245"/>
            <a:ext cx="7289800" cy="51724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Box 14">
            <a:extLst>
              <a:ext uri="{FF2B5EF4-FFF2-40B4-BE49-F238E27FC236}">
                <a16:creationId xmlns:a16="http://schemas.microsoft.com/office/drawing/2014/main" id="{323D3F36-5083-4968-BE24-FCE4B435AA34}"/>
              </a:ext>
            </a:extLst>
          </p:cNvPr>
          <p:cNvSpPr txBox="1"/>
          <p:nvPr userDrawn="1"/>
        </p:nvSpPr>
        <p:spPr>
          <a:xfrm>
            <a:off x="-3155541" y="0"/>
            <a:ext cx="1805712" cy="5355312"/>
          </a:xfrm>
          <a:prstGeom prst="rect">
            <a:avLst/>
          </a:prstGeom>
          <a:noFill/>
        </p:spPr>
        <p:txBody>
          <a:bodyPr wrap="square" rtlCol="0">
            <a:noAutofit/>
          </a:bodyPr>
          <a:lstStyle/>
          <a:p>
            <a:r>
              <a:rPr lang="en-US" sz="1100"/>
              <a:t>To change the background image: </a:t>
            </a:r>
            <a:br>
              <a:rPr lang="en-US" sz="1100"/>
            </a:br>
            <a:endParaRPr lang="en-US" sz="1100"/>
          </a:p>
          <a:p>
            <a:pPr marL="285750" indent="-285750">
              <a:buFont typeface="Arial" panose="020B0604020202020204" pitchFamily="34" charset="0"/>
              <a:buChar char="•"/>
            </a:pPr>
            <a:r>
              <a:rPr lang="en-US" sz="1100"/>
              <a:t>Click on background image placeholder icon to </a:t>
            </a:r>
            <a:r>
              <a:rPr lang="en-US" sz="1100" b="1"/>
              <a:t>Change Picture</a:t>
            </a:r>
          </a:p>
          <a:p>
            <a:pPr marL="285750" indent="-285750">
              <a:buFont typeface="Arial" panose="020B0604020202020204" pitchFamily="34" charset="0"/>
              <a:buChar char="•"/>
            </a:pPr>
            <a:r>
              <a:rPr lang="en-US" sz="1100"/>
              <a:t>Choose your new image. </a:t>
            </a:r>
            <a:r>
              <a:rPr lang="en-US" sz="1100" b="1"/>
              <a:t>Done!</a:t>
            </a:r>
          </a:p>
          <a:p>
            <a:pPr marL="285750" indent="-285750">
              <a:buFont typeface="Arial" panose="020B0604020202020204" pitchFamily="34" charset="0"/>
              <a:buChar char="•"/>
            </a:pPr>
            <a:endParaRPr lang="en-US" sz="1100" b="1"/>
          </a:p>
          <a:p>
            <a:pPr marL="285750" indent="-285750">
              <a:buFont typeface="Arial" panose="020B0604020202020204" pitchFamily="34" charset="0"/>
              <a:buChar char="•"/>
            </a:pPr>
            <a:r>
              <a:rPr lang="en-US" sz="1100" i="1">
                <a:solidFill>
                  <a:srgbClr val="FF0000"/>
                </a:solidFill>
              </a:rPr>
              <a:t>There is a white gradient fade overlay that sits over the top third of the image  The image. After you place your image, stretch the overlay frame longer if you need more contrast behind your title.</a:t>
            </a:r>
          </a:p>
        </p:txBody>
      </p:sp>
      <p:sp>
        <p:nvSpPr>
          <p:cNvPr id="10" name="Picture Placeholder 9">
            <a:extLst>
              <a:ext uri="{FF2B5EF4-FFF2-40B4-BE49-F238E27FC236}">
                <a16:creationId xmlns:a16="http://schemas.microsoft.com/office/drawing/2014/main" id="{0FC6CCCF-2C2A-4216-A611-D6A9211FCE2B}"/>
              </a:ext>
            </a:extLst>
          </p:cNvPr>
          <p:cNvSpPr>
            <a:spLocks noGrp="1"/>
          </p:cNvSpPr>
          <p:nvPr>
            <p:ph type="pic" sz="quarter" idx="15"/>
          </p:nvPr>
        </p:nvSpPr>
        <p:spPr>
          <a:xfrm>
            <a:off x="0" y="-2"/>
            <a:ext cx="4114800" cy="6858001"/>
          </a:xfrm>
        </p:spPr>
        <p:txBody>
          <a:bodyPr/>
          <a:lstStyle/>
          <a:p>
            <a:r>
              <a:rPr lang="en-US"/>
              <a:t>Click icon to add picture</a:t>
            </a:r>
          </a:p>
        </p:txBody>
      </p:sp>
      <p:sp>
        <p:nvSpPr>
          <p:cNvPr id="13" name="White fade overlay">
            <a:extLst>
              <a:ext uri="{FF2B5EF4-FFF2-40B4-BE49-F238E27FC236}">
                <a16:creationId xmlns:a16="http://schemas.microsoft.com/office/drawing/2014/main" id="{66817C5C-8379-4FE3-B870-A23900E225F6}"/>
              </a:ext>
            </a:extLst>
          </p:cNvPr>
          <p:cNvSpPr>
            <a:spLocks noGrp="1"/>
          </p:cNvSpPr>
          <p:nvPr>
            <p:ph type="body" sz="quarter" idx="16"/>
          </p:nvPr>
        </p:nvSpPr>
        <p:spPr>
          <a:xfrm>
            <a:off x="0" y="-1"/>
            <a:ext cx="4114800" cy="2754923"/>
          </a:xfrm>
          <a:gradFill>
            <a:gsLst>
              <a:gs pos="0">
                <a:srgbClr val="FFFFFF"/>
              </a:gs>
              <a:gs pos="100000">
                <a:srgbClr val="FFFFFF">
                  <a:alpha val="0"/>
                </a:srgbClr>
              </a:gs>
            </a:gsLst>
            <a:lin ang="5400000" scaled="1"/>
          </a:gradFill>
        </p:spPr>
        <p:txBody>
          <a:bodyPr/>
          <a:lstStyle>
            <a:lvl1pPr marL="0" indent="0">
              <a:buNone/>
              <a:defRPr>
                <a:noFill/>
              </a:defRPr>
            </a:lvl1pPr>
          </a:lstStyle>
          <a:p>
            <a:pPr lvl="0"/>
            <a:r>
              <a:rPr lang="en-US"/>
              <a:t>Click to edit Master text styles</a:t>
            </a:r>
          </a:p>
        </p:txBody>
      </p:sp>
      <p:sp>
        <p:nvSpPr>
          <p:cNvPr id="22" name="Line 1">
            <a:extLst>
              <a:ext uri="{FF2B5EF4-FFF2-40B4-BE49-F238E27FC236}">
                <a16:creationId xmlns:a16="http://schemas.microsoft.com/office/drawing/2014/main" id="{FE443211-6379-4707-911E-76D966C150C1}"/>
              </a:ext>
            </a:extLst>
          </p:cNvPr>
          <p:cNvSpPr>
            <a:spLocks noGrp="1"/>
          </p:cNvSpPr>
          <p:nvPr>
            <p:ph type="body" sz="quarter" idx="17"/>
          </p:nvPr>
        </p:nvSpPr>
        <p:spPr>
          <a:xfrm>
            <a:off x="450630" y="744525"/>
            <a:ext cx="1828800" cy="73152"/>
          </a:xfrm>
          <a:solidFill>
            <a:schemeClr val="bg2"/>
          </a:solidFill>
        </p:spPr>
        <p:txBody>
          <a:bodyPr/>
          <a:lstStyle>
            <a:lvl1pPr marL="0" indent="0">
              <a:buNone/>
              <a:defRPr>
                <a:noFill/>
              </a:defRPr>
            </a:lvl1pPr>
          </a:lstStyle>
          <a:p>
            <a:pPr lvl="0"/>
            <a:r>
              <a:rPr lang="en-US"/>
              <a:t>Click to edit Master text styles</a:t>
            </a:r>
          </a:p>
        </p:txBody>
      </p:sp>
      <p:sp>
        <p:nvSpPr>
          <p:cNvPr id="16" name="Title 15">
            <a:extLst>
              <a:ext uri="{FF2B5EF4-FFF2-40B4-BE49-F238E27FC236}">
                <a16:creationId xmlns:a16="http://schemas.microsoft.com/office/drawing/2014/main" id="{229CC543-C081-4268-911A-1840F3C8EF35}"/>
              </a:ext>
            </a:extLst>
          </p:cNvPr>
          <p:cNvSpPr>
            <a:spLocks noGrp="1"/>
          </p:cNvSpPr>
          <p:nvPr>
            <p:ph type="title" hasCustomPrompt="1"/>
          </p:nvPr>
        </p:nvSpPr>
        <p:spPr>
          <a:xfrm>
            <a:off x="336550" y="1042491"/>
            <a:ext cx="3511550" cy="2053348"/>
          </a:xfrm>
        </p:spPr>
        <p:txBody>
          <a:bodyPr anchor="t">
            <a:normAutofit/>
          </a:bodyPr>
          <a:lstStyle>
            <a:lvl1pPr algn="l">
              <a:defRPr sz="2000" b="1" spc="300" baseline="0"/>
            </a:lvl1pPr>
          </a:lstStyle>
          <a:p>
            <a:r>
              <a:rPr lang="en-US"/>
              <a:t>CLICK TO EDIT MASTER TITLE STYLE</a:t>
            </a:r>
          </a:p>
        </p:txBody>
      </p:sp>
    </p:spTree>
    <p:extLst>
      <p:ext uri="{BB962C8B-B14F-4D97-AF65-F5344CB8AC3E}">
        <p14:creationId xmlns:p14="http://schemas.microsoft.com/office/powerpoint/2010/main" val="344976372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1_Picture Sidebar">
    <p:spTree>
      <p:nvGrpSpPr>
        <p:cNvPr id="1" name=""/>
        <p:cNvGrpSpPr/>
        <p:nvPr/>
      </p:nvGrpSpPr>
      <p:grpSpPr>
        <a:xfrm>
          <a:off x="0" y="0"/>
          <a:ext cx="0" cy="0"/>
          <a:chOff x="0" y="0"/>
          <a:chExt cx="0" cy="0"/>
        </a:xfrm>
      </p:grpSpPr>
      <p:sp>
        <p:nvSpPr>
          <p:cNvPr id="7" name="Rectangle 6"/>
          <p:cNvSpPr/>
          <p:nvPr userDrawn="1"/>
        </p:nvSpPr>
        <p:spPr>
          <a:xfrm>
            <a:off x="0" y="0"/>
            <a:ext cx="41148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65CFC5C0-F1BC-460B-829E-BC55D0F20DE7}"/>
              </a:ext>
            </a:extLst>
          </p:cNvPr>
          <p:cNvSpPr>
            <a:spLocks noGrp="1"/>
          </p:cNvSpPr>
          <p:nvPr>
            <p:ph type="dt" sz="half" idx="10"/>
          </p:nvPr>
        </p:nvSpPr>
        <p:spPr/>
        <p:txBody>
          <a:bodyPr/>
          <a:lstStyle/>
          <a:p>
            <a:fld id="{111FC835-FED9-4C6D-A89B-BEC4C37675A2}" type="datetimeFigureOut">
              <a:rPr lang="en-US" smtClean="0"/>
              <a:pPr/>
              <a:t>10/6/2025</a:t>
            </a:fld>
            <a:endParaRPr lang="en-US"/>
          </a:p>
        </p:txBody>
      </p:sp>
      <p:sp>
        <p:nvSpPr>
          <p:cNvPr id="5" name="Footer Placeholder 4">
            <a:extLst>
              <a:ext uri="{FF2B5EF4-FFF2-40B4-BE49-F238E27FC236}">
                <a16:creationId xmlns:a16="http://schemas.microsoft.com/office/drawing/2014/main" id="{28C0CC62-89FC-4FB1-B2AA-CEF9B95219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C35BF1-66E5-438D-8A8F-F12A24139302}"/>
              </a:ext>
            </a:extLst>
          </p:cNvPr>
          <p:cNvSpPr>
            <a:spLocks noGrp="1"/>
          </p:cNvSpPr>
          <p:nvPr>
            <p:ph type="sldNum" sz="quarter" idx="12"/>
          </p:nvPr>
        </p:nvSpPr>
        <p:spPr/>
        <p:txBody>
          <a:bodyPr/>
          <a:lstStyle/>
          <a:p>
            <a:fld id="{66D5A6D9-F27A-4C48-BE07-47A83607681D}" type="slidenum">
              <a:rPr lang="en-US" smtClean="0"/>
              <a:pPr/>
              <a:t>‹#›</a:t>
            </a:fld>
            <a:endParaRPr lang="en-US"/>
          </a:p>
        </p:txBody>
      </p:sp>
      <p:sp>
        <p:nvSpPr>
          <p:cNvPr id="15" name="TextBox 14">
            <a:extLst>
              <a:ext uri="{FF2B5EF4-FFF2-40B4-BE49-F238E27FC236}">
                <a16:creationId xmlns:a16="http://schemas.microsoft.com/office/drawing/2014/main" id="{323D3F36-5083-4968-BE24-FCE4B435AA34}"/>
              </a:ext>
            </a:extLst>
          </p:cNvPr>
          <p:cNvSpPr txBox="1"/>
          <p:nvPr userDrawn="1"/>
        </p:nvSpPr>
        <p:spPr>
          <a:xfrm>
            <a:off x="-3155541" y="0"/>
            <a:ext cx="1805712" cy="5355312"/>
          </a:xfrm>
          <a:prstGeom prst="rect">
            <a:avLst/>
          </a:prstGeom>
          <a:noFill/>
        </p:spPr>
        <p:txBody>
          <a:bodyPr wrap="square" rtlCol="0">
            <a:noAutofit/>
          </a:bodyPr>
          <a:lstStyle/>
          <a:p>
            <a:r>
              <a:rPr lang="en-US" sz="1100"/>
              <a:t>To change the background image: </a:t>
            </a:r>
            <a:br>
              <a:rPr lang="en-US" sz="1100"/>
            </a:br>
            <a:endParaRPr lang="en-US" sz="1100"/>
          </a:p>
          <a:p>
            <a:pPr marL="285750" indent="-285750">
              <a:buFont typeface="Arial" panose="020B0604020202020204" pitchFamily="34" charset="0"/>
              <a:buChar char="•"/>
            </a:pPr>
            <a:r>
              <a:rPr lang="en-US" sz="1100"/>
              <a:t>Click on background image placeholder icon to </a:t>
            </a:r>
            <a:r>
              <a:rPr lang="en-US" sz="1100" b="1"/>
              <a:t>Change Picture</a:t>
            </a:r>
          </a:p>
          <a:p>
            <a:pPr marL="285750" indent="-285750">
              <a:buFont typeface="Arial" panose="020B0604020202020204" pitchFamily="34" charset="0"/>
              <a:buChar char="•"/>
            </a:pPr>
            <a:r>
              <a:rPr lang="en-US" sz="1100"/>
              <a:t>Choose your new image. </a:t>
            </a:r>
            <a:r>
              <a:rPr lang="en-US" sz="1100" b="1"/>
              <a:t>Done!</a:t>
            </a:r>
          </a:p>
          <a:p>
            <a:pPr marL="285750" indent="-285750">
              <a:buFont typeface="Arial" panose="020B0604020202020204" pitchFamily="34" charset="0"/>
              <a:buChar char="•"/>
            </a:pPr>
            <a:endParaRPr lang="en-US" sz="1100" b="1"/>
          </a:p>
          <a:p>
            <a:pPr marL="285750" indent="-285750">
              <a:buFont typeface="Arial" panose="020B0604020202020204" pitchFamily="34" charset="0"/>
              <a:buChar char="•"/>
            </a:pPr>
            <a:r>
              <a:rPr lang="en-US" sz="1100" i="1">
                <a:solidFill>
                  <a:srgbClr val="FF0000"/>
                </a:solidFill>
              </a:rPr>
              <a:t>There is a white gradient fade overlay that sits over the top third of the image  The image. After you place your image, stretch the overlay frame longer if you need more contrast behind your title.</a:t>
            </a:r>
          </a:p>
        </p:txBody>
      </p:sp>
      <p:sp>
        <p:nvSpPr>
          <p:cNvPr id="10" name="Picture Placeholder 9">
            <a:extLst>
              <a:ext uri="{FF2B5EF4-FFF2-40B4-BE49-F238E27FC236}">
                <a16:creationId xmlns:a16="http://schemas.microsoft.com/office/drawing/2014/main" id="{0FC6CCCF-2C2A-4216-A611-D6A9211FCE2B}"/>
              </a:ext>
            </a:extLst>
          </p:cNvPr>
          <p:cNvSpPr>
            <a:spLocks noGrp="1"/>
          </p:cNvSpPr>
          <p:nvPr>
            <p:ph type="pic" sz="quarter" idx="15"/>
          </p:nvPr>
        </p:nvSpPr>
        <p:spPr>
          <a:xfrm>
            <a:off x="0" y="-2"/>
            <a:ext cx="4114800" cy="6858001"/>
          </a:xfrm>
        </p:spPr>
        <p:txBody>
          <a:bodyPr/>
          <a:lstStyle/>
          <a:p>
            <a:r>
              <a:rPr lang="en-US"/>
              <a:t>Click icon to add picture</a:t>
            </a:r>
          </a:p>
        </p:txBody>
      </p:sp>
      <p:sp>
        <p:nvSpPr>
          <p:cNvPr id="13" name="White fade overlay">
            <a:extLst>
              <a:ext uri="{FF2B5EF4-FFF2-40B4-BE49-F238E27FC236}">
                <a16:creationId xmlns:a16="http://schemas.microsoft.com/office/drawing/2014/main" id="{66817C5C-8379-4FE3-B870-A23900E225F6}"/>
              </a:ext>
            </a:extLst>
          </p:cNvPr>
          <p:cNvSpPr>
            <a:spLocks noGrp="1"/>
          </p:cNvSpPr>
          <p:nvPr>
            <p:ph type="body" sz="quarter" idx="16"/>
          </p:nvPr>
        </p:nvSpPr>
        <p:spPr>
          <a:xfrm>
            <a:off x="0" y="-1"/>
            <a:ext cx="4114800" cy="2754923"/>
          </a:xfrm>
          <a:gradFill>
            <a:gsLst>
              <a:gs pos="0">
                <a:srgbClr val="FFFFFF"/>
              </a:gs>
              <a:gs pos="100000">
                <a:srgbClr val="FFFFFF">
                  <a:alpha val="0"/>
                </a:srgbClr>
              </a:gs>
            </a:gsLst>
            <a:lin ang="5400000" scaled="1"/>
          </a:gradFill>
        </p:spPr>
        <p:txBody>
          <a:bodyPr/>
          <a:lstStyle>
            <a:lvl1pPr marL="0" indent="0">
              <a:buNone/>
              <a:defRPr>
                <a:noFill/>
              </a:defRPr>
            </a:lvl1pPr>
          </a:lstStyle>
          <a:p>
            <a:pPr lvl="0"/>
            <a:r>
              <a:rPr lang="en-US"/>
              <a:t>Click to edit Master text styles</a:t>
            </a:r>
          </a:p>
        </p:txBody>
      </p:sp>
      <p:sp>
        <p:nvSpPr>
          <p:cNvPr id="22" name="Line 1">
            <a:extLst>
              <a:ext uri="{FF2B5EF4-FFF2-40B4-BE49-F238E27FC236}">
                <a16:creationId xmlns:a16="http://schemas.microsoft.com/office/drawing/2014/main" id="{FE443211-6379-4707-911E-76D966C150C1}"/>
              </a:ext>
            </a:extLst>
          </p:cNvPr>
          <p:cNvSpPr>
            <a:spLocks noGrp="1"/>
          </p:cNvSpPr>
          <p:nvPr>
            <p:ph type="body" sz="quarter" idx="17"/>
          </p:nvPr>
        </p:nvSpPr>
        <p:spPr>
          <a:xfrm>
            <a:off x="450630" y="744525"/>
            <a:ext cx="1828800" cy="73152"/>
          </a:xfrm>
          <a:solidFill>
            <a:schemeClr val="bg2"/>
          </a:solidFill>
        </p:spPr>
        <p:txBody>
          <a:bodyPr/>
          <a:lstStyle>
            <a:lvl1pPr marL="0" indent="0">
              <a:buNone/>
              <a:defRPr>
                <a:noFill/>
              </a:defRPr>
            </a:lvl1pPr>
          </a:lstStyle>
          <a:p>
            <a:pPr lvl="0"/>
            <a:r>
              <a:rPr lang="en-US"/>
              <a:t>Click to edit Master text styles</a:t>
            </a:r>
          </a:p>
        </p:txBody>
      </p:sp>
      <p:sp>
        <p:nvSpPr>
          <p:cNvPr id="16" name="Title 15">
            <a:extLst>
              <a:ext uri="{FF2B5EF4-FFF2-40B4-BE49-F238E27FC236}">
                <a16:creationId xmlns:a16="http://schemas.microsoft.com/office/drawing/2014/main" id="{229CC543-C081-4268-911A-1840F3C8EF35}"/>
              </a:ext>
            </a:extLst>
          </p:cNvPr>
          <p:cNvSpPr>
            <a:spLocks noGrp="1"/>
          </p:cNvSpPr>
          <p:nvPr>
            <p:ph type="title" hasCustomPrompt="1"/>
          </p:nvPr>
        </p:nvSpPr>
        <p:spPr>
          <a:xfrm>
            <a:off x="336550" y="1042491"/>
            <a:ext cx="3511550" cy="2053348"/>
          </a:xfrm>
        </p:spPr>
        <p:txBody>
          <a:bodyPr anchor="t">
            <a:normAutofit/>
          </a:bodyPr>
          <a:lstStyle>
            <a:lvl1pPr algn="l">
              <a:defRPr sz="2000" b="1" spc="300" baseline="0"/>
            </a:lvl1pPr>
          </a:lstStyle>
          <a:p>
            <a:r>
              <a:rPr lang="en-US"/>
              <a:t>CLICK TO EDIT MASTER TITLE STYLE</a:t>
            </a:r>
          </a:p>
        </p:txBody>
      </p:sp>
    </p:spTree>
    <p:extLst>
      <p:ext uri="{BB962C8B-B14F-4D97-AF65-F5344CB8AC3E}">
        <p14:creationId xmlns:p14="http://schemas.microsoft.com/office/powerpoint/2010/main" val="11178669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Sidebar and Picture">
    <p:spTree>
      <p:nvGrpSpPr>
        <p:cNvPr id="1" name=""/>
        <p:cNvGrpSpPr/>
        <p:nvPr/>
      </p:nvGrpSpPr>
      <p:grpSpPr>
        <a:xfrm>
          <a:off x="0" y="0"/>
          <a:ext cx="0" cy="0"/>
          <a:chOff x="0" y="0"/>
          <a:chExt cx="0" cy="0"/>
        </a:xfrm>
      </p:grpSpPr>
      <p:sp>
        <p:nvSpPr>
          <p:cNvPr id="7" name="Rectangle 6"/>
          <p:cNvSpPr/>
          <p:nvPr userDrawn="1"/>
        </p:nvSpPr>
        <p:spPr>
          <a:xfrm>
            <a:off x="0" y="0"/>
            <a:ext cx="4114800" cy="68580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8622393E-820A-44DA-96F9-BFC9A96AE053}"/>
              </a:ext>
            </a:extLst>
          </p:cNvPr>
          <p:cNvSpPr>
            <a:spLocks noGrp="1"/>
          </p:cNvSpPr>
          <p:nvPr>
            <p:ph type="body" idx="1" hasCustomPrompt="1"/>
          </p:nvPr>
        </p:nvSpPr>
        <p:spPr>
          <a:xfrm>
            <a:off x="336550" y="1042492"/>
            <a:ext cx="3511550" cy="916481"/>
          </a:xfrm>
        </p:spPr>
        <p:txBody>
          <a:bodyPr anchor="t">
            <a:normAutofit/>
          </a:bodyPr>
          <a:lstStyle>
            <a:lvl1pPr marL="0" indent="0">
              <a:buNone/>
              <a:defRPr sz="2000" b="1" spc="300">
                <a:solidFill>
                  <a:schemeClr val="tx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CFC5C0-F1BC-460B-829E-BC55D0F20DE7}"/>
              </a:ext>
            </a:extLst>
          </p:cNvPr>
          <p:cNvSpPr>
            <a:spLocks noGrp="1"/>
          </p:cNvSpPr>
          <p:nvPr>
            <p:ph type="dt" sz="half" idx="10"/>
          </p:nvPr>
        </p:nvSpPr>
        <p:spPr/>
        <p:txBody>
          <a:bodyPr/>
          <a:lstStyle/>
          <a:p>
            <a:fld id="{111FC835-FED9-4C6D-A89B-BEC4C37675A2}" type="datetimeFigureOut">
              <a:rPr lang="en-US" smtClean="0"/>
              <a:pPr/>
              <a:t>10/6/2025</a:t>
            </a:fld>
            <a:endParaRPr lang="en-US"/>
          </a:p>
        </p:txBody>
      </p:sp>
      <p:sp>
        <p:nvSpPr>
          <p:cNvPr id="5" name="Footer Placeholder 4">
            <a:extLst>
              <a:ext uri="{FF2B5EF4-FFF2-40B4-BE49-F238E27FC236}">
                <a16:creationId xmlns:a16="http://schemas.microsoft.com/office/drawing/2014/main" id="{28C0CC62-89FC-4FB1-B2AA-CEF9B95219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C35BF1-66E5-438D-8A8F-F12A24139302}"/>
              </a:ext>
            </a:extLst>
          </p:cNvPr>
          <p:cNvSpPr>
            <a:spLocks noGrp="1"/>
          </p:cNvSpPr>
          <p:nvPr>
            <p:ph type="sldNum" sz="quarter" idx="12"/>
          </p:nvPr>
        </p:nvSpPr>
        <p:spPr/>
        <p:txBody>
          <a:bodyPr/>
          <a:lstStyle/>
          <a:p>
            <a:fld id="{66D5A6D9-F27A-4C48-BE07-47A83607681D}" type="slidenum">
              <a:rPr lang="en-US" smtClean="0"/>
              <a:pPr/>
              <a:t>‹#›</a:t>
            </a:fld>
            <a:endParaRPr lang="en-US"/>
          </a:p>
        </p:txBody>
      </p:sp>
      <p:cxnSp>
        <p:nvCxnSpPr>
          <p:cNvPr id="9" name="Straight Connector 8"/>
          <p:cNvCxnSpPr/>
          <p:nvPr userDrawn="1"/>
        </p:nvCxnSpPr>
        <p:spPr>
          <a:xfrm>
            <a:off x="450630" y="790245"/>
            <a:ext cx="1828800" cy="0"/>
          </a:xfrm>
          <a:prstGeom prst="line">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Picture Placeholder 11">
            <a:extLst>
              <a:ext uri="{FF2B5EF4-FFF2-40B4-BE49-F238E27FC236}">
                <a16:creationId xmlns:a16="http://schemas.microsoft.com/office/drawing/2014/main" id="{45625527-1A19-4895-AE27-E3129F1D3F2D}"/>
              </a:ext>
            </a:extLst>
          </p:cNvPr>
          <p:cNvSpPr>
            <a:spLocks noGrp="1"/>
          </p:cNvSpPr>
          <p:nvPr>
            <p:ph type="pic" sz="quarter" idx="13"/>
          </p:nvPr>
        </p:nvSpPr>
        <p:spPr>
          <a:xfrm>
            <a:off x="4114800" y="0"/>
            <a:ext cx="8077200" cy="6858000"/>
          </a:xfrm>
          <a:ln>
            <a:noFill/>
          </a:ln>
        </p:spPr>
        <p:txBody>
          <a:bodyPr/>
          <a:lstStyle/>
          <a:p>
            <a:r>
              <a:rPr lang="en-US"/>
              <a:t>Click icon to add picture</a:t>
            </a:r>
          </a:p>
        </p:txBody>
      </p:sp>
      <p:sp>
        <p:nvSpPr>
          <p:cNvPr id="11" name="Title 1">
            <a:extLst>
              <a:ext uri="{FF2B5EF4-FFF2-40B4-BE49-F238E27FC236}">
                <a16:creationId xmlns:a16="http://schemas.microsoft.com/office/drawing/2014/main" id="{C47A8FF8-F8B6-4338-BA0A-0D5F690FA813}"/>
              </a:ext>
            </a:extLst>
          </p:cNvPr>
          <p:cNvSpPr>
            <a:spLocks noGrp="1"/>
          </p:cNvSpPr>
          <p:nvPr>
            <p:ph type="title" hasCustomPrompt="1"/>
          </p:nvPr>
        </p:nvSpPr>
        <p:spPr>
          <a:xfrm>
            <a:off x="336550" y="2095500"/>
            <a:ext cx="3511550" cy="3371850"/>
          </a:xfrm>
        </p:spPr>
        <p:txBody>
          <a:bodyPr anchor="t">
            <a:normAutofit/>
          </a:bodyPr>
          <a:lstStyle>
            <a:lvl1pPr algn="l">
              <a:defRPr sz="3600" spc="0">
                <a:solidFill>
                  <a:schemeClr val="tx2"/>
                </a:solidFill>
              </a:defRPr>
            </a:lvl1pPr>
          </a:lstStyle>
          <a:p>
            <a:r>
              <a:rPr lang="en-US"/>
              <a:t>Click To Edit Master Title Style</a:t>
            </a:r>
          </a:p>
        </p:txBody>
      </p:sp>
      <p:sp>
        <p:nvSpPr>
          <p:cNvPr id="10" name="TextBox 9">
            <a:extLst>
              <a:ext uri="{FF2B5EF4-FFF2-40B4-BE49-F238E27FC236}">
                <a16:creationId xmlns:a16="http://schemas.microsoft.com/office/drawing/2014/main" id="{8C9B0270-11DD-4818-9C9D-7159E9927414}"/>
              </a:ext>
            </a:extLst>
          </p:cNvPr>
          <p:cNvSpPr txBox="1"/>
          <p:nvPr userDrawn="1"/>
        </p:nvSpPr>
        <p:spPr>
          <a:xfrm>
            <a:off x="-3155541" y="0"/>
            <a:ext cx="1805712" cy="5355312"/>
          </a:xfrm>
          <a:prstGeom prst="rect">
            <a:avLst/>
          </a:prstGeom>
          <a:noFill/>
        </p:spPr>
        <p:txBody>
          <a:bodyPr wrap="square" rtlCol="0">
            <a:noAutofit/>
          </a:bodyPr>
          <a:lstStyle/>
          <a:p>
            <a:r>
              <a:rPr lang="en-US" sz="1100"/>
              <a:t>To change the background image: </a:t>
            </a:r>
            <a:br>
              <a:rPr lang="en-US" sz="1100"/>
            </a:br>
            <a:endParaRPr lang="en-US" sz="1100"/>
          </a:p>
          <a:p>
            <a:pPr marL="285750" indent="-285750">
              <a:buFont typeface="Arial" panose="020B0604020202020204" pitchFamily="34" charset="0"/>
              <a:buChar char="•"/>
            </a:pPr>
            <a:r>
              <a:rPr lang="en-US" sz="1100"/>
              <a:t>Click on background image placeholder icon to </a:t>
            </a:r>
            <a:r>
              <a:rPr lang="en-US" sz="1100" b="1"/>
              <a:t>Change Picture</a:t>
            </a:r>
          </a:p>
          <a:p>
            <a:pPr marL="285750" indent="-285750">
              <a:buFont typeface="Arial" panose="020B0604020202020204" pitchFamily="34" charset="0"/>
              <a:buChar char="•"/>
            </a:pPr>
            <a:r>
              <a:rPr lang="en-US" sz="1100"/>
              <a:t>Choose your new image. </a:t>
            </a:r>
            <a:r>
              <a:rPr lang="en-US" sz="1100" b="1"/>
              <a:t>Done!</a:t>
            </a:r>
          </a:p>
        </p:txBody>
      </p:sp>
    </p:spTree>
    <p:extLst>
      <p:ext uri="{BB962C8B-B14F-4D97-AF65-F5344CB8AC3E}">
        <p14:creationId xmlns:p14="http://schemas.microsoft.com/office/powerpoint/2010/main" val="175122538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1_Sidebar and Picture">
    <p:spTree>
      <p:nvGrpSpPr>
        <p:cNvPr id="1" name=""/>
        <p:cNvGrpSpPr/>
        <p:nvPr/>
      </p:nvGrpSpPr>
      <p:grpSpPr>
        <a:xfrm>
          <a:off x="0" y="0"/>
          <a:ext cx="0" cy="0"/>
          <a:chOff x="0" y="0"/>
          <a:chExt cx="0" cy="0"/>
        </a:xfrm>
      </p:grpSpPr>
      <p:sp>
        <p:nvSpPr>
          <p:cNvPr id="7" name="Rectangle 6"/>
          <p:cNvSpPr/>
          <p:nvPr userDrawn="1"/>
        </p:nvSpPr>
        <p:spPr>
          <a:xfrm>
            <a:off x="0" y="0"/>
            <a:ext cx="41148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8622393E-820A-44DA-96F9-BFC9A96AE053}"/>
              </a:ext>
            </a:extLst>
          </p:cNvPr>
          <p:cNvSpPr>
            <a:spLocks noGrp="1"/>
          </p:cNvSpPr>
          <p:nvPr>
            <p:ph type="body" idx="1" hasCustomPrompt="1"/>
          </p:nvPr>
        </p:nvSpPr>
        <p:spPr>
          <a:xfrm>
            <a:off x="336550" y="1042492"/>
            <a:ext cx="3511550" cy="916481"/>
          </a:xfrm>
        </p:spPr>
        <p:txBody>
          <a:bodyPr anchor="t">
            <a:normAutofit/>
          </a:bodyPr>
          <a:lstStyle>
            <a:lvl1pPr marL="0" indent="0">
              <a:buNone/>
              <a:defRPr sz="2000" b="1" spc="3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CFC5C0-F1BC-460B-829E-BC55D0F20DE7}"/>
              </a:ext>
            </a:extLst>
          </p:cNvPr>
          <p:cNvSpPr>
            <a:spLocks noGrp="1"/>
          </p:cNvSpPr>
          <p:nvPr>
            <p:ph type="dt" sz="half" idx="10"/>
          </p:nvPr>
        </p:nvSpPr>
        <p:spPr/>
        <p:txBody>
          <a:bodyPr/>
          <a:lstStyle/>
          <a:p>
            <a:fld id="{111FC835-FED9-4C6D-A89B-BEC4C37675A2}" type="datetimeFigureOut">
              <a:rPr lang="en-US" smtClean="0"/>
              <a:pPr/>
              <a:t>10/6/2025</a:t>
            </a:fld>
            <a:endParaRPr lang="en-US"/>
          </a:p>
        </p:txBody>
      </p:sp>
      <p:sp>
        <p:nvSpPr>
          <p:cNvPr id="5" name="Footer Placeholder 4">
            <a:extLst>
              <a:ext uri="{FF2B5EF4-FFF2-40B4-BE49-F238E27FC236}">
                <a16:creationId xmlns:a16="http://schemas.microsoft.com/office/drawing/2014/main" id="{28C0CC62-89FC-4FB1-B2AA-CEF9B95219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C35BF1-66E5-438D-8A8F-F12A24139302}"/>
              </a:ext>
            </a:extLst>
          </p:cNvPr>
          <p:cNvSpPr>
            <a:spLocks noGrp="1"/>
          </p:cNvSpPr>
          <p:nvPr>
            <p:ph type="sldNum" sz="quarter" idx="12"/>
          </p:nvPr>
        </p:nvSpPr>
        <p:spPr/>
        <p:txBody>
          <a:bodyPr/>
          <a:lstStyle/>
          <a:p>
            <a:fld id="{66D5A6D9-F27A-4C48-BE07-47A83607681D}" type="slidenum">
              <a:rPr lang="en-US" smtClean="0"/>
              <a:pPr/>
              <a:t>‹#›</a:t>
            </a:fld>
            <a:endParaRPr lang="en-US"/>
          </a:p>
        </p:txBody>
      </p:sp>
      <p:cxnSp>
        <p:nvCxnSpPr>
          <p:cNvPr id="9" name="Straight Connector 8"/>
          <p:cNvCxnSpPr/>
          <p:nvPr userDrawn="1"/>
        </p:nvCxnSpPr>
        <p:spPr>
          <a:xfrm>
            <a:off x="450630" y="790245"/>
            <a:ext cx="1828800" cy="0"/>
          </a:xfrm>
          <a:prstGeom prst="line">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Picture Placeholder 11">
            <a:extLst>
              <a:ext uri="{FF2B5EF4-FFF2-40B4-BE49-F238E27FC236}">
                <a16:creationId xmlns:a16="http://schemas.microsoft.com/office/drawing/2014/main" id="{45625527-1A19-4895-AE27-E3129F1D3F2D}"/>
              </a:ext>
            </a:extLst>
          </p:cNvPr>
          <p:cNvSpPr>
            <a:spLocks noGrp="1"/>
          </p:cNvSpPr>
          <p:nvPr>
            <p:ph type="pic" sz="quarter" idx="13"/>
          </p:nvPr>
        </p:nvSpPr>
        <p:spPr>
          <a:xfrm>
            <a:off x="4114800" y="0"/>
            <a:ext cx="8077200" cy="6858000"/>
          </a:xfrm>
          <a:ln>
            <a:noFill/>
          </a:ln>
        </p:spPr>
        <p:txBody>
          <a:bodyPr/>
          <a:lstStyle/>
          <a:p>
            <a:r>
              <a:rPr lang="en-US"/>
              <a:t>Click icon to add picture</a:t>
            </a:r>
          </a:p>
        </p:txBody>
      </p:sp>
      <p:sp>
        <p:nvSpPr>
          <p:cNvPr id="11" name="Title 1">
            <a:extLst>
              <a:ext uri="{FF2B5EF4-FFF2-40B4-BE49-F238E27FC236}">
                <a16:creationId xmlns:a16="http://schemas.microsoft.com/office/drawing/2014/main" id="{C47A8FF8-F8B6-4338-BA0A-0D5F690FA813}"/>
              </a:ext>
            </a:extLst>
          </p:cNvPr>
          <p:cNvSpPr>
            <a:spLocks noGrp="1"/>
          </p:cNvSpPr>
          <p:nvPr>
            <p:ph type="title" hasCustomPrompt="1"/>
          </p:nvPr>
        </p:nvSpPr>
        <p:spPr>
          <a:xfrm>
            <a:off x="336550" y="2095500"/>
            <a:ext cx="3511550" cy="3371850"/>
          </a:xfrm>
        </p:spPr>
        <p:txBody>
          <a:bodyPr anchor="t">
            <a:normAutofit/>
          </a:bodyPr>
          <a:lstStyle>
            <a:lvl1pPr algn="l">
              <a:defRPr sz="3600" spc="0">
                <a:solidFill>
                  <a:schemeClr val="bg1"/>
                </a:solidFill>
              </a:defRPr>
            </a:lvl1pPr>
          </a:lstStyle>
          <a:p>
            <a:r>
              <a:rPr lang="en-US"/>
              <a:t>Click To Edit Master Title Style</a:t>
            </a:r>
          </a:p>
        </p:txBody>
      </p:sp>
      <p:sp>
        <p:nvSpPr>
          <p:cNvPr id="10" name="TextBox 9">
            <a:extLst>
              <a:ext uri="{FF2B5EF4-FFF2-40B4-BE49-F238E27FC236}">
                <a16:creationId xmlns:a16="http://schemas.microsoft.com/office/drawing/2014/main" id="{8C9B0270-11DD-4818-9C9D-7159E9927414}"/>
              </a:ext>
            </a:extLst>
          </p:cNvPr>
          <p:cNvSpPr txBox="1"/>
          <p:nvPr userDrawn="1"/>
        </p:nvSpPr>
        <p:spPr>
          <a:xfrm>
            <a:off x="-3155541" y="0"/>
            <a:ext cx="1805712" cy="5355312"/>
          </a:xfrm>
          <a:prstGeom prst="rect">
            <a:avLst/>
          </a:prstGeom>
          <a:noFill/>
        </p:spPr>
        <p:txBody>
          <a:bodyPr wrap="square" rtlCol="0">
            <a:noAutofit/>
          </a:bodyPr>
          <a:lstStyle/>
          <a:p>
            <a:r>
              <a:rPr lang="en-US" sz="1100"/>
              <a:t>To change the background image: </a:t>
            </a:r>
            <a:br>
              <a:rPr lang="en-US" sz="1100"/>
            </a:br>
            <a:endParaRPr lang="en-US" sz="1100"/>
          </a:p>
          <a:p>
            <a:pPr marL="285750" indent="-285750">
              <a:buFont typeface="Arial" panose="020B0604020202020204" pitchFamily="34" charset="0"/>
              <a:buChar char="•"/>
            </a:pPr>
            <a:r>
              <a:rPr lang="en-US" sz="1100"/>
              <a:t>Click on background image placeholder icon to </a:t>
            </a:r>
            <a:r>
              <a:rPr lang="en-US" sz="1100" b="1"/>
              <a:t>Change Picture</a:t>
            </a:r>
          </a:p>
          <a:p>
            <a:pPr marL="285750" indent="-285750">
              <a:buFont typeface="Arial" panose="020B0604020202020204" pitchFamily="34" charset="0"/>
              <a:buChar char="•"/>
            </a:pPr>
            <a:r>
              <a:rPr lang="en-US" sz="1100"/>
              <a:t>Choose your new image. </a:t>
            </a:r>
            <a:r>
              <a:rPr lang="en-US" sz="1100" b="1"/>
              <a:t>Done!</a:t>
            </a:r>
          </a:p>
        </p:txBody>
      </p:sp>
    </p:spTree>
    <p:extLst>
      <p:ext uri="{BB962C8B-B14F-4D97-AF65-F5344CB8AC3E}">
        <p14:creationId xmlns:p14="http://schemas.microsoft.com/office/powerpoint/2010/main" val="117059197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2_Sidebar and Picture">
    <p:spTree>
      <p:nvGrpSpPr>
        <p:cNvPr id="1" name=""/>
        <p:cNvGrpSpPr/>
        <p:nvPr/>
      </p:nvGrpSpPr>
      <p:grpSpPr>
        <a:xfrm>
          <a:off x="0" y="0"/>
          <a:ext cx="0" cy="0"/>
          <a:chOff x="0" y="0"/>
          <a:chExt cx="0" cy="0"/>
        </a:xfrm>
      </p:grpSpPr>
      <p:sp>
        <p:nvSpPr>
          <p:cNvPr id="7" name="Rectangle 6"/>
          <p:cNvSpPr/>
          <p:nvPr userDrawn="1"/>
        </p:nvSpPr>
        <p:spPr>
          <a:xfrm>
            <a:off x="0" y="0"/>
            <a:ext cx="4114800" cy="6858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8622393E-820A-44DA-96F9-BFC9A96AE053}"/>
              </a:ext>
            </a:extLst>
          </p:cNvPr>
          <p:cNvSpPr>
            <a:spLocks noGrp="1"/>
          </p:cNvSpPr>
          <p:nvPr>
            <p:ph type="body" idx="1" hasCustomPrompt="1"/>
          </p:nvPr>
        </p:nvSpPr>
        <p:spPr>
          <a:xfrm>
            <a:off x="336550" y="1042492"/>
            <a:ext cx="3511550" cy="916481"/>
          </a:xfrm>
        </p:spPr>
        <p:txBody>
          <a:bodyPr anchor="t">
            <a:normAutofit/>
          </a:bodyPr>
          <a:lstStyle>
            <a:lvl1pPr marL="0" indent="0">
              <a:buNone/>
              <a:defRPr sz="2000" b="1" spc="3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CFC5C0-F1BC-460B-829E-BC55D0F20DE7}"/>
              </a:ext>
            </a:extLst>
          </p:cNvPr>
          <p:cNvSpPr>
            <a:spLocks noGrp="1"/>
          </p:cNvSpPr>
          <p:nvPr>
            <p:ph type="dt" sz="half" idx="10"/>
          </p:nvPr>
        </p:nvSpPr>
        <p:spPr/>
        <p:txBody>
          <a:bodyPr/>
          <a:lstStyle/>
          <a:p>
            <a:fld id="{111FC835-FED9-4C6D-A89B-BEC4C37675A2}" type="datetimeFigureOut">
              <a:rPr lang="en-US" smtClean="0"/>
              <a:pPr/>
              <a:t>10/6/2025</a:t>
            </a:fld>
            <a:endParaRPr lang="en-US"/>
          </a:p>
        </p:txBody>
      </p:sp>
      <p:sp>
        <p:nvSpPr>
          <p:cNvPr id="5" name="Footer Placeholder 4">
            <a:extLst>
              <a:ext uri="{FF2B5EF4-FFF2-40B4-BE49-F238E27FC236}">
                <a16:creationId xmlns:a16="http://schemas.microsoft.com/office/drawing/2014/main" id="{28C0CC62-89FC-4FB1-B2AA-CEF9B95219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C35BF1-66E5-438D-8A8F-F12A24139302}"/>
              </a:ext>
            </a:extLst>
          </p:cNvPr>
          <p:cNvSpPr>
            <a:spLocks noGrp="1"/>
          </p:cNvSpPr>
          <p:nvPr>
            <p:ph type="sldNum" sz="quarter" idx="12"/>
          </p:nvPr>
        </p:nvSpPr>
        <p:spPr/>
        <p:txBody>
          <a:bodyPr/>
          <a:lstStyle/>
          <a:p>
            <a:fld id="{66D5A6D9-F27A-4C48-BE07-47A83607681D}" type="slidenum">
              <a:rPr lang="en-US" smtClean="0"/>
              <a:pPr/>
              <a:t>‹#›</a:t>
            </a:fld>
            <a:endParaRPr lang="en-US"/>
          </a:p>
        </p:txBody>
      </p:sp>
      <p:cxnSp>
        <p:nvCxnSpPr>
          <p:cNvPr id="9" name="Straight Connector 8"/>
          <p:cNvCxnSpPr/>
          <p:nvPr userDrawn="1"/>
        </p:nvCxnSpPr>
        <p:spPr>
          <a:xfrm>
            <a:off x="450630" y="790245"/>
            <a:ext cx="1828800"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Picture Placeholder 11">
            <a:extLst>
              <a:ext uri="{FF2B5EF4-FFF2-40B4-BE49-F238E27FC236}">
                <a16:creationId xmlns:a16="http://schemas.microsoft.com/office/drawing/2014/main" id="{45625527-1A19-4895-AE27-E3129F1D3F2D}"/>
              </a:ext>
            </a:extLst>
          </p:cNvPr>
          <p:cNvSpPr>
            <a:spLocks noGrp="1"/>
          </p:cNvSpPr>
          <p:nvPr>
            <p:ph type="pic" sz="quarter" idx="13"/>
          </p:nvPr>
        </p:nvSpPr>
        <p:spPr>
          <a:xfrm>
            <a:off x="4114800" y="0"/>
            <a:ext cx="8077200" cy="6858000"/>
          </a:xfrm>
          <a:ln>
            <a:noFill/>
          </a:ln>
        </p:spPr>
        <p:txBody>
          <a:bodyPr/>
          <a:lstStyle/>
          <a:p>
            <a:r>
              <a:rPr lang="en-US"/>
              <a:t>Click icon to add picture</a:t>
            </a:r>
          </a:p>
        </p:txBody>
      </p:sp>
      <p:sp>
        <p:nvSpPr>
          <p:cNvPr id="11" name="Title 1">
            <a:extLst>
              <a:ext uri="{FF2B5EF4-FFF2-40B4-BE49-F238E27FC236}">
                <a16:creationId xmlns:a16="http://schemas.microsoft.com/office/drawing/2014/main" id="{C47A8FF8-F8B6-4338-BA0A-0D5F690FA813}"/>
              </a:ext>
            </a:extLst>
          </p:cNvPr>
          <p:cNvSpPr>
            <a:spLocks noGrp="1"/>
          </p:cNvSpPr>
          <p:nvPr>
            <p:ph type="title" hasCustomPrompt="1"/>
          </p:nvPr>
        </p:nvSpPr>
        <p:spPr>
          <a:xfrm>
            <a:off x="336550" y="2095500"/>
            <a:ext cx="3511550" cy="3371850"/>
          </a:xfrm>
        </p:spPr>
        <p:txBody>
          <a:bodyPr anchor="t">
            <a:normAutofit/>
          </a:bodyPr>
          <a:lstStyle>
            <a:lvl1pPr algn="l">
              <a:defRPr sz="3600" spc="0">
                <a:solidFill>
                  <a:schemeClr val="bg1"/>
                </a:solidFill>
              </a:defRPr>
            </a:lvl1pPr>
          </a:lstStyle>
          <a:p>
            <a:r>
              <a:rPr lang="en-US"/>
              <a:t>Click To Edit Master Title Style</a:t>
            </a:r>
          </a:p>
        </p:txBody>
      </p:sp>
      <p:sp>
        <p:nvSpPr>
          <p:cNvPr id="10" name="TextBox 9">
            <a:extLst>
              <a:ext uri="{FF2B5EF4-FFF2-40B4-BE49-F238E27FC236}">
                <a16:creationId xmlns:a16="http://schemas.microsoft.com/office/drawing/2014/main" id="{8C9B0270-11DD-4818-9C9D-7159E9927414}"/>
              </a:ext>
            </a:extLst>
          </p:cNvPr>
          <p:cNvSpPr txBox="1"/>
          <p:nvPr userDrawn="1"/>
        </p:nvSpPr>
        <p:spPr>
          <a:xfrm>
            <a:off x="-3155541" y="0"/>
            <a:ext cx="1805712" cy="5355312"/>
          </a:xfrm>
          <a:prstGeom prst="rect">
            <a:avLst/>
          </a:prstGeom>
          <a:noFill/>
        </p:spPr>
        <p:txBody>
          <a:bodyPr wrap="square" rtlCol="0">
            <a:noAutofit/>
          </a:bodyPr>
          <a:lstStyle/>
          <a:p>
            <a:r>
              <a:rPr lang="en-US" sz="1100"/>
              <a:t>To change the background image: </a:t>
            </a:r>
            <a:br>
              <a:rPr lang="en-US" sz="1100"/>
            </a:br>
            <a:endParaRPr lang="en-US" sz="1100"/>
          </a:p>
          <a:p>
            <a:pPr marL="285750" indent="-285750">
              <a:buFont typeface="Arial" panose="020B0604020202020204" pitchFamily="34" charset="0"/>
              <a:buChar char="•"/>
            </a:pPr>
            <a:r>
              <a:rPr lang="en-US" sz="1100"/>
              <a:t>Click on background image placeholder icon to </a:t>
            </a:r>
            <a:r>
              <a:rPr lang="en-US" sz="1100" b="1"/>
              <a:t>Change Picture</a:t>
            </a:r>
          </a:p>
          <a:p>
            <a:pPr marL="285750" indent="-285750">
              <a:buFont typeface="Arial" panose="020B0604020202020204" pitchFamily="34" charset="0"/>
              <a:buChar char="•"/>
            </a:pPr>
            <a:r>
              <a:rPr lang="en-US" sz="1100"/>
              <a:t>Choose your new image. </a:t>
            </a:r>
            <a:r>
              <a:rPr lang="en-US" sz="1100" b="1"/>
              <a:t>Done!</a:t>
            </a:r>
          </a:p>
        </p:txBody>
      </p:sp>
    </p:spTree>
    <p:extLst>
      <p:ext uri="{BB962C8B-B14F-4D97-AF65-F5344CB8AC3E}">
        <p14:creationId xmlns:p14="http://schemas.microsoft.com/office/powerpoint/2010/main" val="126730240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Sidebar and Picture Content">
    <p:spTree>
      <p:nvGrpSpPr>
        <p:cNvPr id="1" name=""/>
        <p:cNvGrpSpPr/>
        <p:nvPr/>
      </p:nvGrpSpPr>
      <p:grpSpPr>
        <a:xfrm>
          <a:off x="0" y="0"/>
          <a:ext cx="0" cy="0"/>
          <a:chOff x="0" y="0"/>
          <a:chExt cx="0" cy="0"/>
        </a:xfrm>
      </p:grpSpPr>
      <p:sp>
        <p:nvSpPr>
          <p:cNvPr id="7" name="Rectangle 6"/>
          <p:cNvSpPr/>
          <p:nvPr userDrawn="1"/>
        </p:nvSpPr>
        <p:spPr>
          <a:xfrm>
            <a:off x="0" y="0"/>
            <a:ext cx="41148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B5F976-D1ED-41BB-A844-B9AB0F253BC7}"/>
              </a:ext>
            </a:extLst>
          </p:cNvPr>
          <p:cNvSpPr>
            <a:spLocks noGrp="1"/>
          </p:cNvSpPr>
          <p:nvPr>
            <p:ph type="title" hasCustomPrompt="1"/>
          </p:nvPr>
        </p:nvSpPr>
        <p:spPr>
          <a:xfrm>
            <a:off x="336550" y="2095500"/>
            <a:ext cx="3511550" cy="3371850"/>
          </a:xfrm>
        </p:spPr>
        <p:txBody>
          <a:bodyPr anchor="t">
            <a:normAutofit/>
          </a:bodyPr>
          <a:lstStyle>
            <a:lvl1pPr algn="l">
              <a:defRPr sz="3600" spc="0">
                <a:solidFill>
                  <a:schemeClr val="tx2"/>
                </a:solidFill>
              </a:defRPr>
            </a:lvl1pPr>
          </a:lstStyle>
          <a:p>
            <a:r>
              <a:rPr lang="en-US"/>
              <a:t>Click To Edit Master Title Style</a:t>
            </a:r>
          </a:p>
        </p:txBody>
      </p:sp>
      <p:sp>
        <p:nvSpPr>
          <p:cNvPr id="3" name="Text Placeholder 2">
            <a:extLst>
              <a:ext uri="{FF2B5EF4-FFF2-40B4-BE49-F238E27FC236}">
                <a16:creationId xmlns:a16="http://schemas.microsoft.com/office/drawing/2014/main" id="{8622393E-820A-44DA-96F9-BFC9A96AE053}"/>
              </a:ext>
            </a:extLst>
          </p:cNvPr>
          <p:cNvSpPr>
            <a:spLocks noGrp="1"/>
          </p:cNvSpPr>
          <p:nvPr>
            <p:ph type="body" idx="1" hasCustomPrompt="1"/>
          </p:nvPr>
        </p:nvSpPr>
        <p:spPr>
          <a:xfrm>
            <a:off x="336550" y="1042492"/>
            <a:ext cx="3511550" cy="916481"/>
          </a:xfrm>
        </p:spPr>
        <p:txBody>
          <a:bodyPr anchor="t">
            <a:normAutofit/>
          </a:bodyPr>
          <a:lstStyle>
            <a:lvl1pPr marL="0" indent="0">
              <a:buNone/>
              <a:defRPr sz="2000" b="1" spc="300">
                <a:solidFill>
                  <a:schemeClr val="tx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CFC5C0-F1BC-460B-829E-BC55D0F20DE7}"/>
              </a:ext>
            </a:extLst>
          </p:cNvPr>
          <p:cNvSpPr>
            <a:spLocks noGrp="1"/>
          </p:cNvSpPr>
          <p:nvPr>
            <p:ph type="dt" sz="half" idx="10"/>
          </p:nvPr>
        </p:nvSpPr>
        <p:spPr/>
        <p:txBody>
          <a:bodyPr/>
          <a:lstStyle/>
          <a:p>
            <a:fld id="{111FC835-FED9-4C6D-A89B-BEC4C37675A2}" type="datetimeFigureOut">
              <a:rPr lang="en-US" smtClean="0"/>
              <a:pPr/>
              <a:t>10/6/2025</a:t>
            </a:fld>
            <a:endParaRPr lang="en-US"/>
          </a:p>
        </p:txBody>
      </p:sp>
      <p:sp>
        <p:nvSpPr>
          <p:cNvPr id="5" name="Footer Placeholder 4">
            <a:extLst>
              <a:ext uri="{FF2B5EF4-FFF2-40B4-BE49-F238E27FC236}">
                <a16:creationId xmlns:a16="http://schemas.microsoft.com/office/drawing/2014/main" id="{28C0CC62-89FC-4FB1-B2AA-CEF9B95219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C35BF1-66E5-438D-8A8F-F12A24139302}"/>
              </a:ext>
            </a:extLst>
          </p:cNvPr>
          <p:cNvSpPr>
            <a:spLocks noGrp="1"/>
          </p:cNvSpPr>
          <p:nvPr>
            <p:ph type="sldNum" sz="quarter" idx="12"/>
          </p:nvPr>
        </p:nvSpPr>
        <p:spPr/>
        <p:txBody>
          <a:bodyPr/>
          <a:lstStyle/>
          <a:p>
            <a:fld id="{66D5A6D9-F27A-4C48-BE07-47A83607681D}" type="slidenum">
              <a:rPr lang="en-US" smtClean="0"/>
              <a:pPr/>
              <a:t>‹#›</a:t>
            </a:fld>
            <a:endParaRPr lang="en-US"/>
          </a:p>
        </p:txBody>
      </p:sp>
      <p:cxnSp>
        <p:nvCxnSpPr>
          <p:cNvPr id="9" name="Straight Connector 8"/>
          <p:cNvCxnSpPr/>
          <p:nvPr userDrawn="1"/>
        </p:nvCxnSpPr>
        <p:spPr>
          <a:xfrm>
            <a:off x="450630" y="790245"/>
            <a:ext cx="1828800" cy="0"/>
          </a:xfrm>
          <a:prstGeom prst="line">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ext Placeholder 9">
            <a:extLst>
              <a:ext uri="{FF2B5EF4-FFF2-40B4-BE49-F238E27FC236}">
                <a16:creationId xmlns:a16="http://schemas.microsoft.com/office/drawing/2014/main" id="{77204B2A-7ADB-4B07-86C7-40C2BB0DE0FB}"/>
              </a:ext>
            </a:extLst>
          </p:cNvPr>
          <p:cNvSpPr>
            <a:spLocks noGrp="1"/>
          </p:cNvSpPr>
          <p:nvPr>
            <p:ph type="body" sz="quarter" idx="14"/>
          </p:nvPr>
        </p:nvSpPr>
        <p:spPr>
          <a:xfrm>
            <a:off x="4905034" y="790245"/>
            <a:ext cx="6493683" cy="5277519"/>
          </a:xfrm>
          <a:solidFill>
            <a:schemeClr val="bg1">
              <a:alpha val="75000"/>
            </a:schemeClr>
          </a:solidFill>
        </p:spPr>
        <p:txBody>
          <a:bodyPr lIns="457200" tIns="548640" rIns="457200" bIns="457200">
            <a:normAutofit/>
          </a:bodyPr>
          <a:lstStyle>
            <a:lvl1pPr marL="228600" marR="0" indent="-228600" algn="l" defTabSz="914400" rtl="0" eaLnBrk="1" fontAlgn="auto" latinLnBrk="0" hangingPunct="1">
              <a:lnSpc>
                <a:spcPct val="90000"/>
              </a:lnSpc>
              <a:spcBef>
                <a:spcPts val="1800"/>
              </a:spcBef>
              <a:spcAft>
                <a:spcPts val="0"/>
              </a:spcAft>
              <a:buClr>
                <a:schemeClr val="bg2"/>
              </a:buClr>
              <a:buSzTx/>
              <a:buFont typeface="Wingdings" panose="05000000000000000000" pitchFamily="2" charset="2"/>
              <a:buChar char="§"/>
              <a:tabLst/>
              <a:defRPr sz="2400" b="1">
                <a:solidFill>
                  <a:schemeClr val="tx2"/>
                </a:solidFill>
                <a:latin typeface="+mj-lt"/>
              </a:defRPr>
            </a:lvl1pPr>
            <a:lvl2pPr>
              <a:spcBef>
                <a:spcPts val="1800"/>
              </a:spcBef>
              <a:defRPr sz="2400" b="1">
                <a:solidFill>
                  <a:schemeClr val="tx2"/>
                </a:solidFill>
                <a:latin typeface="+mj-lt"/>
              </a:defRPr>
            </a:lvl2pPr>
            <a:lvl3pPr>
              <a:defRPr sz="2400" b="1">
                <a:latin typeface="+mj-lt"/>
              </a:defRPr>
            </a:lvl3pPr>
            <a:lvl4pPr>
              <a:defRPr sz="2400" b="1">
                <a:latin typeface="+mj-lt"/>
              </a:defRPr>
            </a:lvl4pPr>
            <a:lvl5pPr>
              <a:defRPr sz="2400" b="1">
                <a:latin typeface="+mj-lt"/>
              </a:defRPr>
            </a:lvl5pPr>
          </a:lstStyle>
          <a:p>
            <a:pPr lvl="0"/>
            <a:r>
              <a:rPr lang="en-US"/>
              <a:t>Click to edit Master text styles</a:t>
            </a:r>
          </a:p>
          <a:p>
            <a:pPr lvl="1"/>
            <a:r>
              <a:rPr lang="en-US"/>
              <a:t>Second level</a:t>
            </a:r>
          </a:p>
        </p:txBody>
      </p:sp>
      <p:sp>
        <p:nvSpPr>
          <p:cNvPr id="12" name="Picture Placeholder 11">
            <a:extLst>
              <a:ext uri="{FF2B5EF4-FFF2-40B4-BE49-F238E27FC236}">
                <a16:creationId xmlns:a16="http://schemas.microsoft.com/office/drawing/2014/main" id="{45625527-1A19-4895-AE27-E3129F1D3F2D}"/>
              </a:ext>
            </a:extLst>
          </p:cNvPr>
          <p:cNvSpPr>
            <a:spLocks noGrp="1"/>
          </p:cNvSpPr>
          <p:nvPr>
            <p:ph type="pic" sz="quarter" idx="13"/>
          </p:nvPr>
        </p:nvSpPr>
        <p:spPr>
          <a:xfrm>
            <a:off x="4117848" y="0"/>
            <a:ext cx="8074152" cy="6858000"/>
          </a:xfrm>
          <a:ln>
            <a:noFill/>
          </a:ln>
        </p:spPr>
        <p:txBody>
          <a:bodyPr/>
          <a:lstStyle/>
          <a:p>
            <a:r>
              <a:rPr lang="en-US"/>
              <a:t>Click icon to add picture</a:t>
            </a:r>
          </a:p>
        </p:txBody>
      </p:sp>
      <p:cxnSp>
        <p:nvCxnSpPr>
          <p:cNvPr id="14" name="Straight Arrow Connector 13">
            <a:extLst>
              <a:ext uri="{FF2B5EF4-FFF2-40B4-BE49-F238E27FC236}">
                <a16:creationId xmlns:a16="http://schemas.microsoft.com/office/drawing/2014/main" id="{C8A30B1B-6D99-4707-9216-16F92B50E5A0}"/>
              </a:ext>
            </a:extLst>
          </p:cNvPr>
          <p:cNvCxnSpPr>
            <a:cxnSpLocks/>
          </p:cNvCxnSpPr>
          <p:nvPr userDrawn="1"/>
        </p:nvCxnSpPr>
        <p:spPr>
          <a:xfrm>
            <a:off x="-741569" y="174171"/>
            <a:ext cx="457200" cy="0"/>
          </a:xfrm>
          <a:prstGeom prst="straightConnector1">
            <a:avLst/>
          </a:prstGeom>
          <a:ln w="5080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323D3F36-5083-4968-BE24-FCE4B435AA34}"/>
              </a:ext>
            </a:extLst>
          </p:cNvPr>
          <p:cNvSpPr txBox="1"/>
          <p:nvPr userDrawn="1"/>
        </p:nvSpPr>
        <p:spPr>
          <a:xfrm>
            <a:off x="-3155541" y="0"/>
            <a:ext cx="1805712" cy="5355312"/>
          </a:xfrm>
          <a:prstGeom prst="rect">
            <a:avLst/>
          </a:prstGeom>
          <a:noFill/>
        </p:spPr>
        <p:txBody>
          <a:bodyPr wrap="square" rtlCol="0">
            <a:noAutofit/>
          </a:bodyPr>
          <a:lstStyle/>
          <a:p>
            <a:r>
              <a:rPr lang="en-US" sz="1100"/>
              <a:t>To change the background image: </a:t>
            </a:r>
            <a:br>
              <a:rPr lang="en-US" sz="1100"/>
            </a:br>
            <a:endParaRPr lang="en-US" sz="1100"/>
          </a:p>
          <a:p>
            <a:pPr marL="285750" indent="-285750">
              <a:buFont typeface="Arial" panose="020B0604020202020204" pitchFamily="34" charset="0"/>
              <a:buChar char="•"/>
            </a:pPr>
            <a:r>
              <a:rPr lang="en-US" sz="1100"/>
              <a:t>Click on background image placeholder icon to </a:t>
            </a:r>
            <a:r>
              <a:rPr lang="en-US" sz="1100" b="1"/>
              <a:t>Change Picture</a:t>
            </a:r>
          </a:p>
          <a:p>
            <a:pPr marL="285750" indent="-285750">
              <a:buFont typeface="Arial" panose="020B0604020202020204" pitchFamily="34" charset="0"/>
              <a:buChar char="•"/>
            </a:pPr>
            <a:r>
              <a:rPr lang="en-US" sz="1100"/>
              <a:t>Choose your new image</a:t>
            </a:r>
          </a:p>
          <a:p>
            <a:pPr marL="285750" indent="-285750">
              <a:buFont typeface="Arial" panose="020B0604020202020204" pitchFamily="34" charset="0"/>
              <a:buChar char="•"/>
            </a:pPr>
            <a:r>
              <a:rPr lang="en-US" sz="1100"/>
              <a:t>Right click on image and select </a:t>
            </a:r>
            <a:r>
              <a:rPr lang="en-US" sz="1100" b="1"/>
              <a:t>send to back. Done!</a:t>
            </a:r>
          </a:p>
          <a:p>
            <a:pPr marL="285750" indent="-285750">
              <a:buFont typeface="Arial" panose="020B0604020202020204" pitchFamily="34" charset="0"/>
              <a:buChar char="•"/>
            </a:pPr>
            <a:endParaRPr lang="en-US" sz="1100" b="1"/>
          </a:p>
          <a:p>
            <a:pPr marL="285750" indent="-285750">
              <a:buFont typeface="Arial" panose="020B0604020202020204" pitchFamily="34" charset="0"/>
              <a:buChar char="•"/>
            </a:pPr>
            <a:r>
              <a:rPr lang="en-US" sz="1100" i="1">
                <a:solidFill>
                  <a:srgbClr val="FF0000"/>
                </a:solidFill>
              </a:rPr>
              <a:t>The image frame is on top of the text frame. You must fill and send to back or delete it to edit the text placeholder</a:t>
            </a:r>
          </a:p>
        </p:txBody>
      </p:sp>
    </p:spTree>
    <p:extLst>
      <p:ext uri="{BB962C8B-B14F-4D97-AF65-F5344CB8AC3E}">
        <p14:creationId xmlns:p14="http://schemas.microsoft.com/office/powerpoint/2010/main" val="128567048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1_Sidebar and Picture Content">
    <p:spTree>
      <p:nvGrpSpPr>
        <p:cNvPr id="1" name=""/>
        <p:cNvGrpSpPr/>
        <p:nvPr/>
      </p:nvGrpSpPr>
      <p:grpSpPr>
        <a:xfrm>
          <a:off x="0" y="0"/>
          <a:ext cx="0" cy="0"/>
          <a:chOff x="0" y="0"/>
          <a:chExt cx="0" cy="0"/>
        </a:xfrm>
      </p:grpSpPr>
      <p:sp>
        <p:nvSpPr>
          <p:cNvPr id="7" name="Rectangle 6"/>
          <p:cNvSpPr/>
          <p:nvPr userDrawn="1"/>
        </p:nvSpPr>
        <p:spPr>
          <a:xfrm>
            <a:off x="0" y="0"/>
            <a:ext cx="41148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B5F976-D1ED-41BB-A844-B9AB0F253BC7}"/>
              </a:ext>
            </a:extLst>
          </p:cNvPr>
          <p:cNvSpPr>
            <a:spLocks noGrp="1"/>
          </p:cNvSpPr>
          <p:nvPr>
            <p:ph type="title" hasCustomPrompt="1"/>
          </p:nvPr>
        </p:nvSpPr>
        <p:spPr>
          <a:xfrm>
            <a:off x="336550" y="2095500"/>
            <a:ext cx="3511550" cy="3371850"/>
          </a:xfrm>
        </p:spPr>
        <p:txBody>
          <a:bodyPr anchor="t">
            <a:normAutofit/>
          </a:bodyPr>
          <a:lstStyle>
            <a:lvl1pPr algn="l">
              <a:defRPr sz="3600" spc="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8622393E-820A-44DA-96F9-BFC9A96AE053}"/>
              </a:ext>
            </a:extLst>
          </p:cNvPr>
          <p:cNvSpPr>
            <a:spLocks noGrp="1"/>
          </p:cNvSpPr>
          <p:nvPr>
            <p:ph type="body" idx="1" hasCustomPrompt="1"/>
          </p:nvPr>
        </p:nvSpPr>
        <p:spPr>
          <a:xfrm>
            <a:off x="336550" y="1042492"/>
            <a:ext cx="3511550" cy="916481"/>
          </a:xfrm>
        </p:spPr>
        <p:txBody>
          <a:bodyPr anchor="t">
            <a:normAutofit/>
          </a:bodyPr>
          <a:lstStyle>
            <a:lvl1pPr marL="0" indent="0">
              <a:buNone/>
              <a:defRPr sz="2000" b="1" spc="3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CFC5C0-F1BC-460B-829E-BC55D0F20DE7}"/>
              </a:ext>
            </a:extLst>
          </p:cNvPr>
          <p:cNvSpPr>
            <a:spLocks noGrp="1"/>
          </p:cNvSpPr>
          <p:nvPr>
            <p:ph type="dt" sz="half" idx="10"/>
          </p:nvPr>
        </p:nvSpPr>
        <p:spPr/>
        <p:txBody>
          <a:bodyPr/>
          <a:lstStyle/>
          <a:p>
            <a:fld id="{111FC835-FED9-4C6D-A89B-BEC4C37675A2}" type="datetimeFigureOut">
              <a:rPr lang="en-US" smtClean="0"/>
              <a:pPr/>
              <a:t>10/6/2025</a:t>
            </a:fld>
            <a:endParaRPr lang="en-US"/>
          </a:p>
        </p:txBody>
      </p:sp>
      <p:sp>
        <p:nvSpPr>
          <p:cNvPr id="5" name="Footer Placeholder 4">
            <a:extLst>
              <a:ext uri="{FF2B5EF4-FFF2-40B4-BE49-F238E27FC236}">
                <a16:creationId xmlns:a16="http://schemas.microsoft.com/office/drawing/2014/main" id="{28C0CC62-89FC-4FB1-B2AA-CEF9B95219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C35BF1-66E5-438D-8A8F-F12A24139302}"/>
              </a:ext>
            </a:extLst>
          </p:cNvPr>
          <p:cNvSpPr>
            <a:spLocks noGrp="1"/>
          </p:cNvSpPr>
          <p:nvPr>
            <p:ph type="sldNum" sz="quarter" idx="12"/>
          </p:nvPr>
        </p:nvSpPr>
        <p:spPr/>
        <p:txBody>
          <a:bodyPr/>
          <a:lstStyle/>
          <a:p>
            <a:fld id="{66D5A6D9-F27A-4C48-BE07-47A83607681D}" type="slidenum">
              <a:rPr lang="en-US" smtClean="0"/>
              <a:pPr/>
              <a:t>‹#›</a:t>
            </a:fld>
            <a:endParaRPr lang="en-US"/>
          </a:p>
        </p:txBody>
      </p:sp>
      <p:cxnSp>
        <p:nvCxnSpPr>
          <p:cNvPr id="9" name="Straight Connector 8"/>
          <p:cNvCxnSpPr/>
          <p:nvPr userDrawn="1"/>
        </p:nvCxnSpPr>
        <p:spPr>
          <a:xfrm>
            <a:off x="450630" y="790245"/>
            <a:ext cx="1828800" cy="0"/>
          </a:xfrm>
          <a:prstGeom prst="line">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ext Placeholder 9">
            <a:extLst>
              <a:ext uri="{FF2B5EF4-FFF2-40B4-BE49-F238E27FC236}">
                <a16:creationId xmlns:a16="http://schemas.microsoft.com/office/drawing/2014/main" id="{77204B2A-7ADB-4B07-86C7-40C2BB0DE0FB}"/>
              </a:ext>
            </a:extLst>
          </p:cNvPr>
          <p:cNvSpPr>
            <a:spLocks noGrp="1"/>
          </p:cNvSpPr>
          <p:nvPr>
            <p:ph type="body" sz="quarter" idx="14"/>
          </p:nvPr>
        </p:nvSpPr>
        <p:spPr>
          <a:xfrm>
            <a:off x="4905034" y="790245"/>
            <a:ext cx="6493683" cy="5277519"/>
          </a:xfrm>
          <a:solidFill>
            <a:schemeClr val="bg1">
              <a:alpha val="75000"/>
            </a:schemeClr>
          </a:solidFill>
        </p:spPr>
        <p:txBody>
          <a:bodyPr lIns="457200" tIns="548640" rIns="457200" bIns="457200">
            <a:normAutofit/>
          </a:bodyPr>
          <a:lstStyle>
            <a:lvl1pPr marL="228600" marR="0" indent="-228600" algn="l" defTabSz="914400" rtl="0" eaLnBrk="1" fontAlgn="auto" latinLnBrk="0" hangingPunct="1">
              <a:lnSpc>
                <a:spcPct val="90000"/>
              </a:lnSpc>
              <a:spcBef>
                <a:spcPts val="1800"/>
              </a:spcBef>
              <a:spcAft>
                <a:spcPts val="0"/>
              </a:spcAft>
              <a:buClr>
                <a:schemeClr val="bg2"/>
              </a:buClr>
              <a:buSzTx/>
              <a:buFont typeface="Wingdings" panose="05000000000000000000" pitchFamily="2" charset="2"/>
              <a:buChar char="§"/>
              <a:tabLst/>
              <a:defRPr sz="2400" b="1">
                <a:solidFill>
                  <a:schemeClr val="tx2"/>
                </a:solidFill>
                <a:latin typeface="+mj-lt"/>
              </a:defRPr>
            </a:lvl1pPr>
            <a:lvl2pPr>
              <a:spcBef>
                <a:spcPts val="1800"/>
              </a:spcBef>
              <a:defRPr sz="2400" b="1">
                <a:solidFill>
                  <a:schemeClr val="tx2"/>
                </a:solidFill>
                <a:latin typeface="+mj-lt"/>
              </a:defRPr>
            </a:lvl2pPr>
            <a:lvl3pPr>
              <a:defRPr sz="2400" b="1">
                <a:latin typeface="+mj-lt"/>
              </a:defRPr>
            </a:lvl3pPr>
            <a:lvl4pPr>
              <a:defRPr sz="2400" b="1">
                <a:latin typeface="+mj-lt"/>
              </a:defRPr>
            </a:lvl4pPr>
            <a:lvl5pPr>
              <a:defRPr sz="2400" b="1">
                <a:latin typeface="+mj-lt"/>
              </a:defRPr>
            </a:lvl5pPr>
          </a:lstStyle>
          <a:p>
            <a:pPr lvl="0"/>
            <a:r>
              <a:rPr lang="en-US"/>
              <a:t>Click to edit Master text styles</a:t>
            </a:r>
          </a:p>
          <a:p>
            <a:pPr lvl="1"/>
            <a:r>
              <a:rPr lang="en-US"/>
              <a:t>Second level</a:t>
            </a:r>
          </a:p>
        </p:txBody>
      </p:sp>
      <p:sp>
        <p:nvSpPr>
          <p:cNvPr id="12" name="Picture Placeholder 11">
            <a:extLst>
              <a:ext uri="{FF2B5EF4-FFF2-40B4-BE49-F238E27FC236}">
                <a16:creationId xmlns:a16="http://schemas.microsoft.com/office/drawing/2014/main" id="{45625527-1A19-4895-AE27-E3129F1D3F2D}"/>
              </a:ext>
            </a:extLst>
          </p:cNvPr>
          <p:cNvSpPr>
            <a:spLocks noGrp="1"/>
          </p:cNvSpPr>
          <p:nvPr>
            <p:ph type="pic" sz="quarter" idx="13"/>
          </p:nvPr>
        </p:nvSpPr>
        <p:spPr>
          <a:xfrm>
            <a:off x="4117848" y="0"/>
            <a:ext cx="8074152" cy="6858000"/>
          </a:xfrm>
          <a:ln>
            <a:noFill/>
          </a:ln>
        </p:spPr>
        <p:txBody>
          <a:bodyPr/>
          <a:lstStyle/>
          <a:p>
            <a:r>
              <a:rPr lang="en-US"/>
              <a:t>Click icon to add picture</a:t>
            </a:r>
          </a:p>
        </p:txBody>
      </p:sp>
      <p:cxnSp>
        <p:nvCxnSpPr>
          <p:cNvPr id="14" name="Straight Arrow Connector 13">
            <a:extLst>
              <a:ext uri="{FF2B5EF4-FFF2-40B4-BE49-F238E27FC236}">
                <a16:creationId xmlns:a16="http://schemas.microsoft.com/office/drawing/2014/main" id="{C8A30B1B-6D99-4707-9216-16F92B50E5A0}"/>
              </a:ext>
            </a:extLst>
          </p:cNvPr>
          <p:cNvCxnSpPr>
            <a:cxnSpLocks/>
          </p:cNvCxnSpPr>
          <p:nvPr userDrawn="1"/>
        </p:nvCxnSpPr>
        <p:spPr>
          <a:xfrm>
            <a:off x="-741569" y="174171"/>
            <a:ext cx="457200" cy="0"/>
          </a:xfrm>
          <a:prstGeom prst="straightConnector1">
            <a:avLst/>
          </a:prstGeom>
          <a:ln w="5080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323D3F36-5083-4968-BE24-FCE4B435AA34}"/>
              </a:ext>
            </a:extLst>
          </p:cNvPr>
          <p:cNvSpPr txBox="1"/>
          <p:nvPr userDrawn="1"/>
        </p:nvSpPr>
        <p:spPr>
          <a:xfrm>
            <a:off x="-3155541" y="0"/>
            <a:ext cx="1805712" cy="5355312"/>
          </a:xfrm>
          <a:prstGeom prst="rect">
            <a:avLst/>
          </a:prstGeom>
          <a:noFill/>
        </p:spPr>
        <p:txBody>
          <a:bodyPr wrap="square" rtlCol="0">
            <a:noAutofit/>
          </a:bodyPr>
          <a:lstStyle/>
          <a:p>
            <a:r>
              <a:rPr lang="en-US" sz="1100"/>
              <a:t>To change the background image: </a:t>
            </a:r>
            <a:br>
              <a:rPr lang="en-US" sz="1100"/>
            </a:br>
            <a:endParaRPr lang="en-US" sz="1100"/>
          </a:p>
          <a:p>
            <a:pPr marL="285750" indent="-285750">
              <a:buFont typeface="Arial" panose="020B0604020202020204" pitchFamily="34" charset="0"/>
              <a:buChar char="•"/>
            </a:pPr>
            <a:r>
              <a:rPr lang="en-US" sz="1100"/>
              <a:t>Click on background image placeholder icon to </a:t>
            </a:r>
            <a:r>
              <a:rPr lang="en-US" sz="1100" b="1"/>
              <a:t>Change Picture</a:t>
            </a:r>
          </a:p>
          <a:p>
            <a:pPr marL="285750" indent="-285750">
              <a:buFont typeface="Arial" panose="020B0604020202020204" pitchFamily="34" charset="0"/>
              <a:buChar char="•"/>
            </a:pPr>
            <a:r>
              <a:rPr lang="en-US" sz="1100"/>
              <a:t>Choose your new image</a:t>
            </a:r>
          </a:p>
          <a:p>
            <a:pPr marL="285750" indent="-285750">
              <a:buFont typeface="Arial" panose="020B0604020202020204" pitchFamily="34" charset="0"/>
              <a:buChar char="•"/>
            </a:pPr>
            <a:r>
              <a:rPr lang="en-US" sz="1100"/>
              <a:t>Right click on image and select </a:t>
            </a:r>
            <a:r>
              <a:rPr lang="en-US" sz="1100" b="1"/>
              <a:t>send to back. Done!</a:t>
            </a:r>
          </a:p>
          <a:p>
            <a:pPr marL="285750" indent="-285750">
              <a:buFont typeface="Arial" panose="020B0604020202020204" pitchFamily="34" charset="0"/>
              <a:buChar char="•"/>
            </a:pPr>
            <a:endParaRPr lang="en-US" sz="1100" b="1"/>
          </a:p>
          <a:p>
            <a:pPr marL="285750" indent="-285750">
              <a:buFont typeface="Arial" panose="020B0604020202020204" pitchFamily="34" charset="0"/>
              <a:buChar char="•"/>
            </a:pPr>
            <a:r>
              <a:rPr lang="en-US" sz="1100" i="1">
                <a:solidFill>
                  <a:srgbClr val="FF0000"/>
                </a:solidFill>
              </a:rPr>
              <a:t>The image frame is on top of the text frame. You must fill and send to back or delete it to edit the text placeholder</a:t>
            </a:r>
          </a:p>
        </p:txBody>
      </p:sp>
    </p:spTree>
    <p:extLst>
      <p:ext uri="{BB962C8B-B14F-4D97-AF65-F5344CB8AC3E}">
        <p14:creationId xmlns:p14="http://schemas.microsoft.com/office/powerpoint/2010/main" val="385891732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2_Sidebar and Picture Content">
    <p:spTree>
      <p:nvGrpSpPr>
        <p:cNvPr id="1" name=""/>
        <p:cNvGrpSpPr/>
        <p:nvPr/>
      </p:nvGrpSpPr>
      <p:grpSpPr>
        <a:xfrm>
          <a:off x="0" y="0"/>
          <a:ext cx="0" cy="0"/>
          <a:chOff x="0" y="0"/>
          <a:chExt cx="0" cy="0"/>
        </a:xfrm>
      </p:grpSpPr>
      <p:sp>
        <p:nvSpPr>
          <p:cNvPr id="7" name="Rectangle 6"/>
          <p:cNvSpPr/>
          <p:nvPr userDrawn="1"/>
        </p:nvSpPr>
        <p:spPr>
          <a:xfrm>
            <a:off x="0" y="0"/>
            <a:ext cx="4114800" cy="6858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B5F976-D1ED-41BB-A844-B9AB0F253BC7}"/>
              </a:ext>
            </a:extLst>
          </p:cNvPr>
          <p:cNvSpPr>
            <a:spLocks noGrp="1"/>
          </p:cNvSpPr>
          <p:nvPr>
            <p:ph type="title" hasCustomPrompt="1"/>
          </p:nvPr>
        </p:nvSpPr>
        <p:spPr>
          <a:xfrm>
            <a:off x="336550" y="2095500"/>
            <a:ext cx="3511550" cy="3371850"/>
          </a:xfrm>
        </p:spPr>
        <p:txBody>
          <a:bodyPr anchor="t">
            <a:normAutofit/>
          </a:bodyPr>
          <a:lstStyle>
            <a:lvl1pPr algn="l">
              <a:defRPr sz="3600" spc="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8622393E-820A-44DA-96F9-BFC9A96AE053}"/>
              </a:ext>
            </a:extLst>
          </p:cNvPr>
          <p:cNvSpPr>
            <a:spLocks noGrp="1"/>
          </p:cNvSpPr>
          <p:nvPr>
            <p:ph type="body" idx="1" hasCustomPrompt="1"/>
          </p:nvPr>
        </p:nvSpPr>
        <p:spPr>
          <a:xfrm>
            <a:off x="336550" y="1042492"/>
            <a:ext cx="3511550" cy="916481"/>
          </a:xfrm>
        </p:spPr>
        <p:txBody>
          <a:bodyPr anchor="t">
            <a:normAutofit/>
          </a:bodyPr>
          <a:lstStyle>
            <a:lvl1pPr marL="0" indent="0">
              <a:buNone/>
              <a:defRPr sz="2000" b="1" spc="3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CFC5C0-F1BC-460B-829E-BC55D0F20DE7}"/>
              </a:ext>
            </a:extLst>
          </p:cNvPr>
          <p:cNvSpPr>
            <a:spLocks noGrp="1"/>
          </p:cNvSpPr>
          <p:nvPr>
            <p:ph type="dt" sz="half" idx="10"/>
          </p:nvPr>
        </p:nvSpPr>
        <p:spPr/>
        <p:txBody>
          <a:bodyPr/>
          <a:lstStyle/>
          <a:p>
            <a:fld id="{111FC835-FED9-4C6D-A89B-BEC4C37675A2}" type="datetimeFigureOut">
              <a:rPr lang="en-US" smtClean="0"/>
              <a:pPr/>
              <a:t>10/6/2025</a:t>
            </a:fld>
            <a:endParaRPr lang="en-US"/>
          </a:p>
        </p:txBody>
      </p:sp>
      <p:sp>
        <p:nvSpPr>
          <p:cNvPr id="5" name="Footer Placeholder 4">
            <a:extLst>
              <a:ext uri="{FF2B5EF4-FFF2-40B4-BE49-F238E27FC236}">
                <a16:creationId xmlns:a16="http://schemas.microsoft.com/office/drawing/2014/main" id="{28C0CC62-89FC-4FB1-B2AA-CEF9B95219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C35BF1-66E5-438D-8A8F-F12A24139302}"/>
              </a:ext>
            </a:extLst>
          </p:cNvPr>
          <p:cNvSpPr>
            <a:spLocks noGrp="1"/>
          </p:cNvSpPr>
          <p:nvPr>
            <p:ph type="sldNum" sz="quarter" idx="12"/>
          </p:nvPr>
        </p:nvSpPr>
        <p:spPr/>
        <p:txBody>
          <a:bodyPr/>
          <a:lstStyle/>
          <a:p>
            <a:fld id="{66D5A6D9-F27A-4C48-BE07-47A83607681D}" type="slidenum">
              <a:rPr lang="en-US" smtClean="0"/>
              <a:pPr/>
              <a:t>‹#›</a:t>
            </a:fld>
            <a:endParaRPr lang="en-US"/>
          </a:p>
        </p:txBody>
      </p:sp>
      <p:cxnSp>
        <p:nvCxnSpPr>
          <p:cNvPr id="9" name="Straight Connector 8"/>
          <p:cNvCxnSpPr/>
          <p:nvPr userDrawn="1"/>
        </p:nvCxnSpPr>
        <p:spPr>
          <a:xfrm>
            <a:off x="450630" y="790245"/>
            <a:ext cx="1828800"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Text Placeholder 9">
            <a:extLst>
              <a:ext uri="{FF2B5EF4-FFF2-40B4-BE49-F238E27FC236}">
                <a16:creationId xmlns:a16="http://schemas.microsoft.com/office/drawing/2014/main" id="{77204B2A-7ADB-4B07-86C7-40C2BB0DE0FB}"/>
              </a:ext>
            </a:extLst>
          </p:cNvPr>
          <p:cNvSpPr>
            <a:spLocks noGrp="1"/>
          </p:cNvSpPr>
          <p:nvPr>
            <p:ph type="body" sz="quarter" idx="14"/>
          </p:nvPr>
        </p:nvSpPr>
        <p:spPr>
          <a:xfrm>
            <a:off x="4905034" y="790245"/>
            <a:ext cx="6493683" cy="5277519"/>
          </a:xfrm>
          <a:solidFill>
            <a:schemeClr val="bg1">
              <a:alpha val="75000"/>
            </a:schemeClr>
          </a:solidFill>
        </p:spPr>
        <p:txBody>
          <a:bodyPr lIns="457200" tIns="548640" rIns="457200" bIns="457200">
            <a:normAutofit/>
          </a:bodyPr>
          <a:lstStyle>
            <a:lvl1pPr marL="228600" marR="0" indent="-228600" algn="l" defTabSz="914400" rtl="0" eaLnBrk="1" fontAlgn="auto" latinLnBrk="0" hangingPunct="1">
              <a:lnSpc>
                <a:spcPct val="90000"/>
              </a:lnSpc>
              <a:spcBef>
                <a:spcPts val="1800"/>
              </a:spcBef>
              <a:spcAft>
                <a:spcPts val="0"/>
              </a:spcAft>
              <a:buClr>
                <a:schemeClr val="bg2"/>
              </a:buClr>
              <a:buSzTx/>
              <a:buFont typeface="Wingdings" panose="05000000000000000000" pitchFamily="2" charset="2"/>
              <a:buChar char="§"/>
              <a:tabLst/>
              <a:defRPr sz="2400" b="1">
                <a:solidFill>
                  <a:schemeClr val="tx2"/>
                </a:solidFill>
                <a:latin typeface="+mj-lt"/>
              </a:defRPr>
            </a:lvl1pPr>
            <a:lvl2pPr>
              <a:spcBef>
                <a:spcPts val="1800"/>
              </a:spcBef>
              <a:defRPr sz="2400" b="1">
                <a:solidFill>
                  <a:schemeClr val="tx2"/>
                </a:solidFill>
                <a:latin typeface="+mj-lt"/>
              </a:defRPr>
            </a:lvl2pPr>
            <a:lvl3pPr>
              <a:defRPr sz="2400" b="1">
                <a:latin typeface="+mj-lt"/>
              </a:defRPr>
            </a:lvl3pPr>
            <a:lvl4pPr>
              <a:defRPr sz="2400" b="1">
                <a:latin typeface="+mj-lt"/>
              </a:defRPr>
            </a:lvl4pPr>
            <a:lvl5pPr>
              <a:defRPr sz="2400" b="1">
                <a:latin typeface="+mj-lt"/>
              </a:defRPr>
            </a:lvl5pPr>
          </a:lstStyle>
          <a:p>
            <a:pPr lvl="0"/>
            <a:r>
              <a:rPr lang="en-US"/>
              <a:t>Click to edit Master text styles</a:t>
            </a:r>
          </a:p>
          <a:p>
            <a:pPr lvl="1"/>
            <a:r>
              <a:rPr lang="en-US"/>
              <a:t>Second level</a:t>
            </a:r>
          </a:p>
        </p:txBody>
      </p:sp>
      <p:sp>
        <p:nvSpPr>
          <p:cNvPr id="12" name="Picture Placeholder 11">
            <a:extLst>
              <a:ext uri="{FF2B5EF4-FFF2-40B4-BE49-F238E27FC236}">
                <a16:creationId xmlns:a16="http://schemas.microsoft.com/office/drawing/2014/main" id="{45625527-1A19-4895-AE27-E3129F1D3F2D}"/>
              </a:ext>
            </a:extLst>
          </p:cNvPr>
          <p:cNvSpPr>
            <a:spLocks noGrp="1"/>
          </p:cNvSpPr>
          <p:nvPr>
            <p:ph type="pic" sz="quarter" idx="13"/>
          </p:nvPr>
        </p:nvSpPr>
        <p:spPr>
          <a:xfrm>
            <a:off x="4117848" y="0"/>
            <a:ext cx="8074152" cy="6858000"/>
          </a:xfrm>
          <a:ln>
            <a:noFill/>
          </a:ln>
        </p:spPr>
        <p:txBody>
          <a:bodyPr/>
          <a:lstStyle/>
          <a:p>
            <a:r>
              <a:rPr lang="en-US"/>
              <a:t>Click icon to add picture</a:t>
            </a:r>
          </a:p>
        </p:txBody>
      </p:sp>
      <p:cxnSp>
        <p:nvCxnSpPr>
          <p:cNvPr id="14" name="Straight Arrow Connector 13">
            <a:extLst>
              <a:ext uri="{FF2B5EF4-FFF2-40B4-BE49-F238E27FC236}">
                <a16:creationId xmlns:a16="http://schemas.microsoft.com/office/drawing/2014/main" id="{C8A30B1B-6D99-4707-9216-16F92B50E5A0}"/>
              </a:ext>
            </a:extLst>
          </p:cNvPr>
          <p:cNvCxnSpPr>
            <a:cxnSpLocks/>
          </p:cNvCxnSpPr>
          <p:nvPr userDrawn="1"/>
        </p:nvCxnSpPr>
        <p:spPr>
          <a:xfrm>
            <a:off x="-741569" y="174171"/>
            <a:ext cx="457200" cy="0"/>
          </a:xfrm>
          <a:prstGeom prst="straightConnector1">
            <a:avLst/>
          </a:prstGeom>
          <a:ln w="5080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323D3F36-5083-4968-BE24-FCE4B435AA34}"/>
              </a:ext>
            </a:extLst>
          </p:cNvPr>
          <p:cNvSpPr txBox="1"/>
          <p:nvPr userDrawn="1"/>
        </p:nvSpPr>
        <p:spPr>
          <a:xfrm>
            <a:off x="-3155541" y="0"/>
            <a:ext cx="1805712" cy="5355312"/>
          </a:xfrm>
          <a:prstGeom prst="rect">
            <a:avLst/>
          </a:prstGeom>
          <a:noFill/>
        </p:spPr>
        <p:txBody>
          <a:bodyPr wrap="square" rtlCol="0">
            <a:noAutofit/>
          </a:bodyPr>
          <a:lstStyle/>
          <a:p>
            <a:r>
              <a:rPr lang="en-US" sz="1100"/>
              <a:t>To change the background image: </a:t>
            </a:r>
            <a:br>
              <a:rPr lang="en-US" sz="1100"/>
            </a:br>
            <a:endParaRPr lang="en-US" sz="1100"/>
          </a:p>
          <a:p>
            <a:pPr marL="285750" indent="-285750">
              <a:buFont typeface="Arial" panose="020B0604020202020204" pitchFamily="34" charset="0"/>
              <a:buChar char="•"/>
            </a:pPr>
            <a:r>
              <a:rPr lang="en-US" sz="1100"/>
              <a:t>Click on background image placeholder icon to </a:t>
            </a:r>
            <a:r>
              <a:rPr lang="en-US" sz="1100" b="1"/>
              <a:t>Change Picture</a:t>
            </a:r>
          </a:p>
          <a:p>
            <a:pPr marL="285750" indent="-285750">
              <a:buFont typeface="Arial" panose="020B0604020202020204" pitchFamily="34" charset="0"/>
              <a:buChar char="•"/>
            </a:pPr>
            <a:r>
              <a:rPr lang="en-US" sz="1100"/>
              <a:t>Choose your new image</a:t>
            </a:r>
          </a:p>
          <a:p>
            <a:pPr marL="285750" indent="-285750">
              <a:buFont typeface="Arial" panose="020B0604020202020204" pitchFamily="34" charset="0"/>
              <a:buChar char="•"/>
            </a:pPr>
            <a:r>
              <a:rPr lang="en-US" sz="1100"/>
              <a:t>Right click on image and select </a:t>
            </a:r>
            <a:r>
              <a:rPr lang="en-US" sz="1100" b="1"/>
              <a:t>send to back. Done!</a:t>
            </a:r>
          </a:p>
          <a:p>
            <a:pPr marL="285750" indent="-285750">
              <a:buFont typeface="Arial" panose="020B0604020202020204" pitchFamily="34" charset="0"/>
              <a:buChar char="•"/>
            </a:pPr>
            <a:endParaRPr lang="en-US" sz="1100" b="1"/>
          </a:p>
          <a:p>
            <a:pPr marL="285750" indent="-285750">
              <a:buFont typeface="Arial" panose="020B0604020202020204" pitchFamily="34" charset="0"/>
              <a:buChar char="•"/>
            </a:pPr>
            <a:r>
              <a:rPr lang="en-US" sz="1100" i="1">
                <a:solidFill>
                  <a:srgbClr val="FF0000"/>
                </a:solidFill>
              </a:rPr>
              <a:t>The image frame is on top of the text frame. You must fill and send to back or delete it to edit the text placeholder</a:t>
            </a:r>
          </a:p>
        </p:txBody>
      </p:sp>
    </p:spTree>
    <p:extLst>
      <p:ext uri="{BB962C8B-B14F-4D97-AF65-F5344CB8AC3E}">
        <p14:creationId xmlns:p14="http://schemas.microsoft.com/office/powerpoint/2010/main" val="415487614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4C9287E-D84A-448D-AD45-7BCAFD051E15}"/>
              </a:ext>
            </a:extLst>
          </p:cNvPr>
          <p:cNvSpPr>
            <a:spLocks noGrp="1"/>
          </p:cNvSpPr>
          <p:nvPr>
            <p:ph type="dt" sz="half" idx="10"/>
          </p:nvPr>
        </p:nvSpPr>
        <p:spPr/>
        <p:txBody>
          <a:bodyPr/>
          <a:lstStyle/>
          <a:p>
            <a:fld id="{304E8381-1220-45D7-A508-9B3EA5354895}" type="datetimeFigureOut">
              <a:rPr lang="en-US" smtClean="0">
                <a:solidFill>
                  <a:prstClr val="black">
                    <a:tint val="75000"/>
                  </a:prstClr>
                </a:solidFill>
              </a:rPr>
              <a:pPr/>
              <a:t>10/6/2025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2DB926B5-83DA-4656-BB4F-6CAE7F22AF74}"/>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BA61BF1A-28DD-4ED6-9400-B139D672F52B}"/>
              </a:ext>
            </a:extLst>
          </p:cNvPr>
          <p:cNvSpPr>
            <a:spLocks noGrp="1"/>
          </p:cNvSpPr>
          <p:nvPr>
            <p:ph type="sldNum" sz="quarter" idx="12"/>
          </p:nvPr>
        </p:nvSpPr>
        <p:spPr/>
        <p:txBody>
          <a:bodyPr/>
          <a:lstStyle/>
          <a:p>
            <a:fld id="{0BAD3989-C0BA-4AE9-8F57-274CC2690C0D}" type="slidenum">
              <a:rPr lang="en-US" smtClean="0">
                <a:solidFill>
                  <a:prstClr val="black">
                    <a:tint val="75000"/>
                  </a:prstClr>
                </a:solidFill>
              </a:rPr>
              <a:pPr/>
              <a:t>‹#›</a:t>
            </a:fld>
            <a:endParaRPr lang="en-US">
              <a:solidFill>
                <a:prstClr val="black">
                  <a:tint val="75000"/>
                </a:prstClr>
              </a:solidFill>
            </a:endParaRPr>
          </a:p>
        </p:txBody>
      </p:sp>
      <p:sp>
        <p:nvSpPr>
          <p:cNvPr id="7" name="Title 1">
            <a:extLst>
              <a:ext uri="{FF2B5EF4-FFF2-40B4-BE49-F238E27FC236}">
                <a16:creationId xmlns:a16="http://schemas.microsoft.com/office/drawing/2014/main" id="{1C3009EA-A9B4-4B34-A301-ABF43446C012}"/>
              </a:ext>
            </a:extLst>
          </p:cNvPr>
          <p:cNvSpPr>
            <a:spLocks noGrp="1"/>
          </p:cNvSpPr>
          <p:nvPr>
            <p:ph type="title" hasCustomPrompt="1"/>
          </p:nvPr>
        </p:nvSpPr>
        <p:spPr>
          <a:xfrm>
            <a:off x="619125" y="117476"/>
            <a:ext cx="10953750" cy="1169988"/>
          </a:xfrm>
        </p:spPr>
        <p:txBody>
          <a:bodyPr anchor="b">
            <a:normAutofit/>
          </a:bodyPr>
          <a:lstStyle>
            <a:lvl1pPr algn="ctr">
              <a:defRPr sz="4400" spc="0">
                <a:solidFill>
                  <a:schemeClr val="tx2"/>
                </a:solidFill>
                <a:latin typeface="+mj-lt"/>
              </a:defRPr>
            </a:lvl1pPr>
          </a:lstStyle>
          <a:p>
            <a:r>
              <a:rPr lang="en-US"/>
              <a:t>Click To Edit Master Title Style</a:t>
            </a:r>
          </a:p>
        </p:txBody>
      </p:sp>
      <p:cxnSp>
        <p:nvCxnSpPr>
          <p:cNvPr id="8" name="Straight Connector 7">
            <a:extLst>
              <a:ext uri="{FF2B5EF4-FFF2-40B4-BE49-F238E27FC236}">
                <a16:creationId xmlns:a16="http://schemas.microsoft.com/office/drawing/2014/main" id="{7E6813C0-D9D8-431C-9899-A9BC0BA0DE45}"/>
              </a:ext>
            </a:extLst>
          </p:cNvPr>
          <p:cNvCxnSpPr/>
          <p:nvPr userDrawn="1"/>
        </p:nvCxnSpPr>
        <p:spPr>
          <a:xfrm>
            <a:off x="2438400" y="1466850"/>
            <a:ext cx="7315200"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649097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4C9287E-D84A-448D-AD45-7BCAFD051E15}"/>
              </a:ext>
            </a:extLst>
          </p:cNvPr>
          <p:cNvSpPr>
            <a:spLocks noGrp="1"/>
          </p:cNvSpPr>
          <p:nvPr>
            <p:ph type="dt" sz="half" idx="10"/>
          </p:nvPr>
        </p:nvSpPr>
        <p:spPr/>
        <p:txBody>
          <a:bodyPr/>
          <a:lstStyle/>
          <a:p>
            <a:fld id="{304E8381-1220-45D7-A508-9B3EA5354895}" type="datetimeFigureOut">
              <a:rPr lang="en-US" smtClean="0">
                <a:solidFill>
                  <a:prstClr val="black">
                    <a:tint val="75000"/>
                  </a:prstClr>
                </a:solidFill>
              </a:rPr>
              <a:pPr/>
              <a:t>10/6/2025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2DB926B5-83DA-4656-BB4F-6CAE7F22AF74}"/>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BA61BF1A-28DD-4ED6-9400-B139D672F52B}"/>
              </a:ext>
            </a:extLst>
          </p:cNvPr>
          <p:cNvSpPr>
            <a:spLocks noGrp="1"/>
          </p:cNvSpPr>
          <p:nvPr>
            <p:ph type="sldNum" sz="quarter" idx="12"/>
          </p:nvPr>
        </p:nvSpPr>
        <p:spPr/>
        <p:txBody>
          <a:bodyPr/>
          <a:lstStyle/>
          <a:p>
            <a:fld id="{0BAD3989-C0BA-4AE9-8F57-274CC2690C0D}" type="slidenum">
              <a:rPr lang="en-US" smtClean="0">
                <a:solidFill>
                  <a:prstClr val="black">
                    <a:tint val="75000"/>
                  </a:prstClr>
                </a:solidFill>
              </a:rPr>
              <a:pPr/>
              <a:t>‹#›</a:t>
            </a:fld>
            <a:endParaRPr lang="en-US">
              <a:solidFill>
                <a:prstClr val="black">
                  <a:tint val="75000"/>
                </a:prstClr>
              </a:solidFill>
            </a:endParaRPr>
          </a:p>
        </p:txBody>
      </p:sp>
      <p:sp>
        <p:nvSpPr>
          <p:cNvPr id="7" name="Title 1">
            <a:extLst>
              <a:ext uri="{FF2B5EF4-FFF2-40B4-BE49-F238E27FC236}">
                <a16:creationId xmlns:a16="http://schemas.microsoft.com/office/drawing/2014/main" id="{1C3009EA-A9B4-4B34-A301-ABF43446C012}"/>
              </a:ext>
            </a:extLst>
          </p:cNvPr>
          <p:cNvSpPr>
            <a:spLocks noGrp="1"/>
          </p:cNvSpPr>
          <p:nvPr>
            <p:ph type="title" hasCustomPrompt="1"/>
          </p:nvPr>
        </p:nvSpPr>
        <p:spPr>
          <a:xfrm>
            <a:off x="619125" y="117476"/>
            <a:ext cx="10953750" cy="1169988"/>
          </a:xfrm>
        </p:spPr>
        <p:txBody>
          <a:bodyPr anchor="b">
            <a:normAutofit/>
          </a:bodyPr>
          <a:lstStyle>
            <a:lvl1pPr algn="ctr">
              <a:defRPr sz="4400" spc="0">
                <a:solidFill>
                  <a:schemeClr val="tx2"/>
                </a:solidFill>
                <a:latin typeface="+mj-lt"/>
              </a:defRPr>
            </a:lvl1pPr>
          </a:lstStyle>
          <a:p>
            <a:r>
              <a:rPr lang="en-US"/>
              <a:t>Click To Edit Master Title Style</a:t>
            </a:r>
          </a:p>
        </p:txBody>
      </p:sp>
      <p:cxnSp>
        <p:nvCxnSpPr>
          <p:cNvPr id="9" name="Straight Connector 8">
            <a:extLst>
              <a:ext uri="{FF2B5EF4-FFF2-40B4-BE49-F238E27FC236}">
                <a16:creationId xmlns:a16="http://schemas.microsoft.com/office/drawing/2014/main" id="{77B0021E-E224-4737-BAD7-ECBA6D6E813D}"/>
              </a:ext>
            </a:extLst>
          </p:cNvPr>
          <p:cNvCxnSpPr/>
          <p:nvPr userDrawn="1"/>
        </p:nvCxnSpPr>
        <p:spPr>
          <a:xfrm>
            <a:off x="5090160" y="1463040"/>
            <a:ext cx="2011680"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90910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Sidebar and Content">
    <p:spTree>
      <p:nvGrpSpPr>
        <p:cNvPr id="1" name=""/>
        <p:cNvGrpSpPr/>
        <p:nvPr/>
      </p:nvGrpSpPr>
      <p:grpSpPr>
        <a:xfrm>
          <a:off x="0" y="0"/>
          <a:ext cx="0" cy="0"/>
          <a:chOff x="0" y="0"/>
          <a:chExt cx="0" cy="0"/>
        </a:xfrm>
      </p:grpSpPr>
      <p:sp>
        <p:nvSpPr>
          <p:cNvPr id="7" name="Rectangle 6"/>
          <p:cNvSpPr/>
          <p:nvPr userDrawn="1"/>
        </p:nvSpPr>
        <p:spPr>
          <a:xfrm>
            <a:off x="0" y="0"/>
            <a:ext cx="41148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65CFC5C0-F1BC-460B-829E-BC55D0F20DE7}"/>
              </a:ext>
            </a:extLst>
          </p:cNvPr>
          <p:cNvSpPr>
            <a:spLocks noGrp="1"/>
          </p:cNvSpPr>
          <p:nvPr>
            <p:ph type="dt" sz="half" idx="10"/>
          </p:nvPr>
        </p:nvSpPr>
        <p:spPr/>
        <p:txBody>
          <a:bodyPr/>
          <a:lstStyle/>
          <a:p>
            <a:fld id="{111FC835-FED9-4C6D-A89B-BEC4C37675A2}" type="datetimeFigureOut">
              <a:rPr lang="en-US" smtClean="0"/>
              <a:pPr/>
              <a:t>10/6/2025</a:t>
            </a:fld>
            <a:endParaRPr lang="en-US"/>
          </a:p>
        </p:txBody>
      </p:sp>
      <p:sp>
        <p:nvSpPr>
          <p:cNvPr id="5" name="Footer Placeholder 4">
            <a:extLst>
              <a:ext uri="{FF2B5EF4-FFF2-40B4-BE49-F238E27FC236}">
                <a16:creationId xmlns:a16="http://schemas.microsoft.com/office/drawing/2014/main" id="{28C0CC62-89FC-4FB1-B2AA-CEF9B95219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C35BF1-66E5-438D-8A8F-F12A24139302}"/>
              </a:ext>
            </a:extLst>
          </p:cNvPr>
          <p:cNvSpPr>
            <a:spLocks noGrp="1"/>
          </p:cNvSpPr>
          <p:nvPr>
            <p:ph type="sldNum" sz="quarter" idx="12"/>
          </p:nvPr>
        </p:nvSpPr>
        <p:spPr/>
        <p:txBody>
          <a:bodyPr/>
          <a:lstStyle/>
          <a:p>
            <a:fld id="{66D5A6D9-F27A-4C48-BE07-47A83607681D}" type="slidenum">
              <a:rPr lang="en-US" smtClean="0"/>
              <a:pPr/>
              <a:t>‹#›</a:t>
            </a:fld>
            <a:endParaRPr lang="en-US"/>
          </a:p>
        </p:txBody>
      </p:sp>
      <p:sp>
        <p:nvSpPr>
          <p:cNvPr id="11" name="Text Placeholder 9">
            <a:extLst>
              <a:ext uri="{FF2B5EF4-FFF2-40B4-BE49-F238E27FC236}">
                <a16:creationId xmlns:a16="http://schemas.microsoft.com/office/drawing/2014/main" id="{77204B2A-7ADB-4B07-86C7-40C2BB0DE0FB}"/>
              </a:ext>
            </a:extLst>
          </p:cNvPr>
          <p:cNvSpPr>
            <a:spLocks noGrp="1"/>
          </p:cNvSpPr>
          <p:nvPr>
            <p:ph type="body" sz="quarter" idx="14"/>
          </p:nvPr>
        </p:nvSpPr>
        <p:spPr>
          <a:xfrm>
            <a:off x="4451350" y="790245"/>
            <a:ext cx="7289800" cy="51724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Box 14">
            <a:extLst>
              <a:ext uri="{FF2B5EF4-FFF2-40B4-BE49-F238E27FC236}">
                <a16:creationId xmlns:a16="http://schemas.microsoft.com/office/drawing/2014/main" id="{323D3F36-5083-4968-BE24-FCE4B435AA34}"/>
              </a:ext>
            </a:extLst>
          </p:cNvPr>
          <p:cNvSpPr txBox="1"/>
          <p:nvPr userDrawn="1"/>
        </p:nvSpPr>
        <p:spPr>
          <a:xfrm>
            <a:off x="-3155541" y="0"/>
            <a:ext cx="1805712" cy="5355312"/>
          </a:xfrm>
          <a:prstGeom prst="rect">
            <a:avLst/>
          </a:prstGeom>
          <a:noFill/>
        </p:spPr>
        <p:txBody>
          <a:bodyPr wrap="square" rtlCol="0">
            <a:noAutofit/>
          </a:bodyPr>
          <a:lstStyle/>
          <a:p>
            <a:r>
              <a:rPr lang="en-US" sz="1100"/>
              <a:t>To change the background image: </a:t>
            </a:r>
            <a:br>
              <a:rPr lang="en-US" sz="1100"/>
            </a:br>
            <a:endParaRPr lang="en-US" sz="1100"/>
          </a:p>
          <a:p>
            <a:pPr marL="285750" indent="-285750">
              <a:buFont typeface="Arial" panose="020B0604020202020204" pitchFamily="34" charset="0"/>
              <a:buChar char="•"/>
            </a:pPr>
            <a:r>
              <a:rPr lang="en-US" sz="1100"/>
              <a:t>Click on background image placeholder icon to </a:t>
            </a:r>
            <a:r>
              <a:rPr lang="en-US" sz="1100" b="1"/>
              <a:t>Change Picture</a:t>
            </a:r>
          </a:p>
          <a:p>
            <a:pPr marL="285750" indent="-285750">
              <a:buFont typeface="Arial" panose="020B0604020202020204" pitchFamily="34" charset="0"/>
              <a:buChar char="•"/>
            </a:pPr>
            <a:r>
              <a:rPr lang="en-US" sz="1100"/>
              <a:t>Choose your new image. </a:t>
            </a:r>
            <a:r>
              <a:rPr lang="en-US" sz="1100" b="1"/>
              <a:t>Done!</a:t>
            </a:r>
          </a:p>
          <a:p>
            <a:pPr marL="285750" indent="-285750">
              <a:buFont typeface="Arial" panose="020B0604020202020204" pitchFamily="34" charset="0"/>
              <a:buChar char="•"/>
            </a:pPr>
            <a:endParaRPr lang="en-US" sz="1100" b="1"/>
          </a:p>
          <a:p>
            <a:pPr marL="285750" indent="-285750">
              <a:buFont typeface="Arial" panose="020B0604020202020204" pitchFamily="34" charset="0"/>
              <a:buChar char="•"/>
            </a:pPr>
            <a:r>
              <a:rPr lang="en-US" sz="1100" i="1">
                <a:solidFill>
                  <a:srgbClr val="FF0000"/>
                </a:solidFill>
              </a:rPr>
              <a:t>There is a white gradient fade overlay that sits over the top third of the image  The image. After you place your image, stretch the overlay frame longer if you need more contrast behind your title.</a:t>
            </a:r>
          </a:p>
        </p:txBody>
      </p:sp>
      <p:sp>
        <p:nvSpPr>
          <p:cNvPr id="10" name="Picture Placeholder 9">
            <a:extLst>
              <a:ext uri="{FF2B5EF4-FFF2-40B4-BE49-F238E27FC236}">
                <a16:creationId xmlns:a16="http://schemas.microsoft.com/office/drawing/2014/main" id="{0FC6CCCF-2C2A-4216-A611-D6A9211FCE2B}"/>
              </a:ext>
            </a:extLst>
          </p:cNvPr>
          <p:cNvSpPr>
            <a:spLocks noGrp="1"/>
          </p:cNvSpPr>
          <p:nvPr>
            <p:ph type="pic" sz="quarter" idx="15"/>
          </p:nvPr>
        </p:nvSpPr>
        <p:spPr>
          <a:xfrm>
            <a:off x="0" y="-2"/>
            <a:ext cx="4114800" cy="6858001"/>
          </a:xfrm>
        </p:spPr>
        <p:txBody>
          <a:bodyPr/>
          <a:lstStyle/>
          <a:p>
            <a:endParaRPr lang="en-US"/>
          </a:p>
        </p:txBody>
      </p:sp>
      <p:sp>
        <p:nvSpPr>
          <p:cNvPr id="13" name="White fade overlay">
            <a:extLst>
              <a:ext uri="{FF2B5EF4-FFF2-40B4-BE49-F238E27FC236}">
                <a16:creationId xmlns:a16="http://schemas.microsoft.com/office/drawing/2014/main" id="{66817C5C-8379-4FE3-B870-A23900E225F6}"/>
              </a:ext>
            </a:extLst>
          </p:cNvPr>
          <p:cNvSpPr>
            <a:spLocks noGrp="1"/>
          </p:cNvSpPr>
          <p:nvPr>
            <p:ph type="body" sz="quarter" idx="16"/>
          </p:nvPr>
        </p:nvSpPr>
        <p:spPr>
          <a:xfrm>
            <a:off x="0" y="-1"/>
            <a:ext cx="4114800" cy="2754923"/>
          </a:xfrm>
          <a:gradFill>
            <a:gsLst>
              <a:gs pos="0">
                <a:srgbClr val="FFFFFF"/>
              </a:gs>
              <a:gs pos="100000">
                <a:srgbClr val="FFFFFF">
                  <a:alpha val="0"/>
                </a:srgbClr>
              </a:gs>
            </a:gsLst>
            <a:lin ang="5400000" scaled="1"/>
          </a:gradFill>
        </p:spPr>
        <p:txBody>
          <a:bodyPr/>
          <a:lstStyle>
            <a:lvl1pPr marL="0" indent="0">
              <a:buNone/>
              <a:defRPr>
                <a:noFill/>
              </a:defRPr>
            </a:lvl1pPr>
          </a:lstStyle>
          <a:p>
            <a:pPr lvl="0"/>
            <a:endParaRPr lang="en-US"/>
          </a:p>
        </p:txBody>
      </p:sp>
      <p:sp>
        <p:nvSpPr>
          <p:cNvPr id="22" name="Line 1">
            <a:extLst>
              <a:ext uri="{FF2B5EF4-FFF2-40B4-BE49-F238E27FC236}">
                <a16:creationId xmlns:a16="http://schemas.microsoft.com/office/drawing/2014/main" id="{FE443211-6379-4707-911E-76D966C150C1}"/>
              </a:ext>
            </a:extLst>
          </p:cNvPr>
          <p:cNvSpPr>
            <a:spLocks noGrp="1"/>
          </p:cNvSpPr>
          <p:nvPr>
            <p:ph type="body" sz="quarter" idx="17"/>
          </p:nvPr>
        </p:nvSpPr>
        <p:spPr>
          <a:xfrm>
            <a:off x="450630" y="744525"/>
            <a:ext cx="1828800" cy="73152"/>
          </a:xfrm>
          <a:solidFill>
            <a:schemeClr val="bg2"/>
          </a:solidFill>
        </p:spPr>
        <p:txBody>
          <a:bodyPr/>
          <a:lstStyle>
            <a:lvl1pPr marL="0" indent="0">
              <a:buNone/>
              <a:defRPr>
                <a:noFill/>
              </a:defRPr>
            </a:lvl1pPr>
          </a:lstStyle>
          <a:p>
            <a:pPr lvl="0"/>
            <a:endParaRPr lang="en-US"/>
          </a:p>
        </p:txBody>
      </p:sp>
      <p:sp>
        <p:nvSpPr>
          <p:cNvPr id="16" name="Title 15">
            <a:extLst>
              <a:ext uri="{FF2B5EF4-FFF2-40B4-BE49-F238E27FC236}">
                <a16:creationId xmlns:a16="http://schemas.microsoft.com/office/drawing/2014/main" id="{229CC543-C081-4268-911A-1840F3C8EF35}"/>
              </a:ext>
            </a:extLst>
          </p:cNvPr>
          <p:cNvSpPr>
            <a:spLocks noGrp="1"/>
          </p:cNvSpPr>
          <p:nvPr>
            <p:ph type="title" hasCustomPrompt="1"/>
          </p:nvPr>
        </p:nvSpPr>
        <p:spPr>
          <a:xfrm>
            <a:off x="336550" y="1042491"/>
            <a:ext cx="3511550" cy="2053348"/>
          </a:xfrm>
        </p:spPr>
        <p:txBody>
          <a:bodyPr anchor="t">
            <a:normAutofit/>
          </a:bodyPr>
          <a:lstStyle>
            <a:lvl1pPr algn="l">
              <a:defRPr sz="2000" b="1" spc="300" baseline="0"/>
            </a:lvl1pPr>
          </a:lstStyle>
          <a:p>
            <a:r>
              <a:rPr lang="en-US"/>
              <a:t>CLICK TO EDIT MASTER TITLE STYLE</a:t>
            </a:r>
          </a:p>
        </p:txBody>
      </p:sp>
    </p:spTree>
    <p:extLst>
      <p:ext uri="{BB962C8B-B14F-4D97-AF65-F5344CB8AC3E}">
        <p14:creationId xmlns:p14="http://schemas.microsoft.com/office/powerpoint/2010/main" val="62789087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F795DA3-75FC-4EE6-ABDB-F8822B7C7679}"/>
              </a:ext>
            </a:extLst>
          </p:cNvPr>
          <p:cNvSpPr/>
          <p:nvPr userDrawn="1"/>
        </p:nvSpPr>
        <p:spPr>
          <a:xfrm>
            <a:off x="0" y="0"/>
            <a:ext cx="12192000" cy="15544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9EE42AA6-3F87-4BDD-9190-C5E11FBCAA75}"/>
              </a:ext>
            </a:extLst>
          </p:cNvPr>
          <p:cNvCxnSpPr>
            <a:cxnSpLocks/>
          </p:cNvCxnSpPr>
          <p:nvPr userDrawn="1"/>
        </p:nvCxnSpPr>
        <p:spPr>
          <a:xfrm>
            <a:off x="450630" y="447345"/>
            <a:ext cx="1828800" cy="0"/>
          </a:xfrm>
          <a:prstGeom prst="line">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120E56A-2BDE-4EEC-8ECC-05E78EDD6612}"/>
              </a:ext>
            </a:extLst>
          </p:cNvPr>
          <p:cNvSpPr>
            <a:spLocks noGrp="1"/>
          </p:cNvSpPr>
          <p:nvPr>
            <p:ph type="title" hasCustomPrompt="1"/>
          </p:nvPr>
        </p:nvSpPr>
        <p:spPr>
          <a:xfrm>
            <a:off x="348455" y="712994"/>
            <a:ext cx="11187235" cy="849107"/>
          </a:xfrm>
        </p:spPr>
        <p:txBody>
          <a:bodyPr anchor="t">
            <a:normAutofit/>
          </a:bodyPr>
          <a:lstStyle>
            <a:lvl1pPr algn="l">
              <a:defRPr sz="2400" b="1" spc="300">
                <a:solidFill>
                  <a:schemeClr val="bg1"/>
                </a:solidFill>
              </a:defRPr>
            </a:lvl1pPr>
          </a:lstStyle>
          <a:p>
            <a:r>
              <a:rPr lang="en-US"/>
              <a:t>CLICK TO EDIT MASTER TITLE STYLE</a:t>
            </a:r>
          </a:p>
        </p:txBody>
      </p:sp>
      <p:sp>
        <p:nvSpPr>
          <p:cNvPr id="3" name="Date Placeholder 2">
            <a:extLst>
              <a:ext uri="{FF2B5EF4-FFF2-40B4-BE49-F238E27FC236}">
                <a16:creationId xmlns:a16="http://schemas.microsoft.com/office/drawing/2014/main" id="{84C9287E-D84A-448D-AD45-7BCAFD051E15}"/>
              </a:ext>
            </a:extLst>
          </p:cNvPr>
          <p:cNvSpPr>
            <a:spLocks noGrp="1"/>
          </p:cNvSpPr>
          <p:nvPr>
            <p:ph type="dt" sz="half" idx="10"/>
          </p:nvPr>
        </p:nvSpPr>
        <p:spPr/>
        <p:txBody>
          <a:bodyPr/>
          <a:lstStyle/>
          <a:p>
            <a:fld id="{304E8381-1220-45D7-A508-9B3EA5354895}" type="datetimeFigureOut">
              <a:rPr lang="en-US" smtClean="0">
                <a:solidFill>
                  <a:prstClr val="black">
                    <a:tint val="75000"/>
                  </a:prstClr>
                </a:solidFill>
              </a:rPr>
              <a:pPr/>
              <a:t>10/6/2025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2DB926B5-83DA-4656-BB4F-6CAE7F22AF74}"/>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BA61BF1A-28DD-4ED6-9400-B139D672F52B}"/>
              </a:ext>
            </a:extLst>
          </p:cNvPr>
          <p:cNvSpPr>
            <a:spLocks noGrp="1"/>
          </p:cNvSpPr>
          <p:nvPr>
            <p:ph type="sldNum" sz="quarter" idx="12"/>
          </p:nvPr>
        </p:nvSpPr>
        <p:spPr/>
        <p:txBody>
          <a:bodyPr/>
          <a:lstStyle/>
          <a:p>
            <a:fld id="{0BAD3989-C0BA-4AE9-8F57-274CC2690C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1490141"/>
      </p:ext>
    </p:extLst>
  </p:cSld>
  <p:clrMapOvr>
    <a:masterClrMapping/>
  </p:clrMapOvr>
  <p:extLst>
    <p:ext uri="{DCECCB84-F9BA-43D5-87BE-67443E8EF086}">
      <p15:sldGuideLst xmlns:p15="http://schemas.microsoft.com/office/powerpoint/2012/main">
        <p15:guide id="1" orient="horz" pos="2160">
          <p15:clr>
            <a:srgbClr val="FBAE40"/>
          </p15:clr>
        </p15:guide>
        <p15:guide id="2" pos="288">
          <p15:clr>
            <a:srgbClr val="FBAE4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E1B454-E2E6-4A79-A0FC-F75399558984}"/>
              </a:ext>
            </a:extLst>
          </p:cNvPr>
          <p:cNvSpPr>
            <a:spLocks noGrp="1"/>
          </p:cNvSpPr>
          <p:nvPr>
            <p:ph type="dt" sz="half" idx="10"/>
          </p:nvPr>
        </p:nvSpPr>
        <p:spPr/>
        <p:txBody>
          <a:bodyPr/>
          <a:lstStyle/>
          <a:p>
            <a:fld id="{304E8381-1220-45D7-A508-9B3EA5354895}" type="datetimeFigureOut">
              <a:rPr lang="en-US" smtClean="0">
                <a:solidFill>
                  <a:prstClr val="black">
                    <a:tint val="75000"/>
                  </a:prstClr>
                </a:solidFill>
              </a:rPr>
              <a:pPr/>
              <a:t>10/6/2025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FDC2C33A-B4D8-4AF8-B4B8-46D6846C87A8}"/>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6B98AB4-FED9-4D04-9A6F-A29994157F11}"/>
              </a:ext>
            </a:extLst>
          </p:cNvPr>
          <p:cNvSpPr>
            <a:spLocks noGrp="1"/>
          </p:cNvSpPr>
          <p:nvPr>
            <p:ph type="sldNum" sz="quarter" idx="12"/>
          </p:nvPr>
        </p:nvSpPr>
        <p:spPr/>
        <p:txBody>
          <a:bodyPr/>
          <a:lstStyle/>
          <a:p>
            <a:fld id="{0BAD3989-C0BA-4AE9-8F57-274CC2690C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828336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2_Blank">
    <p:bg>
      <p:bgPr>
        <a:solidFill>
          <a:schemeClr val="tx2"/>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E1B454-E2E6-4A79-A0FC-F75399558984}"/>
              </a:ext>
            </a:extLst>
          </p:cNvPr>
          <p:cNvSpPr>
            <a:spLocks noGrp="1"/>
          </p:cNvSpPr>
          <p:nvPr>
            <p:ph type="dt" sz="half" idx="10"/>
          </p:nvPr>
        </p:nvSpPr>
        <p:spPr/>
        <p:txBody>
          <a:bodyPr/>
          <a:lstStyle/>
          <a:p>
            <a:fld id="{304E8381-1220-45D7-A508-9B3EA5354895}" type="datetimeFigureOut">
              <a:rPr lang="en-US" smtClean="0">
                <a:solidFill>
                  <a:prstClr val="black">
                    <a:tint val="75000"/>
                  </a:prstClr>
                </a:solidFill>
              </a:rPr>
              <a:pPr/>
              <a:t>10/6/2025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FDC2C33A-B4D8-4AF8-B4B8-46D6846C87A8}"/>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6B98AB4-FED9-4D04-9A6F-A29994157F11}"/>
              </a:ext>
            </a:extLst>
          </p:cNvPr>
          <p:cNvSpPr>
            <a:spLocks noGrp="1"/>
          </p:cNvSpPr>
          <p:nvPr>
            <p:ph type="sldNum" sz="quarter" idx="12"/>
          </p:nvPr>
        </p:nvSpPr>
        <p:spPr/>
        <p:txBody>
          <a:bodyPr/>
          <a:lstStyle/>
          <a:p>
            <a:fld id="{0BAD3989-C0BA-4AE9-8F57-274CC2690C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789633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CF92FE-1EDE-4BCE-B581-6ADA73BCF5E4}"/>
              </a:ext>
            </a:extLst>
          </p:cNvPr>
          <p:cNvSpPr>
            <a:spLocks noGrp="1"/>
          </p:cNvSpPr>
          <p:nvPr>
            <p:ph sz="half" idx="1"/>
          </p:nvPr>
        </p:nvSpPr>
        <p:spPr>
          <a:xfrm>
            <a:off x="838200" y="1825625"/>
            <a:ext cx="5181600" cy="4351338"/>
          </a:xfrm>
        </p:spPr>
        <p:txBody>
          <a:bodyPr/>
          <a:lstStyle>
            <a:lvl1pPr marL="0" indent="0">
              <a:buNone/>
              <a:defRPr b="1"/>
            </a:lvl1pPr>
            <a:lvl2pPr>
              <a:defRPr>
                <a:latin typeface="Open Sans Light" panose="020B0306030504020204" pitchFamily="34" charset="0"/>
                <a:ea typeface="Open Sans Light" panose="020B0306030504020204" pitchFamily="34" charset="0"/>
                <a:cs typeface="Open Sans Light" panose="020B0306030504020204" pitchFamily="34" charset="0"/>
              </a:defRPr>
            </a:lvl2pPr>
            <a:lvl3pPr>
              <a:defRPr>
                <a:latin typeface="Open Sans Light" panose="020B0306030504020204" pitchFamily="34" charset="0"/>
                <a:ea typeface="Open Sans Light" panose="020B0306030504020204" pitchFamily="34" charset="0"/>
                <a:cs typeface="Open Sans Light" panose="020B0306030504020204" pitchFamily="34" charset="0"/>
              </a:defRPr>
            </a:lvl3pPr>
            <a:lvl4pPr>
              <a:defRPr>
                <a:latin typeface="Open Sans Light" panose="020B0306030504020204" pitchFamily="34" charset="0"/>
                <a:ea typeface="Open Sans Light" panose="020B0306030504020204" pitchFamily="34" charset="0"/>
                <a:cs typeface="Open Sans Light" panose="020B0306030504020204" pitchFamily="34" charset="0"/>
              </a:defRPr>
            </a:lvl4pPr>
            <a:lvl5pP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5AD0921-8732-4036-934E-0F1D0B1C5093}"/>
              </a:ext>
            </a:extLst>
          </p:cNvPr>
          <p:cNvSpPr>
            <a:spLocks noGrp="1"/>
          </p:cNvSpPr>
          <p:nvPr>
            <p:ph sz="half" idx="2"/>
          </p:nvPr>
        </p:nvSpPr>
        <p:spPr>
          <a:xfrm>
            <a:off x="6172200" y="1825625"/>
            <a:ext cx="5181600" cy="4351338"/>
          </a:xfrm>
        </p:spPr>
        <p:txBody>
          <a:bodyPr/>
          <a:lstStyle>
            <a:lvl1pPr marL="0" indent="0">
              <a:buNone/>
              <a:defRPr b="1"/>
            </a:lvl1pPr>
            <a:lvl2pPr>
              <a:defRPr>
                <a:latin typeface="Open Sans Light" panose="020B0306030504020204" pitchFamily="34" charset="0"/>
                <a:ea typeface="Open Sans Light" panose="020B0306030504020204" pitchFamily="34" charset="0"/>
                <a:cs typeface="Open Sans Light" panose="020B0306030504020204" pitchFamily="34" charset="0"/>
              </a:defRPr>
            </a:lvl2pPr>
            <a:lvl3pPr>
              <a:defRPr>
                <a:latin typeface="Open Sans Light" panose="020B0306030504020204" pitchFamily="34" charset="0"/>
                <a:ea typeface="Open Sans Light" panose="020B0306030504020204" pitchFamily="34" charset="0"/>
                <a:cs typeface="Open Sans Light" panose="020B0306030504020204" pitchFamily="34" charset="0"/>
              </a:defRPr>
            </a:lvl3pPr>
            <a:lvl4pPr>
              <a:defRPr>
                <a:latin typeface="Open Sans Light" panose="020B0306030504020204" pitchFamily="34" charset="0"/>
                <a:ea typeface="Open Sans Light" panose="020B0306030504020204" pitchFamily="34" charset="0"/>
                <a:cs typeface="Open Sans Light" panose="020B0306030504020204" pitchFamily="34" charset="0"/>
              </a:defRPr>
            </a:lvl4pPr>
            <a:lvl5pP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0C1F374-72B9-49BE-A25F-28A5C47E4458}"/>
              </a:ext>
            </a:extLst>
          </p:cNvPr>
          <p:cNvSpPr>
            <a:spLocks noGrp="1"/>
          </p:cNvSpPr>
          <p:nvPr>
            <p:ph type="dt" sz="half" idx="10"/>
          </p:nvPr>
        </p:nvSpPr>
        <p:spPr/>
        <p:txBody>
          <a:bodyPr/>
          <a:lstStyle/>
          <a:p>
            <a:fld id="{304E8381-1220-45D7-A508-9B3EA5354895}" type="datetimeFigureOut">
              <a:rPr lang="en-US" smtClean="0">
                <a:solidFill>
                  <a:prstClr val="black">
                    <a:tint val="75000"/>
                  </a:prstClr>
                </a:solidFill>
              </a:rPr>
              <a:pPr/>
              <a:t>10/6/2025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850367F5-E6D4-4915-A72F-EDC0B6766BB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37DD78A7-1921-4BAE-93D1-FCE49C07BA7E}"/>
              </a:ext>
            </a:extLst>
          </p:cNvPr>
          <p:cNvSpPr>
            <a:spLocks noGrp="1"/>
          </p:cNvSpPr>
          <p:nvPr>
            <p:ph type="sldNum" sz="quarter" idx="12"/>
          </p:nvPr>
        </p:nvSpPr>
        <p:spPr/>
        <p:txBody>
          <a:bodyPr/>
          <a:lstStyle/>
          <a:p>
            <a:fld id="{0BAD3989-C0BA-4AE9-8F57-274CC2690C0D}" type="slidenum">
              <a:rPr lang="en-US" smtClean="0">
                <a:solidFill>
                  <a:prstClr val="black">
                    <a:tint val="75000"/>
                  </a:prstClr>
                </a:solidFill>
              </a:rPr>
              <a:pPr/>
              <a:t>‹#›</a:t>
            </a:fld>
            <a:endParaRPr lang="en-US">
              <a:solidFill>
                <a:prstClr val="black">
                  <a:tint val="75000"/>
                </a:prstClr>
              </a:solidFill>
            </a:endParaRPr>
          </a:p>
        </p:txBody>
      </p:sp>
      <p:sp>
        <p:nvSpPr>
          <p:cNvPr id="9" name="Title 1">
            <a:extLst>
              <a:ext uri="{FF2B5EF4-FFF2-40B4-BE49-F238E27FC236}">
                <a16:creationId xmlns:a16="http://schemas.microsoft.com/office/drawing/2014/main" id="{A46BB225-311B-45AA-987A-553884E436DC}"/>
              </a:ext>
            </a:extLst>
          </p:cNvPr>
          <p:cNvSpPr>
            <a:spLocks noGrp="1"/>
          </p:cNvSpPr>
          <p:nvPr>
            <p:ph type="title" hasCustomPrompt="1"/>
          </p:nvPr>
        </p:nvSpPr>
        <p:spPr>
          <a:xfrm>
            <a:off x="619125" y="117476"/>
            <a:ext cx="10953750" cy="1169988"/>
          </a:xfrm>
        </p:spPr>
        <p:txBody>
          <a:bodyPr anchor="b">
            <a:normAutofit/>
          </a:bodyPr>
          <a:lstStyle>
            <a:lvl1pPr algn="ctr">
              <a:tabLst>
                <a:tab pos="1320800" algn="l"/>
              </a:tabLst>
              <a:defRPr sz="4400" spc="0">
                <a:solidFill>
                  <a:schemeClr val="tx2"/>
                </a:solidFill>
                <a:latin typeface="+mj-lt"/>
              </a:defRPr>
            </a:lvl1pPr>
          </a:lstStyle>
          <a:p>
            <a:r>
              <a:rPr lang="en-US"/>
              <a:t>Click To Edit Master Title Style</a:t>
            </a:r>
          </a:p>
        </p:txBody>
      </p:sp>
      <p:cxnSp>
        <p:nvCxnSpPr>
          <p:cNvPr id="11" name="Straight Connector 10">
            <a:extLst>
              <a:ext uri="{FF2B5EF4-FFF2-40B4-BE49-F238E27FC236}">
                <a16:creationId xmlns:a16="http://schemas.microsoft.com/office/drawing/2014/main" id="{B8460F0D-B414-4819-8243-A617FC311B65}"/>
              </a:ext>
            </a:extLst>
          </p:cNvPr>
          <p:cNvCxnSpPr/>
          <p:nvPr userDrawn="1"/>
        </p:nvCxnSpPr>
        <p:spPr>
          <a:xfrm>
            <a:off x="2438400" y="1466850"/>
            <a:ext cx="7315200"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727875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CF92FE-1EDE-4BCE-B581-6ADA73BCF5E4}"/>
              </a:ext>
            </a:extLst>
          </p:cNvPr>
          <p:cNvSpPr>
            <a:spLocks noGrp="1"/>
          </p:cNvSpPr>
          <p:nvPr>
            <p:ph sz="half" idx="1"/>
          </p:nvPr>
        </p:nvSpPr>
        <p:spPr>
          <a:xfrm>
            <a:off x="838200" y="1825625"/>
            <a:ext cx="5181600" cy="4351338"/>
          </a:xfrm>
        </p:spPr>
        <p:txBody>
          <a:bodyPr/>
          <a:lstStyle>
            <a:lvl1pPr marL="0" indent="0">
              <a:buNone/>
              <a:defRPr b="1"/>
            </a:lvl1pPr>
            <a:lvl2pPr>
              <a:defRPr>
                <a:latin typeface="Open Sans Light" panose="020B0306030504020204" pitchFamily="34" charset="0"/>
                <a:ea typeface="Open Sans Light" panose="020B0306030504020204" pitchFamily="34" charset="0"/>
                <a:cs typeface="Open Sans Light" panose="020B0306030504020204" pitchFamily="34" charset="0"/>
              </a:defRPr>
            </a:lvl2pPr>
            <a:lvl3pPr>
              <a:defRPr>
                <a:latin typeface="Open Sans Light" panose="020B0306030504020204" pitchFamily="34" charset="0"/>
                <a:ea typeface="Open Sans Light" panose="020B0306030504020204" pitchFamily="34" charset="0"/>
                <a:cs typeface="Open Sans Light" panose="020B0306030504020204" pitchFamily="34" charset="0"/>
              </a:defRPr>
            </a:lvl3pPr>
            <a:lvl4pPr>
              <a:defRPr>
                <a:latin typeface="Open Sans Light" panose="020B0306030504020204" pitchFamily="34" charset="0"/>
                <a:ea typeface="Open Sans Light" panose="020B0306030504020204" pitchFamily="34" charset="0"/>
                <a:cs typeface="Open Sans Light" panose="020B0306030504020204" pitchFamily="34" charset="0"/>
              </a:defRPr>
            </a:lvl4pPr>
            <a:lvl5pP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5AD0921-8732-4036-934E-0F1D0B1C5093}"/>
              </a:ext>
            </a:extLst>
          </p:cNvPr>
          <p:cNvSpPr>
            <a:spLocks noGrp="1"/>
          </p:cNvSpPr>
          <p:nvPr>
            <p:ph sz="half" idx="2"/>
          </p:nvPr>
        </p:nvSpPr>
        <p:spPr>
          <a:xfrm>
            <a:off x="6172200" y="1825625"/>
            <a:ext cx="5181600" cy="4351338"/>
          </a:xfrm>
        </p:spPr>
        <p:txBody>
          <a:bodyPr/>
          <a:lstStyle>
            <a:lvl1pPr marL="0" indent="0">
              <a:buNone/>
              <a:defRPr b="1"/>
            </a:lvl1pPr>
            <a:lvl2pPr>
              <a:defRPr>
                <a:latin typeface="Open Sans Light" panose="020B0306030504020204" pitchFamily="34" charset="0"/>
                <a:ea typeface="Open Sans Light" panose="020B0306030504020204" pitchFamily="34" charset="0"/>
                <a:cs typeface="Open Sans Light" panose="020B0306030504020204" pitchFamily="34" charset="0"/>
              </a:defRPr>
            </a:lvl2pPr>
            <a:lvl3pPr>
              <a:defRPr>
                <a:latin typeface="Open Sans Light" panose="020B0306030504020204" pitchFamily="34" charset="0"/>
                <a:ea typeface="Open Sans Light" panose="020B0306030504020204" pitchFamily="34" charset="0"/>
                <a:cs typeface="Open Sans Light" panose="020B0306030504020204" pitchFamily="34" charset="0"/>
              </a:defRPr>
            </a:lvl3pPr>
            <a:lvl4pPr>
              <a:defRPr>
                <a:latin typeface="Open Sans Light" panose="020B0306030504020204" pitchFamily="34" charset="0"/>
                <a:ea typeface="Open Sans Light" panose="020B0306030504020204" pitchFamily="34" charset="0"/>
                <a:cs typeface="Open Sans Light" panose="020B0306030504020204" pitchFamily="34" charset="0"/>
              </a:defRPr>
            </a:lvl4pPr>
            <a:lvl5pP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0C1F374-72B9-49BE-A25F-28A5C47E4458}"/>
              </a:ext>
            </a:extLst>
          </p:cNvPr>
          <p:cNvSpPr>
            <a:spLocks noGrp="1"/>
          </p:cNvSpPr>
          <p:nvPr>
            <p:ph type="dt" sz="half" idx="10"/>
          </p:nvPr>
        </p:nvSpPr>
        <p:spPr/>
        <p:txBody>
          <a:bodyPr/>
          <a:lstStyle/>
          <a:p>
            <a:fld id="{304E8381-1220-45D7-A508-9B3EA5354895}" type="datetimeFigureOut">
              <a:rPr lang="en-US" smtClean="0">
                <a:solidFill>
                  <a:prstClr val="black">
                    <a:tint val="75000"/>
                  </a:prstClr>
                </a:solidFill>
              </a:rPr>
              <a:pPr/>
              <a:t>10/6/2025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850367F5-E6D4-4915-A72F-EDC0B6766BB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37DD78A7-1921-4BAE-93D1-FCE49C07BA7E}"/>
              </a:ext>
            </a:extLst>
          </p:cNvPr>
          <p:cNvSpPr>
            <a:spLocks noGrp="1"/>
          </p:cNvSpPr>
          <p:nvPr>
            <p:ph type="sldNum" sz="quarter" idx="12"/>
          </p:nvPr>
        </p:nvSpPr>
        <p:spPr/>
        <p:txBody>
          <a:bodyPr/>
          <a:lstStyle/>
          <a:p>
            <a:fld id="{0BAD3989-C0BA-4AE9-8F57-274CC2690C0D}" type="slidenum">
              <a:rPr lang="en-US" smtClean="0">
                <a:solidFill>
                  <a:prstClr val="black">
                    <a:tint val="75000"/>
                  </a:prstClr>
                </a:solidFill>
              </a:rPr>
              <a:pPr/>
              <a:t>‹#›</a:t>
            </a:fld>
            <a:endParaRPr lang="en-US">
              <a:solidFill>
                <a:prstClr val="black">
                  <a:tint val="75000"/>
                </a:prstClr>
              </a:solidFill>
            </a:endParaRPr>
          </a:p>
        </p:txBody>
      </p:sp>
      <p:sp>
        <p:nvSpPr>
          <p:cNvPr id="9" name="Title 1">
            <a:extLst>
              <a:ext uri="{FF2B5EF4-FFF2-40B4-BE49-F238E27FC236}">
                <a16:creationId xmlns:a16="http://schemas.microsoft.com/office/drawing/2014/main" id="{A46BB225-311B-45AA-987A-553884E436DC}"/>
              </a:ext>
            </a:extLst>
          </p:cNvPr>
          <p:cNvSpPr>
            <a:spLocks noGrp="1"/>
          </p:cNvSpPr>
          <p:nvPr>
            <p:ph type="title" hasCustomPrompt="1"/>
          </p:nvPr>
        </p:nvSpPr>
        <p:spPr>
          <a:xfrm>
            <a:off x="619125" y="117476"/>
            <a:ext cx="10953750" cy="1169988"/>
          </a:xfrm>
        </p:spPr>
        <p:txBody>
          <a:bodyPr anchor="b">
            <a:normAutofit/>
          </a:bodyPr>
          <a:lstStyle>
            <a:lvl1pPr algn="ctr">
              <a:tabLst>
                <a:tab pos="1320800" algn="l"/>
              </a:tabLst>
              <a:defRPr sz="4400" spc="0">
                <a:solidFill>
                  <a:schemeClr val="tx2"/>
                </a:solidFill>
                <a:latin typeface="+mj-lt"/>
              </a:defRPr>
            </a:lvl1pPr>
          </a:lstStyle>
          <a:p>
            <a:r>
              <a:rPr lang="en-US"/>
              <a:t>Click To Edit Master Title Style</a:t>
            </a:r>
          </a:p>
        </p:txBody>
      </p:sp>
      <p:cxnSp>
        <p:nvCxnSpPr>
          <p:cNvPr id="10" name="Straight Connector 9">
            <a:extLst>
              <a:ext uri="{FF2B5EF4-FFF2-40B4-BE49-F238E27FC236}">
                <a16:creationId xmlns:a16="http://schemas.microsoft.com/office/drawing/2014/main" id="{BBDC128C-A332-4229-8AF2-8C2322298BFB}"/>
              </a:ext>
            </a:extLst>
          </p:cNvPr>
          <p:cNvCxnSpPr/>
          <p:nvPr userDrawn="1"/>
        </p:nvCxnSpPr>
        <p:spPr>
          <a:xfrm>
            <a:off x="5090160" y="1463040"/>
            <a:ext cx="2011680"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76581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7B31256-9B81-4713-A891-DA7ADE94547B}"/>
              </a:ext>
            </a:extLst>
          </p:cNvPr>
          <p:cNvSpPr/>
          <p:nvPr userDrawn="1"/>
        </p:nvSpPr>
        <p:spPr>
          <a:xfrm>
            <a:off x="6263644" y="1892300"/>
            <a:ext cx="5760720" cy="4965699"/>
          </a:xfrm>
          <a:prstGeom prst="rect">
            <a:avLst/>
          </a:prstGeom>
          <a:solidFill>
            <a:srgbClr val="E2ED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E10CD08-4945-4F31-8BA1-E5C571174BFF}"/>
              </a:ext>
            </a:extLst>
          </p:cNvPr>
          <p:cNvSpPr/>
          <p:nvPr userDrawn="1"/>
        </p:nvSpPr>
        <p:spPr>
          <a:xfrm>
            <a:off x="167636" y="1892300"/>
            <a:ext cx="5760720" cy="4965699"/>
          </a:xfrm>
          <a:prstGeom prst="rect">
            <a:avLst/>
          </a:prstGeom>
          <a:solidFill>
            <a:srgbClr val="E2ED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F795DA3-75FC-4EE6-ABDB-F8822B7C7679}"/>
              </a:ext>
            </a:extLst>
          </p:cNvPr>
          <p:cNvSpPr/>
          <p:nvPr userDrawn="1"/>
        </p:nvSpPr>
        <p:spPr>
          <a:xfrm>
            <a:off x="0" y="0"/>
            <a:ext cx="12192000" cy="15544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9EE42AA6-3F87-4BDD-9190-C5E11FBCAA75}"/>
              </a:ext>
            </a:extLst>
          </p:cNvPr>
          <p:cNvCxnSpPr>
            <a:cxnSpLocks/>
          </p:cNvCxnSpPr>
          <p:nvPr userDrawn="1"/>
        </p:nvCxnSpPr>
        <p:spPr>
          <a:xfrm>
            <a:off x="450630" y="447345"/>
            <a:ext cx="1828800" cy="0"/>
          </a:xfrm>
          <a:prstGeom prst="line">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120E56A-2BDE-4EEC-8ECC-05E78EDD6612}"/>
              </a:ext>
            </a:extLst>
          </p:cNvPr>
          <p:cNvSpPr>
            <a:spLocks noGrp="1"/>
          </p:cNvSpPr>
          <p:nvPr>
            <p:ph type="title" hasCustomPrompt="1"/>
          </p:nvPr>
        </p:nvSpPr>
        <p:spPr>
          <a:xfrm>
            <a:off x="347472" y="712994"/>
            <a:ext cx="11187235" cy="849107"/>
          </a:xfrm>
        </p:spPr>
        <p:txBody>
          <a:bodyPr anchor="t">
            <a:normAutofit/>
          </a:bodyPr>
          <a:lstStyle>
            <a:lvl1pPr algn="l">
              <a:defRPr sz="2400" b="1" spc="300">
                <a:solidFill>
                  <a:schemeClr val="bg1"/>
                </a:solidFill>
              </a:defRPr>
            </a:lvl1pPr>
          </a:lstStyle>
          <a:p>
            <a:r>
              <a:rPr lang="en-US"/>
              <a:t>CLICK TO EDIT MASTER TITLE STYLE</a:t>
            </a:r>
          </a:p>
        </p:txBody>
      </p:sp>
      <p:sp>
        <p:nvSpPr>
          <p:cNvPr id="3" name="Date Placeholder 2">
            <a:extLst>
              <a:ext uri="{FF2B5EF4-FFF2-40B4-BE49-F238E27FC236}">
                <a16:creationId xmlns:a16="http://schemas.microsoft.com/office/drawing/2014/main" id="{84C9287E-D84A-448D-AD45-7BCAFD051E15}"/>
              </a:ext>
            </a:extLst>
          </p:cNvPr>
          <p:cNvSpPr>
            <a:spLocks noGrp="1"/>
          </p:cNvSpPr>
          <p:nvPr>
            <p:ph type="dt" sz="half" idx="10"/>
          </p:nvPr>
        </p:nvSpPr>
        <p:spPr/>
        <p:txBody>
          <a:bodyPr/>
          <a:lstStyle/>
          <a:p>
            <a:fld id="{304E8381-1220-45D7-A508-9B3EA5354895}" type="datetimeFigureOut">
              <a:rPr lang="en-US" smtClean="0">
                <a:solidFill>
                  <a:prstClr val="black">
                    <a:tint val="75000"/>
                  </a:prstClr>
                </a:solidFill>
              </a:rPr>
              <a:pPr/>
              <a:t>10/6/2025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2DB926B5-83DA-4656-BB4F-6CAE7F22AF74}"/>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BA61BF1A-28DD-4ED6-9400-B139D672F52B}"/>
              </a:ext>
            </a:extLst>
          </p:cNvPr>
          <p:cNvSpPr>
            <a:spLocks noGrp="1"/>
          </p:cNvSpPr>
          <p:nvPr>
            <p:ph type="sldNum" sz="quarter" idx="12"/>
          </p:nvPr>
        </p:nvSpPr>
        <p:spPr/>
        <p:txBody>
          <a:bodyPr/>
          <a:lstStyle/>
          <a:p>
            <a:fld id="{0BAD3989-C0BA-4AE9-8F57-274CC2690C0D}" type="slidenum">
              <a:rPr lang="en-US" smtClean="0">
                <a:solidFill>
                  <a:prstClr val="black">
                    <a:tint val="75000"/>
                  </a:prstClr>
                </a:solidFill>
              </a:rPr>
              <a:pPr/>
              <a:t>‹#›</a:t>
            </a:fld>
            <a:endParaRPr lang="en-US">
              <a:solidFill>
                <a:prstClr val="black">
                  <a:tint val="75000"/>
                </a:prstClr>
              </a:solidFill>
            </a:endParaRPr>
          </a:p>
        </p:txBody>
      </p:sp>
      <p:sp>
        <p:nvSpPr>
          <p:cNvPr id="7" name="Content Placeholder 6">
            <a:extLst>
              <a:ext uri="{FF2B5EF4-FFF2-40B4-BE49-F238E27FC236}">
                <a16:creationId xmlns:a16="http://schemas.microsoft.com/office/drawing/2014/main" id="{C889C3C3-B8F8-40AB-A6F4-6520B2591D7C}"/>
              </a:ext>
            </a:extLst>
          </p:cNvPr>
          <p:cNvSpPr>
            <a:spLocks noGrp="1"/>
          </p:cNvSpPr>
          <p:nvPr>
            <p:ph sz="quarter" idx="13"/>
          </p:nvPr>
        </p:nvSpPr>
        <p:spPr>
          <a:xfrm>
            <a:off x="487676" y="2266950"/>
            <a:ext cx="512064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3">
            <a:extLst>
              <a:ext uri="{FF2B5EF4-FFF2-40B4-BE49-F238E27FC236}">
                <a16:creationId xmlns:a16="http://schemas.microsoft.com/office/drawing/2014/main" id="{87BA19BE-C512-4966-8F21-F8968E9950C4}"/>
              </a:ext>
            </a:extLst>
          </p:cNvPr>
          <p:cNvSpPr>
            <a:spLocks noGrp="1"/>
          </p:cNvSpPr>
          <p:nvPr>
            <p:ph sz="quarter" idx="14"/>
          </p:nvPr>
        </p:nvSpPr>
        <p:spPr>
          <a:xfrm>
            <a:off x="6583684" y="2274888"/>
            <a:ext cx="512064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5239153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2945408-A878-49B1-97BB-711D4DEAE9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4D13B31-3CD8-439E-B5F4-5086A792162D}"/>
              </a:ext>
            </a:extLst>
          </p:cNvPr>
          <p:cNvSpPr>
            <a:spLocks noGrp="1"/>
          </p:cNvSpPr>
          <p:nvPr>
            <p:ph sz="half" idx="2"/>
          </p:nvPr>
        </p:nvSpPr>
        <p:spPr>
          <a:xfrm>
            <a:off x="839788" y="2505075"/>
            <a:ext cx="5157787" cy="3684588"/>
          </a:xfrm>
        </p:spPr>
        <p:txBody>
          <a:bodyPr/>
          <a:lstStyle>
            <a:lvl1pPr>
              <a:defRPr>
                <a:latin typeface="Open Sans Light" panose="020B0306030504020204" pitchFamily="34" charset="0"/>
                <a:ea typeface="Open Sans Light" panose="020B0306030504020204" pitchFamily="34" charset="0"/>
                <a:cs typeface="Open Sans Light" panose="020B0306030504020204" pitchFamily="34" charset="0"/>
              </a:defRPr>
            </a:lvl1pPr>
            <a:lvl2pPr>
              <a:defRPr>
                <a:latin typeface="Open Sans Light" panose="020B0306030504020204" pitchFamily="34" charset="0"/>
                <a:ea typeface="Open Sans Light" panose="020B0306030504020204" pitchFamily="34" charset="0"/>
                <a:cs typeface="Open Sans Light" panose="020B0306030504020204" pitchFamily="34" charset="0"/>
              </a:defRPr>
            </a:lvl2pPr>
            <a:lvl3pPr>
              <a:defRPr>
                <a:latin typeface="Open Sans Light" panose="020B0306030504020204" pitchFamily="34" charset="0"/>
                <a:ea typeface="Open Sans Light" panose="020B0306030504020204" pitchFamily="34" charset="0"/>
                <a:cs typeface="Open Sans Light" panose="020B0306030504020204" pitchFamily="34" charset="0"/>
              </a:defRPr>
            </a:lvl3pPr>
            <a:lvl4pPr>
              <a:defRPr>
                <a:latin typeface="Open Sans Light" panose="020B0306030504020204" pitchFamily="34" charset="0"/>
                <a:ea typeface="Open Sans Light" panose="020B0306030504020204" pitchFamily="34" charset="0"/>
                <a:cs typeface="Open Sans Light" panose="020B0306030504020204" pitchFamily="34" charset="0"/>
              </a:defRPr>
            </a:lvl4pPr>
            <a:lvl5pP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7FE717-3F1C-4733-883C-16D976E057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6E59F24-DF67-4073-9CE4-6A867FE7E8B8}"/>
              </a:ext>
            </a:extLst>
          </p:cNvPr>
          <p:cNvSpPr>
            <a:spLocks noGrp="1"/>
          </p:cNvSpPr>
          <p:nvPr>
            <p:ph sz="quarter" idx="4"/>
          </p:nvPr>
        </p:nvSpPr>
        <p:spPr>
          <a:xfrm>
            <a:off x="6172200" y="2505075"/>
            <a:ext cx="5183188" cy="3684588"/>
          </a:xfrm>
        </p:spPr>
        <p:txBody>
          <a:bodyPr/>
          <a:lstStyle>
            <a:lvl1pPr>
              <a:defRPr>
                <a:latin typeface="Open Sans Light" panose="020B0306030504020204" pitchFamily="34" charset="0"/>
                <a:ea typeface="Open Sans Light" panose="020B0306030504020204" pitchFamily="34" charset="0"/>
                <a:cs typeface="Open Sans Light" panose="020B0306030504020204" pitchFamily="34" charset="0"/>
              </a:defRPr>
            </a:lvl1pPr>
            <a:lvl2pPr>
              <a:defRPr>
                <a:latin typeface="Open Sans Light" panose="020B0306030504020204" pitchFamily="34" charset="0"/>
                <a:ea typeface="Open Sans Light" panose="020B0306030504020204" pitchFamily="34" charset="0"/>
                <a:cs typeface="Open Sans Light" panose="020B0306030504020204" pitchFamily="34" charset="0"/>
              </a:defRPr>
            </a:lvl2pPr>
            <a:lvl3pPr>
              <a:defRPr>
                <a:latin typeface="Open Sans Light" panose="020B0306030504020204" pitchFamily="34" charset="0"/>
                <a:ea typeface="Open Sans Light" panose="020B0306030504020204" pitchFamily="34" charset="0"/>
                <a:cs typeface="Open Sans Light" panose="020B0306030504020204" pitchFamily="34" charset="0"/>
              </a:defRPr>
            </a:lvl3pPr>
            <a:lvl4pPr>
              <a:defRPr>
                <a:latin typeface="Open Sans Light" panose="020B0306030504020204" pitchFamily="34" charset="0"/>
                <a:ea typeface="Open Sans Light" panose="020B0306030504020204" pitchFamily="34" charset="0"/>
                <a:cs typeface="Open Sans Light" panose="020B0306030504020204" pitchFamily="34" charset="0"/>
              </a:defRPr>
            </a:lvl4pPr>
            <a:lvl5pP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84E6244-71A7-4351-9492-1AF39ED4130D}"/>
              </a:ext>
            </a:extLst>
          </p:cNvPr>
          <p:cNvSpPr>
            <a:spLocks noGrp="1"/>
          </p:cNvSpPr>
          <p:nvPr>
            <p:ph type="dt" sz="half" idx="10"/>
          </p:nvPr>
        </p:nvSpPr>
        <p:spPr/>
        <p:txBody>
          <a:bodyPr/>
          <a:lstStyle/>
          <a:p>
            <a:fld id="{304E8381-1220-45D7-A508-9B3EA5354895}" type="datetimeFigureOut">
              <a:rPr lang="en-US" smtClean="0">
                <a:solidFill>
                  <a:prstClr val="black">
                    <a:tint val="75000"/>
                  </a:prstClr>
                </a:solidFill>
              </a:rPr>
              <a:pPr/>
              <a:t>10/6/2025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8BA46809-A13A-4F7B-8F89-C2C2F0F58AEA}"/>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4731831E-9C17-4311-A9A7-FCDF1F896E00}"/>
              </a:ext>
            </a:extLst>
          </p:cNvPr>
          <p:cNvSpPr>
            <a:spLocks noGrp="1"/>
          </p:cNvSpPr>
          <p:nvPr>
            <p:ph type="sldNum" sz="quarter" idx="12"/>
          </p:nvPr>
        </p:nvSpPr>
        <p:spPr/>
        <p:txBody>
          <a:bodyPr/>
          <a:lstStyle/>
          <a:p>
            <a:fld id="{0BAD3989-C0BA-4AE9-8F57-274CC2690C0D}" type="slidenum">
              <a:rPr lang="en-US" smtClean="0">
                <a:solidFill>
                  <a:prstClr val="black">
                    <a:tint val="75000"/>
                  </a:prstClr>
                </a:solidFill>
              </a:rPr>
              <a:pPr/>
              <a:t>‹#›</a:t>
            </a:fld>
            <a:endParaRPr lang="en-US">
              <a:solidFill>
                <a:prstClr val="black">
                  <a:tint val="75000"/>
                </a:prstClr>
              </a:solidFill>
            </a:endParaRPr>
          </a:p>
        </p:txBody>
      </p:sp>
      <p:sp>
        <p:nvSpPr>
          <p:cNvPr id="10" name="Title 1">
            <a:extLst>
              <a:ext uri="{FF2B5EF4-FFF2-40B4-BE49-F238E27FC236}">
                <a16:creationId xmlns:a16="http://schemas.microsoft.com/office/drawing/2014/main" id="{CB3EA5F1-9911-40A1-8301-3885353B46E5}"/>
              </a:ext>
            </a:extLst>
          </p:cNvPr>
          <p:cNvSpPr>
            <a:spLocks noGrp="1"/>
          </p:cNvSpPr>
          <p:nvPr>
            <p:ph type="title" hasCustomPrompt="1"/>
          </p:nvPr>
        </p:nvSpPr>
        <p:spPr>
          <a:xfrm>
            <a:off x="619125" y="117476"/>
            <a:ext cx="10953750" cy="1169988"/>
          </a:xfrm>
        </p:spPr>
        <p:txBody>
          <a:bodyPr anchor="b">
            <a:normAutofit/>
          </a:bodyPr>
          <a:lstStyle>
            <a:lvl1pPr algn="ctr">
              <a:tabLst>
                <a:tab pos="1320800" algn="l"/>
              </a:tabLst>
              <a:defRPr sz="4400" spc="0">
                <a:solidFill>
                  <a:schemeClr val="tx2"/>
                </a:solidFill>
                <a:latin typeface="+mj-lt"/>
              </a:defRPr>
            </a:lvl1pPr>
          </a:lstStyle>
          <a:p>
            <a:r>
              <a:rPr lang="en-US"/>
              <a:t>Click To Edit Master Title Style</a:t>
            </a:r>
          </a:p>
        </p:txBody>
      </p:sp>
      <p:cxnSp>
        <p:nvCxnSpPr>
          <p:cNvPr id="12" name="Straight Connector 11">
            <a:extLst>
              <a:ext uri="{FF2B5EF4-FFF2-40B4-BE49-F238E27FC236}">
                <a16:creationId xmlns:a16="http://schemas.microsoft.com/office/drawing/2014/main" id="{80CAC7CF-65DB-4EEA-B850-2B39A04881B5}"/>
              </a:ext>
            </a:extLst>
          </p:cNvPr>
          <p:cNvCxnSpPr/>
          <p:nvPr userDrawn="1"/>
        </p:nvCxnSpPr>
        <p:spPr>
          <a:xfrm>
            <a:off x="2438400" y="1466850"/>
            <a:ext cx="7315200"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108968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2945408-A878-49B1-97BB-711D4DEAE9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4D13B31-3CD8-439E-B5F4-5086A792162D}"/>
              </a:ext>
            </a:extLst>
          </p:cNvPr>
          <p:cNvSpPr>
            <a:spLocks noGrp="1"/>
          </p:cNvSpPr>
          <p:nvPr>
            <p:ph sz="half" idx="2"/>
          </p:nvPr>
        </p:nvSpPr>
        <p:spPr>
          <a:xfrm>
            <a:off x="839788" y="2505075"/>
            <a:ext cx="5157787" cy="3684588"/>
          </a:xfrm>
        </p:spPr>
        <p:txBody>
          <a:bodyPr/>
          <a:lstStyle>
            <a:lvl1pPr>
              <a:defRPr>
                <a:latin typeface="Open Sans Light" panose="020B0306030504020204" pitchFamily="34" charset="0"/>
                <a:ea typeface="Open Sans Light" panose="020B0306030504020204" pitchFamily="34" charset="0"/>
                <a:cs typeface="Open Sans Light" panose="020B0306030504020204" pitchFamily="34" charset="0"/>
              </a:defRPr>
            </a:lvl1pPr>
            <a:lvl2pPr>
              <a:defRPr>
                <a:latin typeface="Open Sans Light" panose="020B0306030504020204" pitchFamily="34" charset="0"/>
                <a:ea typeface="Open Sans Light" panose="020B0306030504020204" pitchFamily="34" charset="0"/>
                <a:cs typeface="Open Sans Light" panose="020B0306030504020204" pitchFamily="34" charset="0"/>
              </a:defRPr>
            </a:lvl2pPr>
            <a:lvl3pPr>
              <a:defRPr>
                <a:latin typeface="Open Sans Light" panose="020B0306030504020204" pitchFamily="34" charset="0"/>
                <a:ea typeface="Open Sans Light" panose="020B0306030504020204" pitchFamily="34" charset="0"/>
                <a:cs typeface="Open Sans Light" panose="020B0306030504020204" pitchFamily="34" charset="0"/>
              </a:defRPr>
            </a:lvl3pPr>
            <a:lvl4pPr>
              <a:defRPr>
                <a:latin typeface="Open Sans Light" panose="020B0306030504020204" pitchFamily="34" charset="0"/>
                <a:ea typeface="Open Sans Light" panose="020B0306030504020204" pitchFamily="34" charset="0"/>
                <a:cs typeface="Open Sans Light" panose="020B0306030504020204" pitchFamily="34" charset="0"/>
              </a:defRPr>
            </a:lvl4pPr>
            <a:lvl5pP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7FE717-3F1C-4733-883C-16D976E057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6E59F24-DF67-4073-9CE4-6A867FE7E8B8}"/>
              </a:ext>
            </a:extLst>
          </p:cNvPr>
          <p:cNvSpPr>
            <a:spLocks noGrp="1"/>
          </p:cNvSpPr>
          <p:nvPr>
            <p:ph sz="quarter" idx="4"/>
          </p:nvPr>
        </p:nvSpPr>
        <p:spPr>
          <a:xfrm>
            <a:off x="6172200" y="2505075"/>
            <a:ext cx="5183188" cy="3684588"/>
          </a:xfrm>
        </p:spPr>
        <p:txBody>
          <a:bodyPr/>
          <a:lstStyle>
            <a:lvl1pPr>
              <a:defRPr>
                <a:latin typeface="Open Sans Light" panose="020B0306030504020204" pitchFamily="34" charset="0"/>
                <a:ea typeface="Open Sans Light" panose="020B0306030504020204" pitchFamily="34" charset="0"/>
                <a:cs typeface="Open Sans Light" panose="020B0306030504020204" pitchFamily="34" charset="0"/>
              </a:defRPr>
            </a:lvl1pPr>
            <a:lvl2pPr>
              <a:defRPr>
                <a:latin typeface="Open Sans Light" panose="020B0306030504020204" pitchFamily="34" charset="0"/>
                <a:ea typeface="Open Sans Light" panose="020B0306030504020204" pitchFamily="34" charset="0"/>
                <a:cs typeface="Open Sans Light" panose="020B0306030504020204" pitchFamily="34" charset="0"/>
              </a:defRPr>
            </a:lvl2pPr>
            <a:lvl3pPr>
              <a:defRPr>
                <a:latin typeface="Open Sans Light" panose="020B0306030504020204" pitchFamily="34" charset="0"/>
                <a:ea typeface="Open Sans Light" panose="020B0306030504020204" pitchFamily="34" charset="0"/>
                <a:cs typeface="Open Sans Light" panose="020B0306030504020204" pitchFamily="34" charset="0"/>
              </a:defRPr>
            </a:lvl3pPr>
            <a:lvl4pPr>
              <a:defRPr>
                <a:latin typeface="Open Sans Light" panose="020B0306030504020204" pitchFamily="34" charset="0"/>
                <a:ea typeface="Open Sans Light" panose="020B0306030504020204" pitchFamily="34" charset="0"/>
                <a:cs typeface="Open Sans Light" panose="020B0306030504020204" pitchFamily="34" charset="0"/>
              </a:defRPr>
            </a:lvl4pPr>
            <a:lvl5pP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84E6244-71A7-4351-9492-1AF39ED4130D}"/>
              </a:ext>
            </a:extLst>
          </p:cNvPr>
          <p:cNvSpPr>
            <a:spLocks noGrp="1"/>
          </p:cNvSpPr>
          <p:nvPr>
            <p:ph type="dt" sz="half" idx="10"/>
          </p:nvPr>
        </p:nvSpPr>
        <p:spPr/>
        <p:txBody>
          <a:bodyPr/>
          <a:lstStyle/>
          <a:p>
            <a:fld id="{304E8381-1220-45D7-A508-9B3EA5354895}" type="datetimeFigureOut">
              <a:rPr lang="en-US" smtClean="0">
                <a:solidFill>
                  <a:prstClr val="black">
                    <a:tint val="75000"/>
                  </a:prstClr>
                </a:solidFill>
              </a:rPr>
              <a:pPr/>
              <a:t>10/6/2025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8BA46809-A13A-4F7B-8F89-C2C2F0F58AEA}"/>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4731831E-9C17-4311-A9A7-FCDF1F896E00}"/>
              </a:ext>
            </a:extLst>
          </p:cNvPr>
          <p:cNvSpPr>
            <a:spLocks noGrp="1"/>
          </p:cNvSpPr>
          <p:nvPr>
            <p:ph type="sldNum" sz="quarter" idx="12"/>
          </p:nvPr>
        </p:nvSpPr>
        <p:spPr/>
        <p:txBody>
          <a:bodyPr/>
          <a:lstStyle/>
          <a:p>
            <a:fld id="{0BAD3989-C0BA-4AE9-8F57-274CC2690C0D}" type="slidenum">
              <a:rPr lang="en-US" smtClean="0">
                <a:solidFill>
                  <a:prstClr val="black">
                    <a:tint val="75000"/>
                  </a:prstClr>
                </a:solidFill>
              </a:rPr>
              <a:pPr/>
              <a:t>‹#›</a:t>
            </a:fld>
            <a:endParaRPr lang="en-US">
              <a:solidFill>
                <a:prstClr val="black">
                  <a:tint val="75000"/>
                </a:prstClr>
              </a:solidFill>
            </a:endParaRPr>
          </a:p>
        </p:txBody>
      </p:sp>
      <p:sp>
        <p:nvSpPr>
          <p:cNvPr id="10" name="Title 1">
            <a:extLst>
              <a:ext uri="{FF2B5EF4-FFF2-40B4-BE49-F238E27FC236}">
                <a16:creationId xmlns:a16="http://schemas.microsoft.com/office/drawing/2014/main" id="{CB3EA5F1-9911-40A1-8301-3885353B46E5}"/>
              </a:ext>
            </a:extLst>
          </p:cNvPr>
          <p:cNvSpPr>
            <a:spLocks noGrp="1"/>
          </p:cNvSpPr>
          <p:nvPr>
            <p:ph type="title" hasCustomPrompt="1"/>
          </p:nvPr>
        </p:nvSpPr>
        <p:spPr>
          <a:xfrm>
            <a:off x="619125" y="117476"/>
            <a:ext cx="10953750" cy="1169988"/>
          </a:xfrm>
        </p:spPr>
        <p:txBody>
          <a:bodyPr anchor="b">
            <a:normAutofit/>
          </a:bodyPr>
          <a:lstStyle>
            <a:lvl1pPr algn="ctr">
              <a:tabLst>
                <a:tab pos="1320800" algn="l"/>
              </a:tabLst>
              <a:defRPr sz="4400" spc="0">
                <a:solidFill>
                  <a:schemeClr val="tx2"/>
                </a:solidFill>
                <a:latin typeface="+mj-lt"/>
              </a:defRPr>
            </a:lvl1pPr>
          </a:lstStyle>
          <a:p>
            <a:r>
              <a:rPr lang="en-US"/>
              <a:t>Click To Edit Master Title Style</a:t>
            </a:r>
          </a:p>
        </p:txBody>
      </p:sp>
      <p:cxnSp>
        <p:nvCxnSpPr>
          <p:cNvPr id="11" name="Straight Connector 10">
            <a:extLst>
              <a:ext uri="{FF2B5EF4-FFF2-40B4-BE49-F238E27FC236}">
                <a16:creationId xmlns:a16="http://schemas.microsoft.com/office/drawing/2014/main" id="{4E88AD2F-933F-41C5-8C1F-294A9A9ECA95}"/>
              </a:ext>
            </a:extLst>
          </p:cNvPr>
          <p:cNvCxnSpPr/>
          <p:nvPr userDrawn="1"/>
        </p:nvCxnSpPr>
        <p:spPr>
          <a:xfrm>
            <a:off x="5090160" y="1463040"/>
            <a:ext cx="2011680"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884576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Split Text and Imag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4C9287E-D84A-448D-AD45-7BCAFD051E15}"/>
              </a:ext>
            </a:extLst>
          </p:cNvPr>
          <p:cNvSpPr>
            <a:spLocks noGrp="1"/>
          </p:cNvSpPr>
          <p:nvPr>
            <p:ph type="dt" sz="half" idx="10"/>
          </p:nvPr>
        </p:nvSpPr>
        <p:spPr/>
        <p:txBody>
          <a:bodyPr/>
          <a:lstStyle/>
          <a:p>
            <a:fld id="{304E8381-1220-45D7-A508-9B3EA5354895}" type="datetimeFigureOut">
              <a:rPr lang="en-US" smtClean="0">
                <a:solidFill>
                  <a:prstClr val="black">
                    <a:tint val="75000"/>
                  </a:prstClr>
                </a:solidFill>
              </a:rPr>
              <a:pPr/>
              <a:t>10/6/2025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2DB926B5-83DA-4656-BB4F-6CAE7F22AF74}"/>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BA61BF1A-28DD-4ED6-9400-B139D672F52B}"/>
              </a:ext>
            </a:extLst>
          </p:cNvPr>
          <p:cNvSpPr>
            <a:spLocks noGrp="1"/>
          </p:cNvSpPr>
          <p:nvPr>
            <p:ph type="sldNum" sz="quarter" idx="12"/>
          </p:nvPr>
        </p:nvSpPr>
        <p:spPr/>
        <p:txBody>
          <a:bodyPr/>
          <a:lstStyle/>
          <a:p>
            <a:fld id="{0BAD3989-C0BA-4AE9-8F57-274CC2690C0D}" type="slidenum">
              <a:rPr lang="en-US" smtClean="0">
                <a:solidFill>
                  <a:prstClr val="black">
                    <a:tint val="75000"/>
                  </a:prstClr>
                </a:solidFill>
              </a:rPr>
              <a:pPr/>
              <a:t>‹#›</a:t>
            </a:fld>
            <a:endParaRPr lang="en-US">
              <a:solidFill>
                <a:prstClr val="black">
                  <a:tint val="75000"/>
                </a:prstClr>
              </a:solidFill>
            </a:endParaRPr>
          </a:p>
        </p:txBody>
      </p:sp>
      <p:sp>
        <p:nvSpPr>
          <p:cNvPr id="7" name="Title 1">
            <a:extLst>
              <a:ext uri="{FF2B5EF4-FFF2-40B4-BE49-F238E27FC236}">
                <a16:creationId xmlns:a16="http://schemas.microsoft.com/office/drawing/2014/main" id="{1C3009EA-A9B4-4B34-A301-ABF43446C012}"/>
              </a:ext>
            </a:extLst>
          </p:cNvPr>
          <p:cNvSpPr>
            <a:spLocks noGrp="1"/>
          </p:cNvSpPr>
          <p:nvPr>
            <p:ph type="title" hasCustomPrompt="1"/>
          </p:nvPr>
        </p:nvSpPr>
        <p:spPr>
          <a:xfrm>
            <a:off x="475131" y="117476"/>
            <a:ext cx="5182720" cy="1169988"/>
          </a:xfrm>
        </p:spPr>
        <p:txBody>
          <a:bodyPr anchor="b">
            <a:normAutofit/>
          </a:bodyPr>
          <a:lstStyle>
            <a:lvl1pPr algn="ctr">
              <a:defRPr sz="3600" spc="0">
                <a:solidFill>
                  <a:schemeClr val="tx2"/>
                </a:solidFill>
                <a:latin typeface="+mj-lt"/>
              </a:defRPr>
            </a:lvl1pPr>
          </a:lstStyle>
          <a:p>
            <a:r>
              <a:rPr lang="en-US"/>
              <a:t>Click To Edit Master Title Style</a:t>
            </a:r>
          </a:p>
        </p:txBody>
      </p:sp>
      <p:cxnSp>
        <p:nvCxnSpPr>
          <p:cNvPr id="9" name="Straight Connector 8">
            <a:extLst>
              <a:ext uri="{FF2B5EF4-FFF2-40B4-BE49-F238E27FC236}">
                <a16:creationId xmlns:a16="http://schemas.microsoft.com/office/drawing/2014/main" id="{77B0021E-E224-4737-BAD7-ECBA6D6E813D}"/>
              </a:ext>
            </a:extLst>
          </p:cNvPr>
          <p:cNvCxnSpPr>
            <a:cxnSpLocks/>
          </p:cNvCxnSpPr>
          <p:nvPr userDrawn="1"/>
        </p:nvCxnSpPr>
        <p:spPr>
          <a:xfrm>
            <a:off x="2065726" y="1463040"/>
            <a:ext cx="2011680"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DB443C0E-3B09-45A9-9751-939C0431287C}"/>
              </a:ext>
            </a:extLst>
          </p:cNvPr>
          <p:cNvSpPr>
            <a:spLocks noGrp="1"/>
          </p:cNvSpPr>
          <p:nvPr>
            <p:ph type="pic" sz="quarter" idx="13"/>
          </p:nvPr>
        </p:nvSpPr>
        <p:spPr>
          <a:xfrm>
            <a:off x="6115050" y="0"/>
            <a:ext cx="6076950" cy="6858000"/>
          </a:xfrm>
        </p:spPr>
        <p:txBody>
          <a:bodyPr/>
          <a:lstStyle/>
          <a:p>
            <a:r>
              <a:rPr lang="en-US"/>
              <a:t>Click icon to add picture</a:t>
            </a:r>
          </a:p>
        </p:txBody>
      </p:sp>
      <p:sp>
        <p:nvSpPr>
          <p:cNvPr id="16" name="Text Placeholder 15">
            <a:extLst>
              <a:ext uri="{FF2B5EF4-FFF2-40B4-BE49-F238E27FC236}">
                <a16:creationId xmlns:a16="http://schemas.microsoft.com/office/drawing/2014/main" id="{3A9EDAAB-6217-4483-9316-B11CD9351C12}"/>
              </a:ext>
            </a:extLst>
          </p:cNvPr>
          <p:cNvSpPr>
            <a:spLocks noGrp="1"/>
          </p:cNvSpPr>
          <p:nvPr>
            <p:ph type="body" sz="quarter" idx="15"/>
          </p:nvPr>
        </p:nvSpPr>
        <p:spPr>
          <a:xfrm>
            <a:off x="474663" y="1816328"/>
            <a:ext cx="5183187" cy="4452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AA30F40F-94E2-46FF-AC12-B3057D30C2C1}"/>
              </a:ext>
            </a:extLst>
          </p:cNvPr>
          <p:cNvSpPr txBox="1"/>
          <p:nvPr userDrawn="1"/>
        </p:nvSpPr>
        <p:spPr>
          <a:xfrm>
            <a:off x="-3155541" y="0"/>
            <a:ext cx="1805712" cy="5355312"/>
          </a:xfrm>
          <a:prstGeom prst="rect">
            <a:avLst/>
          </a:prstGeom>
          <a:noFill/>
        </p:spPr>
        <p:txBody>
          <a:bodyPr wrap="square" rtlCol="0">
            <a:noAutofit/>
          </a:bodyPr>
          <a:lstStyle/>
          <a:p>
            <a:r>
              <a:rPr lang="en-US" sz="1100"/>
              <a:t>To change the background image: </a:t>
            </a:r>
            <a:br>
              <a:rPr lang="en-US" sz="1100"/>
            </a:br>
            <a:endParaRPr lang="en-US" sz="1100"/>
          </a:p>
          <a:p>
            <a:pPr marL="285750" indent="-285750">
              <a:buFont typeface="Arial" panose="020B0604020202020204" pitchFamily="34" charset="0"/>
              <a:buChar char="•"/>
            </a:pPr>
            <a:r>
              <a:rPr lang="en-US" sz="1100"/>
              <a:t>Click on background image placeholder icon to </a:t>
            </a:r>
            <a:r>
              <a:rPr lang="en-US" sz="1100" b="1"/>
              <a:t>Change Picture</a:t>
            </a:r>
          </a:p>
          <a:p>
            <a:pPr marL="285750" indent="-285750">
              <a:buFont typeface="Arial" panose="020B0604020202020204" pitchFamily="34" charset="0"/>
              <a:buChar char="•"/>
            </a:pPr>
            <a:r>
              <a:rPr lang="en-US" sz="1100"/>
              <a:t>Choose your new image. </a:t>
            </a:r>
            <a:r>
              <a:rPr lang="en-US" sz="1100" b="1"/>
              <a:t>Done!</a:t>
            </a:r>
          </a:p>
        </p:txBody>
      </p:sp>
    </p:spTree>
    <p:extLst>
      <p:ext uri="{BB962C8B-B14F-4D97-AF65-F5344CB8AC3E}">
        <p14:creationId xmlns:p14="http://schemas.microsoft.com/office/powerpoint/2010/main" val="230593848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1_Split Text and Imag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4C9287E-D84A-448D-AD45-7BCAFD051E15}"/>
              </a:ext>
            </a:extLst>
          </p:cNvPr>
          <p:cNvSpPr>
            <a:spLocks noGrp="1"/>
          </p:cNvSpPr>
          <p:nvPr>
            <p:ph type="dt" sz="half" idx="10"/>
          </p:nvPr>
        </p:nvSpPr>
        <p:spPr/>
        <p:txBody>
          <a:bodyPr/>
          <a:lstStyle/>
          <a:p>
            <a:fld id="{304E8381-1220-45D7-A508-9B3EA5354895}" type="datetimeFigureOut">
              <a:rPr lang="en-US" smtClean="0">
                <a:solidFill>
                  <a:prstClr val="black">
                    <a:tint val="75000"/>
                  </a:prstClr>
                </a:solidFill>
              </a:rPr>
              <a:pPr/>
              <a:t>10/6/2025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2DB926B5-83DA-4656-BB4F-6CAE7F22AF74}"/>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BA61BF1A-28DD-4ED6-9400-B139D672F52B}"/>
              </a:ext>
            </a:extLst>
          </p:cNvPr>
          <p:cNvSpPr>
            <a:spLocks noGrp="1"/>
          </p:cNvSpPr>
          <p:nvPr>
            <p:ph type="sldNum" sz="quarter" idx="12"/>
          </p:nvPr>
        </p:nvSpPr>
        <p:spPr/>
        <p:txBody>
          <a:bodyPr/>
          <a:lstStyle/>
          <a:p>
            <a:fld id="{0BAD3989-C0BA-4AE9-8F57-274CC2690C0D}" type="slidenum">
              <a:rPr lang="en-US" smtClean="0">
                <a:solidFill>
                  <a:prstClr val="black">
                    <a:tint val="75000"/>
                  </a:prstClr>
                </a:solidFill>
              </a:rPr>
              <a:pPr/>
              <a:t>‹#›</a:t>
            </a:fld>
            <a:endParaRPr lang="en-US">
              <a:solidFill>
                <a:prstClr val="black">
                  <a:tint val="75000"/>
                </a:prstClr>
              </a:solidFill>
            </a:endParaRPr>
          </a:p>
        </p:txBody>
      </p:sp>
      <p:sp>
        <p:nvSpPr>
          <p:cNvPr id="7" name="Title 1">
            <a:extLst>
              <a:ext uri="{FF2B5EF4-FFF2-40B4-BE49-F238E27FC236}">
                <a16:creationId xmlns:a16="http://schemas.microsoft.com/office/drawing/2014/main" id="{1C3009EA-A9B4-4B34-A301-ABF43446C012}"/>
              </a:ext>
            </a:extLst>
          </p:cNvPr>
          <p:cNvSpPr>
            <a:spLocks noGrp="1"/>
          </p:cNvSpPr>
          <p:nvPr>
            <p:ph type="title" hasCustomPrompt="1"/>
          </p:nvPr>
        </p:nvSpPr>
        <p:spPr>
          <a:xfrm>
            <a:off x="6556618" y="117476"/>
            <a:ext cx="5182720" cy="1169988"/>
          </a:xfrm>
        </p:spPr>
        <p:txBody>
          <a:bodyPr anchor="b">
            <a:normAutofit/>
          </a:bodyPr>
          <a:lstStyle>
            <a:lvl1pPr algn="ctr">
              <a:defRPr sz="3600" spc="0">
                <a:solidFill>
                  <a:schemeClr val="tx2"/>
                </a:solidFill>
                <a:latin typeface="+mj-lt"/>
              </a:defRPr>
            </a:lvl1pPr>
          </a:lstStyle>
          <a:p>
            <a:r>
              <a:rPr lang="en-US"/>
              <a:t>Click To Edit Master Title Style</a:t>
            </a:r>
          </a:p>
        </p:txBody>
      </p:sp>
      <p:cxnSp>
        <p:nvCxnSpPr>
          <p:cNvPr id="9" name="Straight Connector 8">
            <a:extLst>
              <a:ext uri="{FF2B5EF4-FFF2-40B4-BE49-F238E27FC236}">
                <a16:creationId xmlns:a16="http://schemas.microsoft.com/office/drawing/2014/main" id="{77B0021E-E224-4737-BAD7-ECBA6D6E813D}"/>
              </a:ext>
            </a:extLst>
          </p:cNvPr>
          <p:cNvCxnSpPr>
            <a:cxnSpLocks/>
          </p:cNvCxnSpPr>
          <p:nvPr userDrawn="1"/>
        </p:nvCxnSpPr>
        <p:spPr>
          <a:xfrm>
            <a:off x="8147213" y="1463040"/>
            <a:ext cx="2011680"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DB443C0E-3B09-45A9-9751-939C0431287C}"/>
              </a:ext>
            </a:extLst>
          </p:cNvPr>
          <p:cNvSpPr>
            <a:spLocks noGrp="1"/>
          </p:cNvSpPr>
          <p:nvPr>
            <p:ph type="pic" sz="quarter" idx="13"/>
          </p:nvPr>
        </p:nvSpPr>
        <p:spPr>
          <a:xfrm>
            <a:off x="0" y="0"/>
            <a:ext cx="6076950" cy="6858000"/>
          </a:xfrm>
        </p:spPr>
        <p:txBody>
          <a:bodyPr/>
          <a:lstStyle/>
          <a:p>
            <a:r>
              <a:rPr lang="en-US"/>
              <a:t>Click icon to add picture</a:t>
            </a:r>
          </a:p>
        </p:txBody>
      </p:sp>
      <p:sp>
        <p:nvSpPr>
          <p:cNvPr id="16" name="Text Placeholder 15">
            <a:extLst>
              <a:ext uri="{FF2B5EF4-FFF2-40B4-BE49-F238E27FC236}">
                <a16:creationId xmlns:a16="http://schemas.microsoft.com/office/drawing/2014/main" id="{3A9EDAAB-6217-4483-9316-B11CD9351C12}"/>
              </a:ext>
            </a:extLst>
          </p:cNvPr>
          <p:cNvSpPr>
            <a:spLocks noGrp="1"/>
          </p:cNvSpPr>
          <p:nvPr>
            <p:ph type="body" sz="quarter" idx="15"/>
          </p:nvPr>
        </p:nvSpPr>
        <p:spPr>
          <a:xfrm>
            <a:off x="6556150" y="1816328"/>
            <a:ext cx="5183187" cy="4452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5D914D30-7647-4365-AB71-757C440094D5}"/>
              </a:ext>
            </a:extLst>
          </p:cNvPr>
          <p:cNvSpPr txBox="1"/>
          <p:nvPr userDrawn="1"/>
        </p:nvSpPr>
        <p:spPr>
          <a:xfrm>
            <a:off x="-3155541" y="0"/>
            <a:ext cx="1805712" cy="5355312"/>
          </a:xfrm>
          <a:prstGeom prst="rect">
            <a:avLst/>
          </a:prstGeom>
          <a:noFill/>
        </p:spPr>
        <p:txBody>
          <a:bodyPr wrap="square" rtlCol="0">
            <a:noAutofit/>
          </a:bodyPr>
          <a:lstStyle/>
          <a:p>
            <a:r>
              <a:rPr lang="en-US" sz="1100"/>
              <a:t>To change the background image: </a:t>
            </a:r>
            <a:br>
              <a:rPr lang="en-US" sz="1100"/>
            </a:br>
            <a:endParaRPr lang="en-US" sz="1100"/>
          </a:p>
          <a:p>
            <a:pPr marL="285750" indent="-285750">
              <a:buFont typeface="Arial" panose="020B0604020202020204" pitchFamily="34" charset="0"/>
              <a:buChar char="•"/>
            </a:pPr>
            <a:r>
              <a:rPr lang="en-US" sz="1100"/>
              <a:t>Click on background image placeholder icon to </a:t>
            </a:r>
            <a:r>
              <a:rPr lang="en-US" sz="1100" b="1"/>
              <a:t>Change Picture</a:t>
            </a:r>
          </a:p>
          <a:p>
            <a:pPr marL="285750" indent="-285750">
              <a:buFont typeface="Arial" panose="020B0604020202020204" pitchFamily="34" charset="0"/>
              <a:buChar char="•"/>
            </a:pPr>
            <a:r>
              <a:rPr lang="en-US" sz="1100"/>
              <a:t>Choose your new image. </a:t>
            </a:r>
            <a:r>
              <a:rPr lang="en-US" sz="1100" b="1"/>
              <a:t>Done!</a:t>
            </a:r>
          </a:p>
        </p:txBody>
      </p:sp>
    </p:spTree>
    <p:extLst>
      <p:ext uri="{BB962C8B-B14F-4D97-AF65-F5344CB8AC3E}">
        <p14:creationId xmlns:p14="http://schemas.microsoft.com/office/powerpoint/2010/main" val="6101652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Picture Sidebar">
    <p:spTree>
      <p:nvGrpSpPr>
        <p:cNvPr id="1" name=""/>
        <p:cNvGrpSpPr/>
        <p:nvPr/>
      </p:nvGrpSpPr>
      <p:grpSpPr>
        <a:xfrm>
          <a:off x="0" y="0"/>
          <a:ext cx="0" cy="0"/>
          <a:chOff x="0" y="0"/>
          <a:chExt cx="0" cy="0"/>
        </a:xfrm>
      </p:grpSpPr>
      <p:sp>
        <p:nvSpPr>
          <p:cNvPr id="7" name="Rectangle 6"/>
          <p:cNvSpPr/>
          <p:nvPr userDrawn="1"/>
        </p:nvSpPr>
        <p:spPr>
          <a:xfrm>
            <a:off x="0" y="0"/>
            <a:ext cx="41148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65CFC5C0-F1BC-460B-829E-BC55D0F20DE7}"/>
              </a:ext>
            </a:extLst>
          </p:cNvPr>
          <p:cNvSpPr>
            <a:spLocks noGrp="1"/>
          </p:cNvSpPr>
          <p:nvPr>
            <p:ph type="dt" sz="half" idx="10"/>
          </p:nvPr>
        </p:nvSpPr>
        <p:spPr/>
        <p:txBody>
          <a:bodyPr/>
          <a:lstStyle/>
          <a:p>
            <a:fld id="{111FC835-FED9-4C6D-A89B-BEC4C37675A2}" type="datetimeFigureOut">
              <a:rPr lang="en-US" smtClean="0"/>
              <a:pPr/>
              <a:t>10/6/2025</a:t>
            </a:fld>
            <a:endParaRPr lang="en-US"/>
          </a:p>
        </p:txBody>
      </p:sp>
      <p:sp>
        <p:nvSpPr>
          <p:cNvPr id="5" name="Footer Placeholder 4">
            <a:extLst>
              <a:ext uri="{FF2B5EF4-FFF2-40B4-BE49-F238E27FC236}">
                <a16:creationId xmlns:a16="http://schemas.microsoft.com/office/drawing/2014/main" id="{28C0CC62-89FC-4FB1-B2AA-CEF9B95219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C35BF1-66E5-438D-8A8F-F12A24139302}"/>
              </a:ext>
            </a:extLst>
          </p:cNvPr>
          <p:cNvSpPr>
            <a:spLocks noGrp="1"/>
          </p:cNvSpPr>
          <p:nvPr>
            <p:ph type="sldNum" sz="quarter" idx="12"/>
          </p:nvPr>
        </p:nvSpPr>
        <p:spPr/>
        <p:txBody>
          <a:bodyPr/>
          <a:lstStyle/>
          <a:p>
            <a:fld id="{66D5A6D9-F27A-4C48-BE07-47A83607681D}" type="slidenum">
              <a:rPr lang="en-US" smtClean="0"/>
              <a:pPr/>
              <a:t>‹#›</a:t>
            </a:fld>
            <a:endParaRPr lang="en-US"/>
          </a:p>
        </p:txBody>
      </p:sp>
      <p:sp>
        <p:nvSpPr>
          <p:cNvPr id="15" name="TextBox 14">
            <a:extLst>
              <a:ext uri="{FF2B5EF4-FFF2-40B4-BE49-F238E27FC236}">
                <a16:creationId xmlns:a16="http://schemas.microsoft.com/office/drawing/2014/main" id="{323D3F36-5083-4968-BE24-FCE4B435AA34}"/>
              </a:ext>
            </a:extLst>
          </p:cNvPr>
          <p:cNvSpPr txBox="1"/>
          <p:nvPr userDrawn="1"/>
        </p:nvSpPr>
        <p:spPr>
          <a:xfrm>
            <a:off x="-3155541" y="0"/>
            <a:ext cx="1805712" cy="5355312"/>
          </a:xfrm>
          <a:prstGeom prst="rect">
            <a:avLst/>
          </a:prstGeom>
          <a:noFill/>
        </p:spPr>
        <p:txBody>
          <a:bodyPr wrap="square" rtlCol="0">
            <a:noAutofit/>
          </a:bodyPr>
          <a:lstStyle/>
          <a:p>
            <a:r>
              <a:rPr lang="en-US" sz="1100"/>
              <a:t>To change the background image: </a:t>
            </a:r>
            <a:br>
              <a:rPr lang="en-US" sz="1100"/>
            </a:br>
            <a:endParaRPr lang="en-US" sz="1100"/>
          </a:p>
          <a:p>
            <a:pPr marL="285750" indent="-285750">
              <a:buFont typeface="Arial" panose="020B0604020202020204" pitchFamily="34" charset="0"/>
              <a:buChar char="•"/>
            </a:pPr>
            <a:r>
              <a:rPr lang="en-US" sz="1100"/>
              <a:t>Click on background image placeholder icon to </a:t>
            </a:r>
            <a:r>
              <a:rPr lang="en-US" sz="1100" b="1"/>
              <a:t>Change Picture</a:t>
            </a:r>
          </a:p>
          <a:p>
            <a:pPr marL="285750" indent="-285750">
              <a:buFont typeface="Arial" panose="020B0604020202020204" pitchFamily="34" charset="0"/>
              <a:buChar char="•"/>
            </a:pPr>
            <a:r>
              <a:rPr lang="en-US" sz="1100"/>
              <a:t>Choose your new image. </a:t>
            </a:r>
            <a:r>
              <a:rPr lang="en-US" sz="1100" b="1"/>
              <a:t>Done!</a:t>
            </a:r>
          </a:p>
          <a:p>
            <a:pPr marL="285750" indent="-285750">
              <a:buFont typeface="Arial" panose="020B0604020202020204" pitchFamily="34" charset="0"/>
              <a:buChar char="•"/>
            </a:pPr>
            <a:endParaRPr lang="en-US" sz="1100" b="1"/>
          </a:p>
          <a:p>
            <a:pPr marL="285750" indent="-285750">
              <a:buFont typeface="Arial" panose="020B0604020202020204" pitchFamily="34" charset="0"/>
              <a:buChar char="•"/>
            </a:pPr>
            <a:r>
              <a:rPr lang="en-US" sz="1100" i="1">
                <a:solidFill>
                  <a:srgbClr val="FF0000"/>
                </a:solidFill>
              </a:rPr>
              <a:t>There is a white gradient fade overlay that sits over the top third of the image  The image. After you place your image, stretch the overlay frame longer if you need more contrast behind your title.</a:t>
            </a:r>
          </a:p>
        </p:txBody>
      </p:sp>
      <p:sp>
        <p:nvSpPr>
          <p:cNvPr id="10" name="Picture Placeholder 9">
            <a:extLst>
              <a:ext uri="{FF2B5EF4-FFF2-40B4-BE49-F238E27FC236}">
                <a16:creationId xmlns:a16="http://schemas.microsoft.com/office/drawing/2014/main" id="{0FC6CCCF-2C2A-4216-A611-D6A9211FCE2B}"/>
              </a:ext>
            </a:extLst>
          </p:cNvPr>
          <p:cNvSpPr>
            <a:spLocks noGrp="1"/>
          </p:cNvSpPr>
          <p:nvPr>
            <p:ph type="pic" sz="quarter" idx="15"/>
          </p:nvPr>
        </p:nvSpPr>
        <p:spPr>
          <a:xfrm>
            <a:off x="0" y="-2"/>
            <a:ext cx="4114800" cy="6858001"/>
          </a:xfrm>
        </p:spPr>
        <p:txBody>
          <a:bodyPr/>
          <a:lstStyle/>
          <a:p>
            <a:endParaRPr lang="en-US"/>
          </a:p>
        </p:txBody>
      </p:sp>
      <p:sp>
        <p:nvSpPr>
          <p:cNvPr id="13" name="White fade overlay">
            <a:extLst>
              <a:ext uri="{FF2B5EF4-FFF2-40B4-BE49-F238E27FC236}">
                <a16:creationId xmlns:a16="http://schemas.microsoft.com/office/drawing/2014/main" id="{66817C5C-8379-4FE3-B870-A23900E225F6}"/>
              </a:ext>
            </a:extLst>
          </p:cNvPr>
          <p:cNvSpPr>
            <a:spLocks noGrp="1"/>
          </p:cNvSpPr>
          <p:nvPr>
            <p:ph type="body" sz="quarter" idx="16"/>
          </p:nvPr>
        </p:nvSpPr>
        <p:spPr>
          <a:xfrm>
            <a:off x="0" y="-1"/>
            <a:ext cx="4114800" cy="2754923"/>
          </a:xfrm>
          <a:gradFill>
            <a:gsLst>
              <a:gs pos="0">
                <a:srgbClr val="FFFFFF"/>
              </a:gs>
              <a:gs pos="100000">
                <a:srgbClr val="FFFFFF">
                  <a:alpha val="0"/>
                </a:srgbClr>
              </a:gs>
            </a:gsLst>
            <a:lin ang="5400000" scaled="1"/>
          </a:gradFill>
        </p:spPr>
        <p:txBody>
          <a:bodyPr/>
          <a:lstStyle>
            <a:lvl1pPr marL="0" indent="0">
              <a:buNone/>
              <a:defRPr>
                <a:noFill/>
              </a:defRPr>
            </a:lvl1pPr>
          </a:lstStyle>
          <a:p>
            <a:pPr lvl="0"/>
            <a:endParaRPr lang="en-US"/>
          </a:p>
        </p:txBody>
      </p:sp>
      <p:sp>
        <p:nvSpPr>
          <p:cNvPr id="22" name="Line 1">
            <a:extLst>
              <a:ext uri="{FF2B5EF4-FFF2-40B4-BE49-F238E27FC236}">
                <a16:creationId xmlns:a16="http://schemas.microsoft.com/office/drawing/2014/main" id="{FE443211-6379-4707-911E-76D966C150C1}"/>
              </a:ext>
            </a:extLst>
          </p:cNvPr>
          <p:cNvSpPr>
            <a:spLocks noGrp="1"/>
          </p:cNvSpPr>
          <p:nvPr>
            <p:ph type="body" sz="quarter" idx="17"/>
          </p:nvPr>
        </p:nvSpPr>
        <p:spPr>
          <a:xfrm>
            <a:off x="450630" y="744525"/>
            <a:ext cx="1828800" cy="73152"/>
          </a:xfrm>
          <a:solidFill>
            <a:schemeClr val="bg2"/>
          </a:solidFill>
        </p:spPr>
        <p:txBody>
          <a:bodyPr/>
          <a:lstStyle>
            <a:lvl1pPr marL="0" indent="0">
              <a:buNone/>
              <a:defRPr>
                <a:noFill/>
              </a:defRPr>
            </a:lvl1pPr>
          </a:lstStyle>
          <a:p>
            <a:pPr lvl="0"/>
            <a:endParaRPr lang="en-US"/>
          </a:p>
        </p:txBody>
      </p:sp>
      <p:sp>
        <p:nvSpPr>
          <p:cNvPr id="16" name="Title 15">
            <a:extLst>
              <a:ext uri="{FF2B5EF4-FFF2-40B4-BE49-F238E27FC236}">
                <a16:creationId xmlns:a16="http://schemas.microsoft.com/office/drawing/2014/main" id="{229CC543-C081-4268-911A-1840F3C8EF35}"/>
              </a:ext>
            </a:extLst>
          </p:cNvPr>
          <p:cNvSpPr>
            <a:spLocks noGrp="1"/>
          </p:cNvSpPr>
          <p:nvPr>
            <p:ph type="title" hasCustomPrompt="1"/>
          </p:nvPr>
        </p:nvSpPr>
        <p:spPr>
          <a:xfrm>
            <a:off x="336550" y="1042491"/>
            <a:ext cx="3511550" cy="2053348"/>
          </a:xfrm>
        </p:spPr>
        <p:txBody>
          <a:bodyPr anchor="t">
            <a:normAutofit/>
          </a:bodyPr>
          <a:lstStyle>
            <a:lvl1pPr algn="l">
              <a:defRPr sz="2000" b="1" spc="300" baseline="0"/>
            </a:lvl1pPr>
          </a:lstStyle>
          <a:p>
            <a:r>
              <a:rPr lang="en-US"/>
              <a:t>CLICK TO EDIT MASTER TITLE STYLE</a:t>
            </a:r>
          </a:p>
        </p:txBody>
      </p:sp>
    </p:spTree>
    <p:extLst>
      <p:ext uri="{BB962C8B-B14F-4D97-AF65-F5344CB8AC3E}">
        <p14:creationId xmlns:p14="http://schemas.microsoft.com/office/powerpoint/2010/main" val="410923624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2_Split Text and Imag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4C9287E-D84A-448D-AD45-7BCAFD051E15}"/>
              </a:ext>
            </a:extLst>
          </p:cNvPr>
          <p:cNvSpPr>
            <a:spLocks noGrp="1"/>
          </p:cNvSpPr>
          <p:nvPr>
            <p:ph type="dt" sz="half" idx="10"/>
          </p:nvPr>
        </p:nvSpPr>
        <p:spPr/>
        <p:txBody>
          <a:bodyPr/>
          <a:lstStyle/>
          <a:p>
            <a:fld id="{304E8381-1220-45D7-A508-9B3EA5354895}" type="datetimeFigureOut">
              <a:rPr lang="en-US" smtClean="0">
                <a:solidFill>
                  <a:prstClr val="black">
                    <a:tint val="75000"/>
                  </a:prstClr>
                </a:solidFill>
              </a:rPr>
              <a:pPr/>
              <a:t>10/6/2025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2DB926B5-83DA-4656-BB4F-6CAE7F22AF74}"/>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BA61BF1A-28DD-4ED6-9400-B139D672F52B}"/>
              </a:ext>
            </a:extLst>
          </p:cNvPr>
          <p:cNvSpPr>
            <a:spLocks noGrp="1"/>
          </p:cNvSpPr>
          <p:nvPr>
            <p:ph type="sldNum" sz="quarter" idx="12"/>
          </p:nvPr>
        </p:nvSpPr>
        <p:spPr/>
        <p:txBody>
          <a:bodyPr/>
          <a:lstStyle/>
          <a:p>
            <a:fld id="{0BAD3989-C0BA-4AE9-8F57-274CC2690C0D}" type="slidenum">
              <a:rPr lang="en-US" smtClean="0">
                <a:solidFill>
                  <a:prstClr val="black">
                    <a:tint val="75000"/>
                  </a:prstClr>
                </a:solidFill>
              </a:rPr>
              <a:pPr/>
              <a:t>‹#›</a:t>
            </a:fld>
            <a:endParaRPr lang="en-US">
              <a:solidFill>
                <a:prstClr val="black">
                  <a:tint val="75000"/>
                </a:prstClr>
              </a:solidFill>
            </a:endParaRPr>
          </a:p>
        </p:txBody>
      </p:sp>
      <p:sp>
        <p:nvSpPr>
          <p:cNvPr id="7" name="Title 1">
            <a:extLst>
              <a:ext uri="{FF2B5EF4-FFF2-40B4-BE49-F238E27FC236}">
                <a16:creationId xmlns:a16="http://schemas.microsoft.com/office/drawing/2014/main" id="{1C3009EA-A9B4-4B34-A301-ABF43446C012}"/>
              </a:ext>
            </a:extLst>
          </p:cNvPr>
          <p:cNvSpPr>
            <a:spLocks noGrp="1"/>
          </p:cNvSpPr>
          <p:nvPr>
            <p:ph type="title" hasCustomPrompt="1"/>
          </p:nvPr>
        </p:nvSpPr>
        <p:spPr>
          <a:xfrm>
            <a:off x="475131" y="117476"/>
            <a:ext cx="5182720" cy="1169988"/>
          </a:xfrm>
        </p:spPr>
        <p:txBody>
          <a:bodyPr anchor="b">
            <a:normAutofit/>
          </a:bodyPr>
          <a:lstStyle>
            <a:lvl1pPr algn="ctr">
              <a:defRPr sz="3600" spc="0">
                <a:solidFill>
                  <a:schemeClr val="tx2"/>
                </a:solidFill>
                <a:latin typeface="+mj-lt"/>
              </a:defRPr>
            </a:lvl1pPr>
          </a:lstStyle>
          <a:p>
            <a:r>
              <a:rPr lang="en-US"/>
              <a:t>Click To Edit Master Title Style</a:t>
            </a:r>
          </a:p>
        </p:txBody>
      </p:sp>
      <p:cxnSp>
        <p:nvCxnSpPr>
          <p:cNvPr id="9" name="Straight Connector 8">
            <a:extLst>
              <a:ext uri="{FF2B5EF4-FFF2-40B4-BE49-F238E27FC236}">
                <a16:creationId xmlns:a16="http://schemas.microsoft.com/office/drawing/2014/main" id="{77B0021E-E224-4737-BAD7-ECBA6D6E813D}"/>
              </a:ext>
            </a:extLst>
          </p:cNvPr>
          <p:cNvCxnSpPr>
            <a:cxnSpLocks/>
          </p:cNvCxnSpPr>
          <p:nvPr userDrawn="1"/>
        </p:nvCxnSpPr>
        <p:spPr>
          <a:xfrm>
            <a:off x="2065726" y="1463040"/>
            <a:ext cx="2011680"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DB443C0E-3B09-45A9-9751-939C0431287C}"/>
              </a:ext>
            </a:extLst>
          </p:cNvPr>
          <p:cNvSpPr>
            <a:spLocks noGrp="1"/>
          </p:cNvSpPr>
          <p:nvPr>
            <p:ph type="pic" sz="quarter" idx="13"/>
          </p:nvPr>
        </p:nvSpPr>
        <p:spPr>
          <a:xfrm>
            <a:off x="6115050" y="0"/>
            <a:ext cx="6076950" cy="6858000"/>
          </a:xfrm>
        </p:spPr>
        <p:txBody>
          <a:bodyPr/>
          <a:lstStyle/>
          <a:p>
            <a:r>
              <a:rPr lang="en-US"/>
              <a:t>Click icon to add picture</a:t>
            </a:r>
          </a:p>
        </p:txBody>
      </p:sp>
      <p:sp>
        <p:nvSpPr>
          <p:cNvPr id="16" name="Text Placeholder 15">
            <a:extLst>
              <a:ext uri="{FF2B5EF4-FFF2-40B4-BE49-F238E27FC236}">
                <a16:creationId xmlns:a16="http://schemas.microsoft.com/office/drawing/2014/main" id="{3A9EDAAB-6217-4483-9316-B11CD9351C12}"/>
              </a:ext>
            </a:extLst>
          </p:cNvPr>
          <p:cNvSpPr>
            <a:spLocks noGrp="1"/>
          </p:cNvSpPr>
          <p:nvPr>
            <p:ph type="body" sz="quarter" idx="15"/>
          </p:nvPr>
        </p:nvSpPr>
        <p:spPr>
          <a:xfrm>
            <a:off x="474663" y="1816328"/>
            <a:ext cx="5183187" cy="4452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AA30F40F-94E2-46FF-AC12-B3057D30C2C1}"/>
              </a:ext>
            </a:extLst>
          </p:cNvPr>
          <p:cNvSpPr txBox="1"/>
          <p:nvPr userDrawn="1"/>
        </p:nvSpPr>
        <p:spPr>
          <a:xfrm>
            <a:off x="-3155541" y="0"/>
            <a:ext cx="1805712" cy="5355312"/>
          </a:xfrm>
          <a:prstGeom prst="rect">
            <a:avLst/>
          </a:prstGeom>
          <a:noFill/>
        </p:spPr>
        <p:txBody>
          <a:bodyPr wrap="square" rtlCol="0">
            <a:noAutofit/>
          </a:bodyPr>
          <a:lstStyle/>
          <a:p>
            <a:r>
              <a:rPr lang="en-US" sz="1100"/>
              <a:t>To change the background image: </a:t>
            </a:r>
            <a:br>
              <a:rPr lang="en-US" sz="1100"/>
            </a:br>
            <a:endParaRPr lang="en-US" sz="1100"/>
          </a:p>
          <a:p>
            <a:pPr marL="285750" indent="-285750">
              <a:buFont typeface="Arial" panose="020B0604020202020204" pitchFamily="34" charset="0"/>
              <a:buChar char="•"/>
            </a:pPr>
            <a:r>
              <a:rPr lang="en-US" sz="1100"/>
              <a:t>Click on background image placeholder icon to </a:t>
            </a:r>
            <a:r>
              <a:rPr lang="en-US" sz="1100" b="1"/>
              <a:t>Change Picture</a:t>
            </a:r>
          </a:p>
          <a:p>
            <a:pPr marL="285750" indent="-285750">
              <a:buFont typeface="Arial" panose="020B0604020202020204" pitchFamily="34" charset="0"/>
              <a:buChar char="•"/>
            </a:pPr>
            <a:r>
              <a:rPr lang="en-US" sz="1100"/>
              <a:t>Choose your new image. </a:t>
            </a:r>
            <a:r>
              <a:rPr lang="en-US" sz="1100" b="1"/>
              <a:t>Done!</a:t>
            </a:r>
          </a:p>
        </p:txBody>
      </p:sp>
    </p:spTree>
    <p:extLst>
      <p:ext uri="{BB962C8B-B14F-4D97-AF65-F5344CB8AC3E}">
        <p14:creationId xmlns:p14="http://schemas.microsoft.com/office/powerpoint/2010/main" val="261886232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3_Split Text and Imag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4C9287E-D84A-448D-AD45-7BCAFD051E15}"/>
              </a:ext>
            </a:extLst>
          </p:cNvPr>
          <p:cNvSpPr>
            <a:spLocks noGrp="1"/>
          </p:cNvSpPr>
          <p:nvPr>
            <p:ph type="dt" sz="half" idx="10"/>
          </p:nvPr>
        </p:nvSpPr>
        <p:spPr/>
        <p:txBody>
          <a:bodyPr/>
          <a:lstStyle/>
          <a:p>
            <a:fld id="{304E8381-1220-45D7-A508-9B3EA5354895}" type="datetimeFigureOut">
              <a:rPr lang="en-US" smtClean="0">
                <a:solidFill>
                  <a:prstClr val="black">
                    <a:tint val="75000"/>
                  </a:prstClr>
                </a:solidFill>
              </a:rPr>
              <a:pPr/>
              <a:t>10/6/2025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2DB926B5-83DA-4656-BB4F-6CAE7F22AF74}"/>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BA61BF1A-28DD-4ED6-9400-B139D672F52B}"/>
              </a:ext>
            </a:extLst>
          </p:cNvPr>
          <p:cNvSpPr>
            <a:spLocks noGrp="1"/>
          </p:cNvSpPr>
          <p:nvPr>
            <p:ph type="sldNum" sz="quarter" idx="12"/>
          </p:nvPr>
        </p:nvSpPr>
        <p:spPr/>
        <p:txBody>
          <a:bodyPr/>
          <a:lstStyle/>
          <a:p>
            <a:fld id="{0BAD3989-C0BA-4AE9-8F57-274CC2690C0D}" type="slidenum">
              <a:rPr lang="en-US" smtClean="0">
                <a:solidFill>
                  <a:prstClr val="black">
                    <a:tint val="75000"/>
                  </a:prstClr>
                </a:solidFill>
              </a:rPr>
              <a:pPr/>
              <a:t>‹#›</a:t>
            </a:fld>
            <a:endParaRPr lang="en-US">
              <a:solidFill>
                <a:prstClr val="black">
                  <a:tint val="75000"/>
                </a:prstClr>
              </a:solidFill>
            </a:endParaRPr>
          </a:p>
        </p:txBody>
      </p:sp>
      <p:sp>
        <p:nvSpPr>
          <p:cNvPr id="7" name="Title 1">
            <a:extLst>
              <a:ext uri="{FF2B5EF4-FFF2-40B4-BE49-F238E27FC236}">
                <a16:creationId xmlns:a16="http://schemas.microsoft.com/office/drawing/2014/main" id="{1C3009EA-A9B4-4B34-A301-ABF43446C012}"/>
              </a:ext>
            </a:extLst>
          </p:cNvPr>
          <p:cNvSpPr>
            <a:spLocks noGrp="1"/>
          </p:cNvSpPr>
          <p:nvPr>
            <p:ph type="title" hasCustomPrompt="1"/>
          </p:nvPr>
        </p:nvSpPr>
        <p:spPr>
          <a:xfrm>
            <a:off x="6556618" y="117476"/>
            <a:ext cx="5182720" cy="1169988"/>
          </a:xfrm>
        </p:spPr>
        <p:txBody>
          <a:bodyPr anchor="b">
            <a:normAutofit/>
          </a:bodyPr>
          <a:lstStyle>
            <a:lvl1pPr algn="ctr">
              <a:defRPr sz="3600" spc="0">
                <a:solidFill>
                  <a:schemeClr val="tx2"/>
                </a:solidFill>
                <a:latin typeface="+mj-lt"/>
              </a:defRPr>
            </a:lvl1pPr>
          </a:lstStyle>
          <a:p>
            <a:r>
              <a:rPr lang="en-US"/>
              <a:t>Click To Edit Master Title Style</a:t>
            </a:r>
          </a:p>
        </p:txBody>
      </p:sp>
      <p:cxnSp>
        <p:nvCxnSpPr>
          <p:cNvPr id="9" name="Straight Connector 8">
            <a:extLst>
              <a:ext uri="{FF2B5EF4-FFF2-40B4-BE49-F238E27FC236}">
                <a16:creationId xmlns:a16="http://schemas.microsoft.com/office/drawing/2014/main" id="{77B0021E-E224-4737-BAD7-ECBA6D6E813D}"/>
              </a:ext>
            </a:extLst>
          </p:cNvPr>
          <p:cNvCxnSpPr>
            <a:cxnSpLocks/>
          </p:cNvCxnSpPr>
          <p:nvPr userDrawn="1"/>
        </p:nvCxnSpPr>
        <p:spPr>
          <a:xfrm>
            <a:off x="8147213" y="1463040"/>
            <a:ext cx="2011680"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DB443C0E-3B09-45A9-9751-939C0431287C}"/>
              </a:ext>
            </a:extLst>
          </p:cNvPr>
          <p:cNvSpPr>
            <a:spLocks noGrp="1"/>
          </p:cNvSpPr>
          <p:nvPr>
            <p:ph type="pic" sz="quarter" idx="13"/>
          </p:nvPr>
        </p:nvSpPr>
        <p:spPr>
          <a:xfrm>
            <a:off x="0" y="0"/>
            <a:ext cx="6076950" cy="6858000"/>
          </a:xfrm>
        </p:spPr>
        <p:txBody>
          <a:bodyPr/>
          <a:lstStyle/>
          <a:p>
            <a:r>
              <a:rPr lang="en-US"/>
              <a:t>Click icon to add picture</a:t>
            </a:r>
          </a:p>
        </p:txBody>
      </p:sp>
      <p:sp>
        <p:nvSpPr>
          <p:cNvPr id="16" name="Text Placeholder 15">
            <a:extLst>
              <a:ext uri="{FF2B5EF4-FFF2-40B4-BE49-F238E27FC236}">
                <a16:creationId xmlns:a16="http://schemas.microsoft.com/office/drawing/2014/main" id="{3A9EDAAB-6217-4483-9316-B11CD9351C12}"/>
              </a:ext>
            </a:extLst>
          </p:cNvPr>
          <p:cNvSpPr>
            <a:spLocks noGrp="1"/>
          </p:cNvSpPr>
          <p:nvPr>
            <p:ph type="body" sz="quarter" idx="15"/>
          </p:nvPr>
        </p:nvSpPr>
        <p:spPr>
          <a:xfrm>
            <a:off x="6556150" y="1816328"/>
            <a:ext cx="5183187" cy="4452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5D914D30-7647-4365-AB71-757C440094D5}"/>
              </a:ext>
            </a:extLst>
          </p:cNvPr>
          <p:cNvSpPr txBox="1"/>
          <p:nvPr userDrawn="1"/>
        </p:nvSpPr>
        <p:spPr>
          <a:xfrm>
            <a:off x="-3155541" y="0"/>
            <a:ext cx="1805712" cy="5355312"/>
          </a:xfrm>
          <a:prstGeom prst="rect">
            <a:avLst/>
          </a:prstGeom>
          <a:noFill/>
        </p:spPr>
        <p:txBody>
          <a:bodyPr wrap="square" rtlCol="0">
            <a:noAutofit/>
          </a:bodyPr>
          <a:lstStyle/>
          <a:p>
            <a:r>
              <a:rPr lang="en-US" sz="1100"/>
              <a:t>To change the background image: </a:t>
            </a:r>
            <a:br>
              <a:rPr lang="en-US" sz="1100"/>
            </a:br>
            <a:endParaRPr lang="en-US" sz="1100"/>
          </a:p>
          <a:p>
            <a:pPr marL="285750" indent="-285750">
              <a:buFont typeface="Arial" panose="020B0604020202020204" pitchFamily="34" charset="0"/>
              <a:buChar char="•"/>
            </a:pPr>
            <a:r>
              <a:rPr lang="en-US" sz="1100"/>
              <a:t>Click on background image placeholder icon to </a:t>
            </a:r>
            <a:r>
              <a:rPr lang="en-US" sz="1100" b="1"/>
              <a:t>Change Picture</a:t>
            </a:r>
          </a:p>
          <a:p>
            <a:pPr marL="285750" indent="-285750">
              <a:buFont typeface="Arial" panose="020B0604020202020204" pitchFamily="34" charset="0"/>
              <a:buChar char="•"/>
            </a:pPr>
            <a:r>
              <a:rPr lang="en-US" sz="1100"/>
              <a:t>Choose your new image. </a:t>
            </a:r>
            <a:r>
              <a:rPr lang="en-US" sz="1100" b="1"/>
              <a:t>Done!</a:t>
            </a:r>
          </a:p>
        </p:txBody>
      </p:sp>
    </p:spTree>
    <p:extLst>
      <p:ext uri="{BB962C8B-B14F-4D97-AF65-F5344CB8AC3E}">
        <p14:creationId xmlns:p14="http://schemas.microsoft.com/office/powerpoint/2010/main" val="143246749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Quote and Imag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E1B454-E2E6-4A79-A0FC-F75399558984}"/>
              </a:ext>
            </a:extLst>
          </p:cNvPr>
          <p:cNvSpPr>
            <a:spLocks noGrp="1"/>
          </p:cNvSpPr>
          <p:nvPr>
            <p:ph type="dt" sz="half" idx="10"/>
          </p:nvPr>
        </p:nvSpPr>
        <p:spPr/>
        <p:txBody>
          <a:bodyPr/>
          <a:lstStyle/>
          <a:p>
            <a:fld id="{304E8381-1220-45D7-A508-9B3EA5354895}" type="datetimeFigureOut">
              <a:rPr lang="en-US" smtClean="0">
                <a:solidFill>
                  <a:prstClr val="black">
                    <a:tint val="75000"/>
                  </a:prstClr>
                </a:solidFill>
              </a:rPr>
              <a:pPr/>
              <a:t>10/6/2025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FDC2C33A-B4D8-4AF8-B4B8-46D6846C87A8}"/>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6B98AB4-FED9-4D04-9A6F-A29994157F11}"/>
              </a:ext>
            </a:extLst>
          </p:cNvPr>
          <p:cNvSpPr>
            <a:spLocks noGrp="1"/>
          </p:cNvSpPr>
          <p:nvPr>
            <p:ph type="sldNum" sz="quarter" idx="12"/>
          </p:nvPr>
        </p:nvSpPr>
        <p:spPr/>
        <p:txBody>
          <a:bodyPr/>
          <a:lstStyle/>
          <a:p>
            <a:fld id="{0BAD3989-C0BA-4AE9-8F57-274CC2690C0D}" type="slidenum">
              <a:rPr lang="en-US" smtClean="0">
                <a:solidFill>
                  <a:prstClr val="black">
                    <a:tint val="75000"/>
                  </a:prstClr>
                </a:solidFill>
              </a:rPr>
              <a:pPr/>
              <a:t>‹#›</a:t>
            </a:fld>
            <a:endParaRPr lang="en-US">
              <a:solidFill>
                <a:prstClr val="black">
                  <a:tint val="75000"/>
                </a:prstClr>
              </a:solidFill>
            </a:endParaRPr>
          </a:p>
        </p:txBody>
      </p:sp>
      <p:sp>
        <p:nvSpPr>
          <p:cNvPr id="7" name="Picture Placeholder 6">
            <a:extLst>
              <a:ext uri="{FF2B5EF4-FFF2-40B4-BE49-F238E27FC236}">
                <a16:creationId xmlns:a16="http://schemas.microsoft.com/office/drawing/2014/main" id="{0B53907B-E45B-4A87-91AC-D20E6E4118CC}"/>
              </a:ext>
            </a:extLst>
          </p:cNvPr>
          <p:cNvSpPr>
            <a:spLocks noGrp="1"/>
          </p:cNvSpPr>
          <p:nvPr>
            <p:ph type="pic" sz="quarter" idx="13"/>
          </p:nvPr>
        </p:nvSpPr>
        <p:spPr>
          <a:xfrm>
            <a:off x="0" y="0"/>
            <a:ext cx="4891088" cy="6858000"/>
          </a:xfrm>
          <a:solidFill>
            <a:schemeClr val="accent1"/>
          </a:solidFill>
        </p:spPr>
        <p:txBody>
          <a:bodyPr/>
          <a:lstStyle/>
          <a:p>
            <a:r>
              <a:rPr lang="en-US"/>
              <a:t>Click icon to add picture</a:t>
            </a:r>
          </a:p>
        </p:txBody>
      </p:sp>
      <p:cxnSp>
        <p:nvCxnSpPr>
          <p:cNvPr id="10" name="Straight Connector 9">
            <a:extLst>
              <a:ext uri="{FF2B5EF4-FFF2-40B4-BE49-F238E27FC236}">
                <a16:creationId xmlns:a16="http://schemas.microsoft.com/office/drawing/2014/main" id="{25CCEA66-E0BF-42D6-B7E0-89A3FAAB9E57}"/>
              </a:ext>
            </a:extLst>
          </p:cNvPr>
          <p:cNvCxnSpPr>
            <a:cxnSpLocks/>
          </p:cNvCxnSpPr>
          <p:nvPr userDrawn="1"/>
        </p:nvCxnSpPr>
        <p:spPr>
          <a:xfrm>
            <a:off x="5634498" y="1540681"/>
            <a:ext cx="5577840"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E2F5287-6E6C-4815-BE30-3949E1BCD94D}"/>
              </a:ext>
            </a:extLst>
          </p:cNvPr>
          <p:cNvCxnSpPr>
            <a:cxnSpLocks/>
          </p:cNvCxnSpPr>
          <p:nvPr userDrawn="1"/>
        </p:nvCxnSpPr>
        <p:spPr>
          <a:xfrm>
            <a:off x="5634498" y="5352353"/>
            <a:ext cx="5577840"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E009A992-FC75-487A-A54B-F3AF838BA92E}"/>
              </a:ext>
            </a:extLst>
          </p:cNvPr>
          <p:cNvSpPr>
            <a:spLocks noGrp="1"/>
          </p:cNvSpPr>
          <p:nvPr>
            <p:ph type="body" sz="quarter" idx="14" hasCustomPrompt="1"/>
          </p:nvPr>
        </p:nvSpPr>
        <p:spPr>
          <a:xfrm>
            <a:off x="5634498" y="1629510"/>
            <a:ext cx="5577840" cy="3598981"/>
          </a:xfrm>
          <a:solidFill>
            <a:schemeClr val="bg1"/>
          </a:solidFill>
          <a:ln w="76200">
            <a:noFill/>
            <a:miter lim="800000"/>
            <a:extLst>
              <a:ext uri="{C807C97D-BFC1-408E-A445-0C87EB9F89A2}">
                <ask:lineSketchStyleProps xmlns:ask="http://schemas.microsoft.com/office/drawing/2018/sketchyshapes" sd="1219033472">
                  <a:custGeom>
                    <a:avLst/>
                    <a:gdLst>
                      <a:gd name="connsiteX0" fmla="*/ 0 w 5577840"/>
                      <a:gd name="connsiteY0" fmla="*/ 0 h 1378848"/>
                      <a:gd name="connsiteX1" fmla="*/ 613562 w 5577840"/>
                      <a:gd name="connsiteY1" fmla="*/ 0 h 1378848"/>
                      <a:gd name="connsiteX2" fmla="*/ 1004011 w 5577840"/>
                      <a:gd name="connsiteY2" fmla="*/ 0 h 1378848"/>
                      <a:gd name="connsiteX3" fmla="*/ 1506017 w 5577840"/>
                      <a:gd name="connsiteY3" fmla="*/ 0 h 1378848"/>
                      <a:gd name="connsiteX4" fmla="*/ 2175358 w 5577840"/>
                      <a:gd name="connsiteY4" fmla="*/ 0 h 1378848"/>
                      <a:gd name="connsiteX5" fmla="*/ 2733142 w 5577840"/>
                      <a:gd name="connsiteY5" fmla="*/ 0 h 1378848"/>
                      <a:gd name="connsiteX6" fmla="*/ 3346704 w 5577840"/>
                      <a:gd name="connsiteY6" fmla="*/ 0 h 1378848"/>
                      <a:gd name="connsiteX7" fmla="*/ 3848710 w 5577840"/>
                      <a:gd name="connsiteY7" fmla="*/ 0 h 1378848"/>
                      <a:gd name="connsiteX8" fmla="*/ 4406494 w 5577840"/>
                      <a:gd name="connsiteY8" fmla="*/ 0 h 1378848"/>
                      <a:gd name="connsiteX9" fmla="*/ 5075834 w 5577840"/>
                      <a:gd name="connsiteY9" fmla="*/ 0 h 1378848"/>
                      <a:gd name="connsiteX10" fmla="*/ 5577840 w 5577840"/>
                      <a:gd name="connsiteY10" fmla="*/ 0 h 1378848"/>
                      <a:gd name="connsiteX11" fmla="*/ 5577840 w 5577840"/>
                      <a:gd name="connsiteY11" fmla="*/ 473404 h 1378848"/>
                      <a:gd name="connsiteX12" fmla="*/ 5577840 w 5577840"/>
                      <a:gd name="connsiteY12" fmla="*/ 905444 h 1378848"/>
                      <a:gd name="connsiteX13" fmla="*/ 5577840 w 5577840"/>
                      <a:gd name="connsiteY13" fmla="*/ 1378848 h 1378848"/>
                      <a:gd name="connsiteX14" fmla="*/ 5020056 w 5577840"/>
                      <a:gd name="connsiteY14" fmla="*/ 1378848 h 1378848"/>
                      <a:gd name="connsiteX15" fmla="*/ 4462272 w 5577840"/>
                      <a:gd name="connsiteY15" fmla="*/ 1378848 h 1378848"/>
                      <a:gd name="connsiteX16" fmla="*/ 4016045 w 5577840"/>
                      <a:gd name="connsiteY16" fmla="*/ 1378848 h 1378848"/>
                      <a:gd name="connsiteX17" fmla="*/ 3458261 w 5577840"/>
                      <a:gd name="connsiteY17" fmla="*/ 1378848 h 1378848"/>
                      <a:gd name="connsiteX18" fmla="*/ 2900477 w 5577840"/>
                      <a:gd name="connsiteY18" fmla="*/ 1378848 h 1378848"/>
                      <a:gd name="connsiteX19" fmla="*/ 2342693 w 5577840"/>
                      <a:gd name="connsiteY19" fmla="*/ 1378848 h 1378848"/>
                      <a:gd name="connsiteX20" fmla="*/ 1784909 w 5577840"/>
                      <a:gd name="connsiteY20" fmla="*/ 1378848 h 1378848"/>
                      <a:gd name="connsiteX21" fmla="*/ 1282903 w 5577840"/>
                      <a:gd name="connsiteY21" fmla="*/ 1378848 h 1378848"/>
                      <a:gd name="connsiteX22" fmla="*/ 669341 w 5577840"/>
                      <a:gd name="connsiteY22" fmla="*/ 1378848 h 1378848"/>
                      <a:gd name="connsiteX23" fmla="*/ 0 w 5577840"/>
                      <a:gd name="connsiteY23" fmla="*/ 1378848 h 1378848"/>
                      <a:gd name="connsiteX24" fmla="*/ 0 w 5577840"/>
                      <a:gd name="connsiteY24" fmla="*/ 891655 h 1378848"/>
                      <a:gd name="connsiteX25" fmla="*/ 0 w 5577840"/>
                      <a:gd name="connsiteY25" fmla="*/ 418251 h 1378848"/>
                      <a:gd name="connsiteX26" fmla="*/ 0 w 5577840"/>
                      <a:gd name="connsiteY26" fmla="*/ 0 h 137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577840" h="1378848" fill="none" extrusionOk="0">
                        <a:moveTo>
                          <a:pt x="0" y="0"/>
                        </a:moveTo>
                        <a:cubicBezTo>
                          <a:pt x="271793" y="-30820"/>
                          <a:pt x="456098" y="49656"/>
                          <a:pt x="613562" y="0"/>
                        </a:cubicBezTo>
                        <a:cubicBezTo>
                          <a:pt x="771026" y="-49656"/>
                          <a:pt x="842195" y="42122"/>
                          <a:pt x="1004011" y="0"/>
                        </a:cubicBezTo>
                        <a:cubicBezTo>
                          <a:pt x="1165827" y="-42122"/>
                          <a:pt x="1289014" y="4129"/>
                          <a:pt x="1506017" y="0"/>
                        </a:cubicBezTo>
                        <a:cubicBezTo>
                          <a:pt x="1723020" y="-4129"/>
                          <a:pt x="2028486" y="73950"/>
                          <a:pt x="2175358" y="0"/>
                        </a:cubicBezTo>
                        <a:cubicBezTo>
                          <a:pt x="2322230" y="-73950"/>
                          <a:pt x="2483667" y="32711"/>
                          <a:pt x="2733142" y="0"/>
                        </a:cubicBezTo>
                        <a:cubicBezTo>
                          <a:pt x="2982617" y="-32711"/>
                          <a:pt x="3039930" y="40671"/>
                          <a:pt x="3346704" y="0"/>
                        </a:cubicBezTo>
                        <a:cubicBezTo>
                          <a:pt x="3653478" y="-40671"/>
                          <a:pt x="3603528" y="49628"/>
                          <a:pt x="3848710" y="0"/>
                        </a:cubicBezTo>
                        <a:cubicBezTo>
                          <a:pt x="4093892" y="-49628"/>
                          <a:pt x="4224301" y="52921"/>
                          <a:pt x="4406494" y="0"/>
                        </a:cubicBezTo>
                        <a:cubicBezTo>
                          <a:pt x="4588687" y="-52921"/>
                          <a:pt x="4741685" y="8002"/>
                          <a:pt x="5075834" y="0"/>
                        </a:cubicBezTo>
                        <a:cubicBezTo>
                          <a:pt x="5409983" y="-8002"/>
                          <a:pt x="5335028" y="45285"/>
                          <a:pt x="5577840" y="0"/>
                        </a:cubicBezTo>
                        <a:cubicBezTo>
                          <a:pt x="5628755" y="208345"/>
                          <a:pt x="5547819" y="355108"/>
                          <a:pt x="5577840" y="473404"/>
                        </a:cubicBezTo>
                        <a:cubicBezTo>
                          <a:pt x="5607861" y="591700"/>
                          <a:pt x="5543276" y="809642"/>
                          <a:pt x="5577840" y="905444"/>
                        </a:cubicBezTo>
                        <a:cubicBezTo>
                          <a:pt x="5612404" y="1001246"/>
                          <a:pt x="5556061" y="1159280"/>
                          <a:pt x="5577840" y="1378848"/>
                        </a:cubicBezTo>
                        <a:cubicBezTo>
                          <a:pt x="5440170" y="1410432"/>
                          <a:pt x="5255216" y="1371480"/>
                          <a:pt x="5020056" y="1378848"/>
                        </a:cubicBezTo>
                        <a:cubicBezTo>
                          <a:pt x="4784896" y="1386216"/>
                          <a:pt x="4631296" y="1320132"/>
                          <a:pt x="4462272" y="1378848"/>
                        </a:cubicBezTo>
                        <a:cubicBezTo>
                          <a:pt x="4293248" y="1437564"/>
                          <a:pt x="4232293" y="1371624"/>
                          <a:pt x="4016045" y="1378848"/>
                        </a:cubicBezTo>
                        <a:cubicBezTo>
                          <a:pt x="3799797" y="1386072"/>
                          <a:pt x="3686603" y="1324700"/>
                          <a:pt x="3458261" y="1378848"/>
                        </a:cubicBezTo>
                        <a:cubicBezTo>
                          <a:pt x="3229919" y="1432996"/>
                          <a:pt x="3019402" y="1324023"/>
                          <a:pt x="2900477" y="1378848"/>
                        </a:cubicBezTo>
                        <a:cubicBezTo>
                          <a:pt x="2781552" y="1433673"/>
                          <a:pt x="2601608" y="1320981"/>
                          <a:pt x="2342693" y="1378848"/>
                        </a:cubicBezTo>
                        <a:cubicBezTo>
                          <a:pt x="2083778" y="1436715"/>
                          <a:pt x="1990860" y="1378840"/>
                          <a:pt x="1784909" y="1378848"/>
                        </a:cubicBezTo>
                        <a:cubicBezTo>
                          <a:pt x="1578958" y="1378856"/>
                          <a:pt x="1400244" y="1364284"/>
                          <a:pt x="1282903" y="1378848"/>
                        </a:cubicBezTo>
                        <a:cubicBezTo>
                          <a:pt x="1165562" y="1393412"/>
                          <a:pt x="943335" y="1334871"/>
                          <a:pt x="669341" y="1378848"/>
                        </a:cubicBezTo>
                        <a:cubicBezTo>
                          <a:pt x="395347" y="1422825"/>
                          <a:pt x="332356" y="1322143"/>
                          <a:pt x="0" y="1378848"/>
                        </a:cubicBezTo>
                        <a:cubicBezTo>
                          <a:pt x="-43165" y="1204200"/>
                          <a:pt x="54314" y="1096555"/>
                          <a:pt x="0" y="891655"/>
                        </a:cubicBezTo>
                        <a:cubicBezTo>
                          <a:pt x="-54314" y="686755"/>
                          <a:pt x="18974" y="632751"/>
                          <a:pt x="0" y="418251"/>
                        </a:cubicBezTo>
                        <a:cubicBezTo>
                          <a:pt x="-18974" y="203751"/>
                          <a:pt x="20455" y="158974"/>
                          <a:pt x="0" y="0"/>
                        </a:cubicBezTo>
                        <a:close/>
                      </a:path>
                      <a:path w="5577840" h="1378848" stroke="0" extrusionOk="0">
                        <a:moveTo>
                          <a:pt x="0" y="0"/>
                        </a:moveTo>
                        <a:cubicBezTo>
                          <a:pt x="104848" y="-40489"/>
                          <a:pt x="369929" y="16833"/>
                          <a:pt x="502006" y="0"/>
                        </a:cubicBezTo>
                        <a:cubicBezTo>
                          <a:pt x="634083" y="-16833"/>
                          <a:pt x="718833" y="7439"/>
                          <a:pt x="892454" y="0"/>
                        </a:cubicBezTo>
                        <a:cubicBezTo>
                          <a:pt x="1066075" y="-7439"/>
                          <a:pt x="1419772" y="36095"/>
                          <a:pt x="1561795" y="0"/>
                        </a:cubicBezTo>
                        <a:cubicBezTo>
                          <a:pt x="1703818" y="-36095"/>
                          <a:pt x="1949909" y="27206"/>
                          <a:pt x="2063801" y="0"/>
                        </a:cubicBezTo>
                        <a:cubicBezTo>
                          <a:pt x="2177693" y="-27206"/>
                          <a:pt x="2456771" y="52277"/>
                          <a:pt x="2565806" y="0"/>
                        </a:cubicBezTo>
                        <a:cubicBezTo>
                          <a:pt x="2674841" y="-52277"/>
                          <a:pt x="3096557" y="18299"/>
                          <a:pt x="3235147" y="0"/>
                        </a:cubicBezTo>
                        <a:cubicBezTo>
                          <a:pt x="3373737" y="-18299"/>
                          <a:pt x="3540535" y="24438"/>
                          <a:pt x="3681374" y="0"/>
                        </a:cubicBezTo>
                        <a:cubicBezTo>
                          <a:pt x="3822213" y="-24438"/>
                          <a:pt x="4053034" y="9324"/>
                          <a:pt x="4350715" y="0"/>
                        </a:cubicBezTo>
                        <a:cubicBezTo>
                          <a:pt x="4648396" y="-9324"/>
                          <a:pt x="4768512" y="28783"/>
                          <a:pt x="5020056" y="0"/>
                        </a:cubicBezTo>
                        <a:cubicBezTo>
                          <a:pt x="5271600" y="-28783"/>
                          <a:pt x="5438308" y="46660"/>
                          <a:pt x="5577840" y="0"/>
                        </a:cubicBezTo>
                        <a:cubicBezTo>
                          <a:pt x="5585091" y="161051"/>
                          <a:pt x="5559640" y="374504"/>
                          <a:pt x="5577840" y="487193"/>
                        </a:cubicBezTo>
                        <a:cubicBezTo>
                          <a:pt x="5596040" y="599882"/>
                          <a:pt x="5568915" y="732693"/>
                          <a:pt x="5577840" y="960597"/>
                        </a:cubicBezTo>
                        <a:cubicBezTo>
                          <a:pt x="5586765" y="1188501"/>
                          <a:pt x="5536406" y="1171360"/>
                          <a:pt x="5577840" y="1378848"/>
                        </a:cubicBezTo>
                        <a:cubicBezTo>
                          <a:pt x="5393391" y="1437304"/>
                          <a:pt x="5281128" y="1377728"/>
                          <a:pt x="5020056" y="1378848"/>
                        </a:cubicBezTo>
                        <a:cubicBezTo>
                          <a:pt x="4758984" y="1379968"/>
                          <a:pt x="4663198" y="1338971"/>
                          <a:pt x="4573829" y="1378848"/>
                        </a:cubicBezTo>
                        <a:cubicBezTo>
                          <a:pt x="4484460" y="1418725"/>
                          <a:pt x="4285581" y="1352028"/>
                          <a:pt x="4016045" y="1378848"/>
                        </a:cubicBezTo>
                        <a:cubicBezTo>
                          <a:pt x="3746509" y="1405668"/>
                          <a:pt x="3625749" y="1340150"/>
                          <a:pt x="3346704" y="1378848"/>
                        </a:cubicBezTo>
                        <a:cubicBezTo>
                          <a:pt x="3067659" y="1417546"/>
                          <a:pt x="3022678" y="1358123"/>
                          <a:pt x="2788920" y="1378848"/>
                        </a:cubicBezTo>
                        <a:cubicBezTo>
                          <a:pt x="2555162" y="1399573"/>
                          <a:pt x="2512064" y="1361149"/>
                          <a:pt x="2398471" y="1378848"/>
                        </a:cubicBezTo>
                        <a:cubicBezTo>
                          <a:pt x="2284878" y="1396547"/>
                          <a:pt x="2066835" y="1325600"/>
                          <a:pt x="1952244" y="1378848"/>
                        </a:cubicBezTo>
                        <a:cubicBezTo>
                          <a:pt x="1837653" y="1432096"/>
                          <a:pt x="1617080" y="1374070"/>
                          <a:pt x="1282903" y="1378848"/>
                        </a:cubicBezTo>
                        <a:cubicBezTo>
                          <a:pt x="948726" y="1383626"/>
                          <a:pt x="867172" y="1323338"/>
                          <a:pt x="725119" y="1378848"/>
                        </a:cubicBezTo>
                        <a:cubicBezTo>
                          <a:pt x="583066" y="1434358"/>
                          <a:pt x="210698" y="1335573"/>
                          <a:pt x="0" y="1378848"/>
                        </a:cubicBezTo>
                        <a:cubicBezTo>
                          <a:pt x="-20914" y="1218184"/>
                          <a:pt x="27509" y="1086790"/>
                          <a:pt x="0" y="919232"/>
                        </a:cubicBezTo>
                        <a:cubicBezTo>
                          <a:pt x="-27509" y="751674"/>
                          <a:pt x="5673" y="600547"/>
                          <a:pt x="0" y="500981"/>
                        </a:cubicBezTo>
                        <a:cubicBezTo>
                          <a:pt x="-5673" y="401415"/>
                          <a:pt x="30203" y="223473"/>
                          <a:pt x="0" y="0"/>
                        </a:cubicBezTo>
                        <a:close/>
                      </a:path>
                    </a:pathLst>
                  </a:custGeom>
                  <ask:type>
                    <ask:lineSketchNone/>
                  </ask:type>
                </ask:lineSketchStyleProps>
              </a:ext>
            </a:extLst>
          </a:ln>
        </p:spPr>
        <p:txBody>
          <a:bodyPr lIns="274320" tIns="274320" rIns="274320" bIns="274320" anchor="ctr">
            <a:normAutofit/>
          </a:bodyPr>
          <a:lstStyle>
            <a:lvl1pPr marL="0" indent="0">
              <a:lnSpc>
                <a:spcPct val="120000"/>
              </a:lnSpc>
              <a:buNone/>
              <a:defRPr sz="2400" i="1">
                <a:solidFill>
                  <a:schemeClr val="tx2"/>
                </a:solidFill>
                <a:latin typeface="Lora" panose="00000500000000000000" pitchFamily="2" charset="0"/>
              </a:defRPr>
            </a:lvl1pPr>
            <a:lvl2pPr marL="457200" indent="0">
              <a:buNone/>
              <a:defRPr i="1">
                <a:solidFill>
                  <a:schemeClr val="tx2"/>
                </a:solidFill>
                <a:latin typeface="Lora" panose="00000500000000000000" pitchFamily="2" charset="0"/>
              </a:defRPr>
            </a:lvl2pPr>
            <a:lvl3pPr marL="914400" indent="0">
              <a:buNone/>
              <a:defRPr i="1">
                <a:solidFill>
                  <a:schemeClr val="tx2"/>
                </a:solidFill>
                <a:latin typeface="Lora" panose="00000500000000000000" pitchFamily="2" charset="0"/>
              </a:defRPr>
            </a:lvl3pPr>
            <a:lvl4pPr marL="1371600" indent="0">
              <a:buNone/>
              <a:defRPr i="1">
                <a:solidFill>
                  <a:schemeClr val="tx2"/>
                </a:solidFill>
                <a:latin typeface="Lora" panose="00000500000000000000" pitchFamily="2" charset="0"/>
              </a:defRPr>
            </a:lvl4pPr>
            <a:lvl5pPr marL="1828800" indent="0">
              <a:buNone/>
              <a:defRPr i="1">
                <a:solidFill>
                  <a:schemeClr val="tx2"/>
                </a:solidFill>
                <a:latin typeface="Lora" panose="00000500000000000000" pitchFamily="2" charset="0"/>
              </a:defRPr>
            </a:lvl5pPr>
          </a:lstStyle>
          <a:p>
            <a:pPr lvl="0"/>
            <a:r>
              <a:rPr lang="en-US"/>
              <a:t>Click to edit Master text styles- add quoted text here and an image in the side panel…</a:t>
            </a:r>
          </a:p>
        </p:txBody>
      </p:sp>
      <p:sp>
        <p:nvSpPr>
          <p:cNvPr id="9" name="TextBox 8">
            <a:extLst>
              <a:ext uri="{FF2B5EF4-FFF2-40B4-BE49-F238E27FC236}">
                <a16:creationId xmlns:a16="http://schemas.microsoft.com/office/drawing/2014/main" id="{67870A5C-AADF-411C-88F5-987486A349CA}"/>
              </a:ext>
            </a:extLst>
          </p:cNvPr>
          <p:cNvSpPr txBox="1"/>
          <p:nvPr userDrawn="1"/>
        </p:nvSpPr>
        <p:spPr>
          <a:xfrm>
            <a:off x="-3155541" y="0"/>
            <a:ext cx="1805712" cy="5355312"/>
          </a:xfrm>
          <a:prstGeom prst="rect">
            <a:avLst/>
          </a:prstGeom>
          <a:noFill/>
        </p:spPr>
        <p:txBody>
          <a:bodyPr wrap="square" rtlCol="0">
            <a:noAutofit/>
          </a:bodyPr>
          <a:lstStyle/>
          <a:p>
            <a:r>
              <a:rPr lang="en-US" sz="1100"/>
              <a:t>To change the background image: </a:t>
            </a:r>
            <a:br>
              <a:rPr lang="en-US" sz="1100"/>
            </a:br>
            <a:endParaRPr lang="en-US" sz="1100"/>
          </a:p>
          <a:p>
            <a:pPr marL="285750" indent="-285750">
              <a:buFont typeface="Arial" panose="020B0604020202020204" pitchFamily="34" charset="0"/>
              <a:buChar char="•"/>
            </a:pPr>
            <a:r>
              <a:rPr lang="en-US" sz="1100"/>
              <a:t>Click on background image placeholder icon to </a:t>
            </a:r>
            <a:r>
              <a:rPr lang="en-US" sz="1100" b="1"/>
              <a:t>Change Picture</a:t>
            </a:r>
          </a:p>
          <a:p>
            <a:pPr marL="285750" indent="-285750">
              <a:buFont typeface="Arial" panose="020B0604020202020204" pitchFamily="34" charset="0"/>
              <a:buChar char="•"/>
            </a:pPr>
            <a:r>
              <a:rPr lang="en-US" sz="1100"/>
              <a:t>Choose your new image. </a:t>
            </a:r>
            <a:r>
              <a:rPr lang="en-US" sz="1100" b="1"/>
              <a:t>Done!</a:t>
            </a:r>
          </a:p>
        </p:txBody>
      </p:sp>
    </p:spTree>
    <p:extLst>
      <p:ext uri="{BB962C8B-B14F-4D97-AF65-F5344CB8AC3E}">
        <p14:creationId xmlns:p14="http://schemas.microsoft.com/office/powerpoint/2010/main" val="5960759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Photo Background with Text">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C1A355E7-CFAA-4764-B027-7925298941EE}"/>
              </a:ext>
            </a:extLst>
          </p:cNvPr>
          <p:cNvSpPr>
            <a:spLocks noGrp="1"/>
          </p:cNvSpPr>
          <p:nvPr>
            <p:ph type="body" sz="quarter" idx="12"/>
          </p:nvPr>
        </p:nvSpPr>
        <p:spPr>
          <a:xfrm>
            <a:off x="0" y="2743200"/>
            <a:ext cx="12192000" cy="4114800"/>
          </a:xfrm>
          <a:gradFill>
            <a:gsLst>
              <a:gs pos="0">
                <a:schemeClr val="tx2">
                  <a:alpha val="0"/>
                </a:schemeClr>
              </a:gs>
              <a:gs pos="27000">
                <a:schemeClr val="tx2">
                  <a:alpha val="50000"/>
                </a:schemeClr>
              </a:gs>
              <a:gs pos="46000">
                <a:schemeClr val="tx2">
                  <a:alpha val="75000"/>
                </a:schemeClr>
              </a:gs>
              <a:gs pos="82000">
                <a:schemeClr val="tx2">
                  <a:lumMod val="90000"/>
                </a:schemeClr>
              </a:gs>
            </a:gsLst>
            <a:lin ang="5400000" scaled="1"/>
          </a:gradFill>
        </p:spPr>
        <p:txBody>
          <a:bodyPr/>
          <a:lstStyle>
            <a:lvl1pPr marL="0" indent="0">
              <a:buNone/>
              <a:defRPr>
                <a:noFill/>
              </a:defRPr>
            </a:lvl1pPr>
          </a:lstStyle>
          <a:p>
            <a:pPr lvl="0"/>
            <a:r>
              <a:rPr lang="en-US"/>
              <a:t>Click to edit Master text styles</a:t>
            </a:r>
          </a:p>
        </p:txBody>
      </p:sp>
      <p:sp>
        <p:nvSpPr>
          <p:cNvPr id="6" name="Text Placeholder 5">
            <a:extLst>
              <a:ext uri="{FF2B5EF4-FFF2-40B4-BE49-F238E27FC236}">
                <a16:creationId xmlns:a16="http://schemas.microsoft.com/office/drawing/2014/main" id="{6DF2019C-4DD4-4AE2-8EA5-583831126491}"/>
              </a:ext>
            </a:extLst>
          </p:cNvPr>
          <p:cNvSpPr>
            <a:spLocks noGrp="1"/>
          </p:cNvSpPr>
          <p:nvPr>
            <p:ph type="body" sz="quarter" idx="10" hasCustomPrompt="1"/>
          </p:nvPr>
        </p:nvSpPr>
        <p:spPr>
          <a:xfrm>
            <a:off x="8345943" y="6089763"/>
            <a:ext cx="3511550" cy="420688"/>
          </a:xfrm>
        </p:spPr>
        <p:txBody>
          <a:bodyPr anchor="b">
            <a:noAutofit/>
          </a:bodyPr>
          <a:lstStyle>
            <a:lvl1pPr marL="0" indent="0" algn="r">
              <a:buNone/>
              <a:defRPr sz="1200" i="1">
                <a:solidFill>
                  <a:schemeClr val="accent4"/>
                </a:solidFill>
                <a:latin typeface="Lora" panose="00000500000000000000" pitchFamily="2" charset="0"/>
              </a:defRPr>
            </a:lvl1pPr>
            <a:lvl2pPr marL="457200" indent="0">
              <a:buNone/>
              <a:defRPr i="1">
                <a:latin typeface="Lora" panose="00000500000000000000" pitchFamily="2" charset="0"/>
              </a:defRPr>
            </a:lvl2pPr>
            <a:lvl3pPr marL="914400" indent="0">
              <a:buNone/>
              <a:defRPr i="1">
                <a:latin typeface="Lora" panose="00000500000000000000" pitchFamily="2" charset="0"/>
              </a:defRPr>
            </a:lvl3pPr>
            <a:lvl4pPr marL="1371600" indent="0">
              <a:buNone/>
              <a:defRPr i="1">
                <a:latin typeface="Lora" panose="00000500000000000000" pitchFamily="2" charset="0"/>
              </a:defRPr>
            </a:lvl4pPr>
            <a:lvl5pPr marL="1828800" indent="0">
              <a:buNone/>
              <a:defRPr i="1">
                <a:latin typeface="Lora" panose="00000500000000000000" pitchFamily="2" charset="0"/>
              </a:defRPr>
            </a:lvl5pPr>
          </a:lstStyle>
          <a:p>
            <a:pPr lvl="0"/>
            <a:r>
              <a:rPr lang="en-US"/>
              <a:t>Image Source: Click to edit Master text styles</a:t>
            </a:r>
          </a:p>
        </p:txBody>
      </p:sp>
      <p:sp>
        <p:nvSpPr>
          <p:cNvPr id="11" name="Title 10">
            <a:extLst>
              <a:ext uri="{FF2B5EF4-FFF2-40B4-BE49-F238E27FC236}">
                <a16:creationId xmlns:a16="http://schemas.microsoft.com/office/drawing/2014/main" id="{C63C7782-55A4-400E-9410-7ADD079FEC44}"/>
              </a:ext>
            </a:extLst>
          </p:cNvPr>
          <p:cNvSpPr>
            <a:spLocks noGrp="1"/>
          </p:cNvSpPr>
          <p:nvPr>
            <p:ph type="title"/>
          </p:nvPr>
        </p:nvSpPr>
        <p:spPr>
          <a:xfrm>
            <a:off x="2209800" y="3429000"/>
            <a:ext cx="7772400" cy="2543631"/>
          </a:xfrm>
        </p:spPr>
        <p:txBody>
          <a:bodyPr anchor="b">
            <a:normAutofit/>
          </a:bodyPr>
          <a:lstStyle>
            <a:lvl1pPr>
              <a:defRPr sz="4400">
                <a:solidFill>
                  <a:schemeClr val="bg1"/>
                </a:solidFill>
                <a:effectLst>
                  <a:outerShdw blurRad="38100" dist="38100" dir="2700000" algn="tl">
                    <a:srgbClr val="000000">
                      <a:alpha val="43137"/>
                    </a:srgbClr>
                  </a:outerShdw>
                </a:effectLst>
              </a:defRPr>
            </a:lvl1pPr>
          </a:lstStyle>
          <a:p>
            <a:r>
              <a:rPr lang="en-US"/>
              <a:t>Click to edit Master title style</a:t>
            </a:r>
          </a:p>
        </p:txBody>
      </p:sp>
      <p:sp>
        <p:nvSpPr>
          <p:cNvPr id="8" name="Picture Placeholder 7">
            <a:extLst>
              <a:ext uri="{FF2B5EF4-FFF2-40B4-BE49-F238E27FC236}">
                <a16:creationId xmlns:a16="http://schemas.microsoft.com/office/drawing/2014/main" id="{3D16AB47-B0AB-4A31-AD87-1F2747DCA939}"/>
              </a:ext>
            </a:extLst>
          </p:cNvPr>
          <p:cNvSpPr>
            <a:spLocks noGrp="1"/>
          </p:cNvSpPr>
          <p:nvPr>
            <p:ph type="pic" sz="quarter" idx="11"/>
          </p:nvPr>
        </p:nvSpPr>
        <p:spPr>
          <a:xfrm>
            <a:off x="0" y="0"/>
            <a:ext cx="12192000" cy="6858000"/>
          </a:xfrm>
        </p:spPr>
        <p:txBody>
          <a:bodyPr/>
          <a:lstStyle/>
          <a:p>
            <a:r>
              <a:rPr lang="en-US"/>
              <a:t>Click icon to add picture</a:t>
            </a:r>
          </a:p>
        </p:txBody>
      </p:sp>
      <p:cxnSp>
        <p:nvCxnSpPr>
          <p:cNvPr id="9" name="Straight Arrow Connector 8">
            <a:extLst>
              <a:ext uri="{FF2B5EF4-FFF2-40B4-BE49-F238E27FC236}">
                <a16:creationId xmlns:a16="http://schemas.microsoft.com/office/drawing/2014/main" id="{CF94ACB5-D5DF-4770-B68A-DCFD4E82B973}"/>
              </a:ext>
            </a:extLst>
          </p:cNvPr>
          <p:cNvCxnSpPr>
            <a:cxnSpLocks/>
          </p:cNvCxnSpPr>
          <p:nvPr userDrawn="1"/>
        </p:nvCxnSpPr>
        <p:spPr>
          <a:xfrm>
            <a:off x="-741569" y="174171"/>
            <a:ext cx="457200" cy="0"/>
          </a:xfrm>
          <a:prstGeom prst="straightConnector1">
            <a:avLst/>
          </a:prstGeom>
          <a:ln w="5080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9DF33B1-E3D7-4558-BB2A-8486B281E5E5}"/>
              </a:ext>
            </a:extLst>
          </p:cNvPr>
          <p:cNvSpPr txBox="1"/>
          <p:nvPr userDrawn="1"/>
        </p:nvSpPr>
        <p:spPr>
          <a:xfrm>
            <a:off x="-3155541" y="0"/>
            <a:ext cx="1805712" cy="5355312"/>
          </a:xfrm>
          <a:prstGeom prst="rect">
            <a:avLst/>
          </a:prstGeom>
          <a:noFill/>
        </p:spPr>
        <p:txBody>
          <a:bodyPr wrap="square" rtlCol="0">
            <a:noAutofit/>
          </a:bodyPr>
          <a:lstStyle/>
          <a:p>
            <a:r>
              <a:rPr lang="en-US" sz="1100"/>
              <a:t>To change the background image: </a:t>
            </a:r>
            <a:br>
              <a:rPr lang="en-US" sz="1100"/>
            </a:br>
            <a:endParaRPr lang="en-US" sz="1100"/>
          </a:p>
          <a:p>
            <a:pPr marL="285750" indent="-285750">
              <a:buFont typeface="Arial" panose="020B0604020202020204" pitchFamily="34" charset="0"/>
              <a:buChar char="•"/>
            </a:pPr>
            <a:r>
              <a:rPr lang="en-US" sz="1100"/>
              <a:t>Click on background image placeholder icon to </a:t>
            </a:r>
            <a:r>
              <a:rPr lang="en-US" sz="1100" b="1"/>
              <a:t>Change Picture</a:t>
            </a:r>
          </a:p>
          <a:p>
            <a:pPr marL="285750" indent="-285750">
              <a:buFont typeface="Arial" panose="020B0604020202020204" pitchFamily="34" charset="0"/>
              <a:buChar char="•"/>
            </a:pPr>
            <a:r>
              <a:rPr lang="en-US" sz="1100"/>
              <a:t>Choose your new image</a:t>
            </a:r>
          </a:p>
          <a:p>
            <a:pPr marL="285750" indent="-285750">
              <a:buFont typeface="Arial" panose="020B0604020202020204" pitchFamily="34" charset="0"/>
              <a:buChar char="•"/>
            </a:pPr>
            <a:r>
              <a:rPr lang="en-US" sz="1100"/>
              <a:t>Right click on image and select </a:t>
            </a:r>
            <a:r>
              <a:rPr lang="en-US" sz="1100" b="1"/>
              <a:t>send to back. Done!</a:t>
            </a:r>
          </a:p>
          <a:p>
            <a:pPr marL="285750" indent="-285750">
              <a:buFont typeface="Arial" panose="020B0604020202020204" pitchFamily="34" charset="0"/>
              <a:buChar char="•"/>
            </a:pPr>
            <a:endParaRPr lang="en-US" sz="1100" b="1"/>
          </a:p>
          <a:p>
            <a:pPr marL="285750" indent="-285750">
              <a:buFont typeface="Arial" panose="020B0604020202020204" pitchFamily="34" charset="0"/>
              <a:buChar char="•"/>
            </a:pPr>
            <a:r>
              <a:rPr lang="en-US" sz="1100" i="1">
                <a:solidFill>
                  <a:srgbClr val="FF0000"/>
                </a:solidFill>
              </a:rPr>
              <a:t>The image frame is on top of the text frames. You must fill and send to back or delete it to edit the text placeholders</a:t>
            </a:r>
          </a:p>
        </p:txBody>
      </p:sp>
    </p:spTree>
    <p:extLst>
      <p:ext uri="{BB962C8B-B14F-4D97-AF65-F5344CB8AC3E}">
        <p14:creationId xmlns:p14="http://schemas.microsoft.com/office/powerpoint/2010/main" val="106488204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7" name="Rectangle 6"/>
          <p:cNvSpPr/>
          <p:nvPr userDrawn="1"/>
        </p:nvSpPr>
        <p:spPr>
          <a:xfrm>
            <a:off x="0" y="0"/>
            <a:ext cx="41148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B5F976-D1ED-41BB-A844-B9AB0F253BC7}"/>
              </a:ext>
            </a:extLst>
          </p:cNvPr>
          <p:cNvSpPr>
            <a:spLocks noGrp="1"/>
          </p:cNvSpPr>
          <p:nvPr>
            <p:ph type="title" hasCustomPrompt="1"/>
          </p:nvPr>
        </p:nvSpPr>
        <p:spPr>
          <a:xfrm>
            <a:off x="336550" y="2095500"/>
            <a:ext cx="3511550" cy="3371850"/>
          </a:xfrm>
        </p:spPr>
        <p:txBody>
          <a:bodyPr anchor="t">
            <a:normAutofit/>
          </a:bodyPr>
          <a:lstStyle>
            <a:lvl1pPr>
              <a:defRPr sz="3600" spc="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8622393E-820A-44DA-96F9-BFC9A96AE053}"/>
              </a:ext>
            </a:extLst>
          </p:cNvPr>
          <p:cNvSpPr>
            <a:spLocks noGrp="1"/>
          </p:cNvSpPr>
          <p:nvPr>
            <p:ph type="body" idx="1" hasCustomPrompt="1"/>
          </p:nvPr>
        </p:nvSpPr>
        <p:spPr>
          <a:xfrm>
            <a:off x="336550" y="537998"/>
            <a:ext cx="3511550" cy="1420976"/>
          </a:xfrm>
        </p:spPr>
        <p:txBody>
          <a:bodyPr anchor="b">
            <a:normAutofit/>
          </a:bodyPr>
          <a:lstStyle>
            <a:lvl1pPr marL="0" indent="0">
              <a:buNone/>
              <a:defRPr sz="2000" b="1" spc="3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CFC5C0-F1BC-460B-829E-BC55D0F20DE7}"/>
              </a:ext>
            </a:extLst>
          </p:cNvPr>
          <p:cNvSpPr>
            <a:spLocks noGrp="1"/>
          </p:cNvSpPr>
          <p:nvPr>
            <p:ph type="dt" sz="half" idx="10"/>
          </p:nvPr>
        </p:nvSpPr>
        <p:spPr/>
        <p:txBody>
          <a:bodyPr/>
          <a:lstStyle/>
          <a:p>
            <a:fld id="{111FC835-FED9-4C6D-A89B-BEC4C37675A2}" type="datetimeFigureOut">
              <a:rPr lang="en-US" smtClean="0"/>
              <a:pPr/>
              <a:t>10/6/2025</a:t>
            </a:fld>
            <a:endParaRPr lang="en-US"/>
          </a:p>
        </p:txBody>
      </p:sp>
      <p:sp>
        <p:nvSpPr>
          <p:cNvPr id="5" name="Footer Placeholder 4">
            <a:extLst>
              <a:ext uri="{FF2B5EF4-FFF2-40B4-BE49-F238E27FC236}">
                <a16:creationId xmlns:a16="http://schemas.microsoft.com/office/drawing/2014/main" id="{28C0CC62-89FC-4FB1-B2AA-CEF9B95219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C35BF1-66E5-438D-8A8F-F12A24139302}"/>
              </a:ext>
            </a:extLst>
          </p:cNvPr>
          <p:cNvSpPr>
            <a:spLocks noGrp="1"/>
          </p:cNvSpPr>
          <p:nvPr>
            <p:ph type="sldNum" sz="quarter" idx="12"/>
          </p:nvPr>
        </p:nvSpPr>
        <p:spPr/>
        <p:txBody>
          <a:bodyPr/>
          <a:lstStyle/>
          <a:p>
            <a:fld id="{66D5A6D9-F27A-4C48-BE07-47A83607681D}" type="slidenum">
              <a:rPr lang="en-US" smtClean="0"/>
              <a:pPr/>
              <a:t>‹#›</a:t>
            </a:fld>
            <a:endParaRPr lang="en-US"/>
          </a:p>
        </p:txBody>
      </p:sp>
      <p:cxnSp>
        <p:nvCxnSpPr>
          <p:cNvPr id="9" name="Straight Connector 8"/>
          <p:cNvCxnSpPr/>
          <p:nvPr userDrawn="1"/>
        </p:nvCxnSpPr>
        <p:spPr>
          <a:xfrm>
            <a:off x="450630" y="790245"/>
            <a:ext cx="1828800" cy="0"/>
          </a:xfrm>
          <a:prstGeom prst="line">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Picture Placeholder 11">
            <a:extLst>
              <a:ext uri="{FF2B5EF4-FFF2-40B4-BE49-F238E27FC236}">
                <a16:creationId xmlns:a16="http://schemas.microsoft.com/office/drawing/2014/main" id="{45625527-1A19-4895-AE27-E3129F1D3F2D}"/>
              </a:ext>
            </a:extLst>
          </p:cNvPr>
          <p:cNvSpPr>
            <a:spLocks noGrp="1"/>
          </p:cNvSpPr>
          <p:nvPr>
            <p:ph type="pic" sz="quarter" idx="13"/>
          </p:nvPr>
        </p:nvSpPr>
        <p:spPr>
          <a:xfrm>
            <a:off x="4076700" y="0"/>
            <a:ext cx="8115300" cy="6858000"/>
          </a:xfrm>
          <a:ln>
            <a:noFill/>
          </a:ln>
        </p:spPr>
        <p:txBody>
          <a:bodyPr/>
          <a:lstStyle/>
          <a:p>
            <a:endParaRPr lang="en-US"/>
          </a:p>
        </p:txBody>
      </p:sp>
    </p:spTree>
    <p:extLst>
      <p:ext uri="{BB962C8B-B14F-4D97-AF65-F5344CB8AC3E}">
        <p14:creationId xmlns:p14="http://schemas.microsoft.com/office/powerpoint/2010/main" val="24500423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idebar and Picture">
    <p:spTree>
      <p:nvGrpSpPr>
        <p:cNvPr id="1" name=""/>
        <p:cNvGrpSpPr/>
        <p:nvPr/>
      </p:nvGrpSpPr>
      <p:grpSpPr>
        <a:xfrm>
          <a:off x="0" y="0"/>
          <a:ext cx="0" cy="0"/>
          <a:chOff x="0" y="0"/>
          <a:chExt cx="0" cy="0"/>
        </a:xfrm>
      </p:grpSpPr>
      <p:sp>
        <p:nvSpPr>
          <p:cNvPr id="7" name="Rectangle 6"/>
          <p:cNvSpPr/>
          <p:nvPr userDrawn="1"/>
        </p:nvSpPr>
        <p:spPr>
          <a:xfrm>
            <a:off x="0" y="0"/>
            <a:ext cx="4114800" cy="68580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8622393E-820A-44DA-96F9-BFC9A96AE053}"/>
              </a:ext>
            </a:extLst>
          </p:cNvPr>
          <p:cNvSpPr>
            <a:spLocks noGrp="1"/>
          </p:cNvSpPr>
          <p:nvPr>
            <p:ph type="body" idx="1" hasCustomPrompt="1"/>
          </p:nvPr>
        </p:nvSpPr>
        <p:spPr>
          <a:xfrm>
            <a:off x="336550" y="1042492"/>
            <a:ext cx="3511550" cy="916481"/>
          </a:xfrm>
        </p:spPr>
        <p:txBody>
          <a:bodyPr anchor="t">
            <a:normAutofit/>
          </a:bodyPr>
          <a:lstStyle>
            <a:lvl1pPr marL="0" indent="0">
              <a:buNone/>
              <a:defRPr sz="2000" b="1" spc="300">
                <a:solidFill>
                  <a:schemeClr val="tx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CFC5C0-F1BC-460B-829E-BC55D0F20DE7}"/>
              </a:ext>
            </a:extLst>
          </p:cNvPr>
          <p:cNvSpPr>
            <a:spLocks noGrp="1"/>
          </p:cNvSpPr>
          <p:nvPr>
            <p:ph type="dt" sz="half" idx="10"/>
          </p:nvPr>
        </p:nvSpPr>
        <p:spPr/>
        <p:txBody>
          <a:bodyPr/>
          <a:lstStyle/>
          <a:p>
            <a:fld id="{111FC835-FED9-4C6D-A89B-BEC4C37675A2}" type="datetimeFigureOut">
              <a:rPr lang="en-US" smtClean="0"/>
              <a:pPr/>
              <a:t>10/6/2025</a:t>
            </a:fld>
            <a:endParaRPr lang="en-US"/>
          </a:p>
        </p:txBody>
      </p:sp>
      <p:sp>
        <p:nvSpPr>
          <p:cNvPr id="5" name="Footer Placeholder 4">
            <a:extLst>
              <a:ext uri="{FF2B5EF4-FFF2-40B4-BE49-F238E27FC236}">
                <a16:creationId xmlns:a16="http://schemas.microsoft.com/office/drawing/2014/main" id="{28C0CC62-89FC-4FB1-B2AA-CEF9B95219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C35BF1-66E5-438D-8A8F-F12A24139302}"/>
              </a:ext>
            </a:extLst>
          </p:cNvPr>
          <p:cNvSpPr>
            <a:spLocks noGrp="1"/>
          </p:cNvSpPr>
          <p:nvPr>
            <p:ph type="sldNum" sz="quarter" idx="12"/>
          </p:nvPr>
        </p:nvSpPr>
        <p:spPr/>
        <p:txBody>
          <a:bodyPr/>
          <a:lstStyle/>
          <a:p>
            <a:fld id="{66D5A6D9-F27A-4C48-BE07-47A83607681D}" type="slidenum">
              <a:rPr lang="en-US" smtClean="0"/>
              <a:pPr/>
              <a:t>‹#›</a:t>
            </a:fld>
            <a:endParaRPr lang="en-US"/>
          </a:p>
        </p:txBody>
      </p:sp>
      <p:cxnSp>
        <p:nvCxnSpPr>
          <p:cNvPr id="9" name="Straight Connector 8"/>
          <p:cNvCxnSpPr/>
          <p:nvPr userDrawn="1"/>
        </p:nvCxnSpPr>
        <p:spPr>
          <a:xfrm>
            <a:off x="450630" y="790245"/>
            <a:ext cx="1828800" cy="0"/>
          </a:xfrm>
          <a:prstGeom prst="line">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Picture Placeholder 11">
            <a:extLst>
              <a:ext uri="{FF2B5EF4-FFF2-40B4-BE49-F238E27FC236}">
                <a16:creationId xmlns:a16="http://schemas.microsoft.com/office/drawing/2014/main" id="{45625527-1A19-4895-AE27-E3129F1D3F2D}"/>
              </a:ext>
            </a:extLst>
          </p:cNvPr>
          <p:cNvSpPr>
            <a:spLocks noGrp="1"/>
          </p:cNvSpPr>
          <p:nvPr>
            <p:ph type="pic" sz="quarter" idx="13"/>
          </p:nvPr>
        </p:nvSpPr>
        <p:spPr>
          <a:xfrm>
            <a:off x="4114800" y="0"/>
            <a:ext cx="8077200" cy="6858000"/>
          </a:xfrm>
          <a:ln>
            <a:noFill/>
          </a:ln>
        </p:spPr>
        <p:txBody>
          <a:bodyPr/>
          <a:lstStyle/>
          <a:p>
            <a:endParaRPr lang="en-US"/>
          </a:p>
        </p:txBody>
      </p:sp>
      <p:sp>
        <p:nvSpPr>
          <p:cNvPr id="11" name="Title 1">
            <a:extLst>
              <a:ext uri="{FF2B5EF4-FFF2-40B4-BE49-F238E27FC236}">
                <a16:creationId xmlns:a16="http://schemas.microsoft.com/office/drawing/2014/main" id="{C47A8FF8-F8B6-4338-BA0A-0D5F690FA813}"/>
              </a:ext>
            </a:extLst>
          </p:cNvPr>
          <p:cNvSpPr>
            <a:spLocks noGrp="1"/>
          </p:cNvSpPr>
          <p:nvPr>
            <p:ph type="title" hasCustomPrompt="1"/>
          </p:nvPr>
        </p:nvSpPr>
        <p:spPr>
          <a:xfrm>
            <a:off x="336550" y="2095500"/>
            <a:ext cx="3511550" cy="3371850"/>
          </a:xfrm>
        </p:spPr>
        <p:txBody>
          <a:bodyPr anchor="t">
            <a:normAutofit/>
          </a:bodyPr>
          <a:lstStyle>
            <a:lvl1pPr algn="l">
              <a:defRPr sz="3600" spc="0">
                <a:solidFill>
                  <a:schemeClr val="tx2"/>
                </a:solidFill>
              </a:defRPr>
            </a:lvl1pPr>
          </a:lstStyle>
          <a:p>
            <a:r>
              <a:rPr lang="en-US"/>
              <a:t>Click To Edit Master Title Style</a:t>
            </a:r>
          </a:p>
        </p:txBody>
      </p:sp>
      <p:sp>
        <p:nvSpPr>
          <p:cNvPr id="10" name="TextBox 9">
            <a:extLst>
              <a:ext uri="{FF2B5EF4-FFF2-40B4-BE49-F238E27FC236}">
                <a16:creationId xmlns:a16="http://schemas.microsoft.com/office/drawing/2014/main" id="{8C9B0270-11DD-4818-9C9D-7159E9927414}"/>
              </a:ext>
            </a:extLst>
          </p:cNvPr>
          <p:cNvSpPr txBox="1"/>
          <p:nvPr userDrawn="1"/>
        </p:nvSpPr>
        <p:spPr>
          <a:xfrm>
            <a:off x="-3155541" y="0"/>
            <a:ext cx="1805712" cy="5355312"/>
          </a:xfrm>
          <a:prstGeom prst="rect">
            <a:avLst/>
          </a:prstGeom>
          <a:noFill/>
        </p:spPr>
        <p:txBody>
          <a:bodyPr wrap="square" rtlCol="0">
            <a:noAutofit/>
          </a:bodyPr>
          <a:lstStyle/>
          <a:p>
            <a:r>
              <a:rPr lang="en-US" sz="1100"/>
              <a:t>To change the background image: </a:t>
            </a:r>
            <a:br>
              <a:rPr lang="en-US" sz="1100"/>
            </a:br>
            <a:endParaRPr lang="en-US" sz="1100"/>
          </a:p>
          <a:p>
            <a:pPr marL="285750" indent="-285750">
              <a:buFont typeface="Arial" panose="020B0604020202020204" pitchFamily="34" charset="0"/>
              <a:buChar char="•"/>
            </a:pPr>
            <a:r>
              <a:rPr lang="en-US" sz="1100"/>
              <a:t>Click on background image placeholder icon to </a:t>
            </a:r>
            <a:r>
              <a:rPr lang="en-US" sz="1100" b="1"/>
              <a:t>Change Picture</a:t>
            </a:r>
          </a:p>
          <a:p>
            <a:pPr marL="285750" indent="-285750">
              <a:buFont typeface="Arial" panose="020B0604020202020204" pitchFamily="34" charset="0"/>
              <a:buChar char="•"/>
            </a:pPr>
            <a:r>
              <a:rPr lang="en-US" sz="1100"/>
              <a:t>Choose your new image. </a:t>
            </a:r>
            <a:r>
              <a:rPr lang="en-US" sz="1100" b="1"/>
              <a:t>Done!</a:t>
            </a:r>
          </a:p>
        </p:txBody>
      </p:sp>
    </p:spTree>
    <p:extLst>
      <p:ext uri="{BB962C8B-B14F-4D97-AF65-F5344CB8AC3E}">
        <p14:creationId xmlns:p14="http://schemas.microsoft.com/office/powerpoint/2010/main" val="2174399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_photo-background">
    <p:bg>
      <p:bgPr>
        <a:solidFill>
          <a:schemeClr val="tx2">
            <a:alpha val="98000"/>
          </a:schemeClr>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8D092FDA-6172-40D3-AD30-85B5EF7F9519}"/>
              </a:ext>
            </a:extLst>
          </p:cNvPr>
          <p:cNvSpPr txBox="1"/>
          <p:nvPr userDrawn="1"/>
        </p:nvSpPr>
        <p:spPr>
          <a:xfrm>
            <a:off x="-3155541" y="0"/>
            <a:ext cx="1805712" cy="5355312"/>
          </a:xfrm>
          <a:prstGeom prst="rect">
            <a:avLst/>
          </a:prstGeom>
          <a:noFill/>
        </p:spPr>
        <p:txBody>
          <a:bodyPr wrap="square" rtlCol="0">
            <a:noAutofit/>
          </a:bodyPr>
          <a:lstStyle/>
          <a:p>
            <a:r>
              <a:rPr lang="en-US" sz="1100"/>
              <a:t>To change the background image: </a:t>
            </a:r>
            <a:br>
              <a:rPr lang="en-US" sz="1100"/>
            </a:br>
            <a:endParaRPr lang="en-US" sz="1100"/>
          </a:p>
          <a:p>
            <a:pPr marL="285750" indent="-285750">
              <a:buFont typeface="Arial" panose="020B0604020202020204" pitchFamily="34" charset="0"/>
              <a:buChar char="•"/>
            </a:pPr>
            <a:r>
              <a:rPr lang="en-US" sz="1100"/>
              <a:t>Click on background image placeholder icon to </a:t>
            </a:r>
            <a:r>
              <a:rPr lang="en-US" sz="1100" b="1"/>
              <a:t>Change Picture</a:t>
            </a:r>
          </a:p>
          <a:p>
            <a:pPr marL="285750" indent="-285750">
              <a:buFont typeface="Arial" panose="020B0604020202020204" pitchFamily="34" charset="0"/>
              <a:buChar char="•"/>
            </a:pPr>
            <a:r>
              <a:rPr lang="en-US" sz="1100"/>
              <a:t>Choose your new image</a:t>
            </a:r>
          </a:p>
          <a:p>
            <a:pPr marL="285750" indent="-285750">
              <a:buFont typeface="Arial" panose="020B0604020202020204" pitchFamily="34" charset="0"/>
              <a:buChar char="•"/>
            </a:pPr>
            <a:r>
              <a:rPr lang="en-US" sz="1100"/>
              <a:t>Right click on image and select </a:t>
            </a:r>
            <a:r>
              <a:rPr lang="en-US" sz="1100" b="1"/>
              <a:t>send to back. Done!</a:t>
            </a:r>
          </a:p>
          <a:p>
            <a:pPr marL="285750" indent="-285750">
              <a:buFont typeface="Arial" panose="020B0604020202020204" pitchFamily="34" charset="0"/>
              <a:buChar char="•"/>
            </a:pPr>
            <a:endParaRPr lang="en-US" sz="1100" b="1"/>
          </a:p>
          <a:p>
            <a:pPr marL="285750" indent="-285750">
              <a:buFont typeface="Arial" panose="020B0604020202020204" pitchFamily="34" charset="0"/>
              <a:buChar char="•"/>
            </a:pPr>
            <a:r>
              <a:rPr lang="en-US" sz="1100" i="1">
                <a:solidFill>
                  <a:srgbClr val="FF0000"/>
                </a:solidFill>
              </a:rPr>
              <a:t>The image frame is on top of the text frames. You must fill and send to back or delete it to edit the text placeholders</a:t>
            </a:r>
          </a:p>
        </p:txBody>
      </p:sp>
      <p:sp>
        <p:nvSpPr>
          <p:cNvPr id="9" name="Text Placeholder 8">
            <a:extLst>
              <a:ext uri="{FF2B5EF4-FFF2-40B4-BE49-F238E27FC236}">
                <a16:creationId xmlns:a16="http://schemas.microsoft.com/office/drawing/2014/main" id="{80001608-A153-49AB-A4E7-24BC1264D07D}"/>
              </a:ext>
            </a:extLst>
          </p:cNvPr>
          <p:cNvSpPr>
            <a:spLocks noGrp="1"/>
          </p:cNvSpPr>
          <p:nvPr>
            <p:ph type="body" sz="quarter" idx="17"/>
          </p:nvPr>
        </p:nvSpPr>
        <p:spPr>
          <a:xfrm>
            <a:off x="1614010" y="1479550"/>
            <a:ext cx="8961120" cy="3479800"/>
          </a:xfrm>
          <a:solidFill>
            <a:schemeClr val="tx2">
              <a:alpha val="75000"/>
            </a:schemeClr>
          </a:solidFill>
        </p:spPr>
        <p:txBody>
          <a:bodyPr lIns="0" tIns="0" rIns="0" bIns="0">
            <a:noAutofit/>
          </a:bodyPr>
          <a:lstStyle>
            <a:lvl1pPr marL="0" indent="0">
              <a:buNone/>
              <a:defRPr>
                <a:noFill/>
              </a:defRPr>
            </a:lvl1pPr>
          </a:lstStyle>
          <a:p>
            <a:pPr lvl="0"/>
            <a:endParaRPr lang="en-US"/>
          </a:p>
        </p:txBody>
      </p:sp>
      <p:sp>
        <p:nvSpPr>
          <p:cNvPr id="2" name="Title 1">
            <a:extLst>
              <a:ext uri="{FF2B5EF4-FFF2-40B4-BE49-F238E27FC236}">
                <a16:creationId xmlns:a16="http://schemas.microsoft.com/office/drawing/2014/main" id="{6553F8C6-A4C2-4057-8171-BDA90B9A1214}"/>
              </a:ext>
            </a:extLst>
          </p:cNvPr>
          <p:cNvSpPr>
            <a:spLocks noGrp="1"/>
          </p:cNvSpPr>
          <p:nvPr>
            <p:ph type="ctrTitle" hasCustomPrompt="1"/>
          </p:nvPr>
        </p:nvSpPr>
        <p:spPr>
          <a:xfrm>
            <a:off x="1752600" y="1277257"/>
            <a:ext cx="8686800" cy="1915469"/>
          </a:xfrm>
        </p:spPr>
        <p:txBody>
          <a:bodyPr anchor="b">
            <a:normAutofit/>
          </a:bodyPr>
          <a:lstStyle>
            <a:lvl1pPr algn="ctr">
              <a:lnSpc>
                <a:spcPct val="100000"/>
              </a:lnSpc>
              <a:defRPr sz="4800" spc="0" baseline="0">
                <a:solidFill>
                  <a:schemeClr val="bg1"/>
                </a:solidFill>
                <a:latin typeface="Montserrat ExtraLight" panose="00000300000000000000" pitchFamily="50"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569AFAE5-61A2-41CE-A5D8-C37720060934}"/>
              </a:ext>
            </a:extLst>
          </p:cNvPr>
          <p:cNvSpPr>
            <a:spLocks noGrp="1"/>
          </p:cNvSpPr>
          <p:nvPr>
            <p:ph type="subTitle" idx="1" hasCustomPrompt="1"/>
          </p:nvPr>
        </p:nvSpPr>
        <p:spPr>
          <a:xfrm>
            <a:off x="1752600" y="3794760"/>
            <a:ext cx="8686800" cy="1366879"/>
          </a:xfrm>
        </p:spPr>
        <p:txBody>
          <a:bodyPr>
            <a:normAutofit/>
          </a:bodyPr>
          <a:lstStyle>
            <a:lvl1pPr marL="0" indent="0" algn="ctr">
              <a:lnSpc>
                <a:spcPct val="120000"/>
              </a:lnSpc>
              <a:buNone/>
              <a:defRPr sz="1800" b="1" spc="60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1" name="Picture 10" hidden="1">
            <a:extLst>
              <a:ext uri="{FF2B5EF4-FFF2-40B4-BE49-F238E27FC236}">
                <a16:creationId xmlns:a16="http://schemas.microsoft.com/office/drawing/2014/main" id="{8610DCF4-4C4A-4741-8FBE-A3B7919447D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18520" y="5486400"/>
            <a:ext cx="702223" cy="914400"/>
          </a:xfrm>
          <a:prstGeom prst="rect">
            <a:avLst/>
          </a:prstGeom>
        </p:spPr>
      </p:pic>
      <p:sp>
        <p:nvSpPr>
          <p:cNvPr id="16" name="Text Placeholder 15">
            <a:extLst>
              <a:ext uri="{FF2B5EF4-FFF2-40B4-BE49-F238E27FC236}">
                <a16:creationId xmlns:a16="http://schemas.microsoft.com/office/drawing/2014/main" id="{1DD64E5D-2ED3-4960-ADCF-F0458279D10B}"/>
              </a:ext>
            </a:extLst>
          </p:cNvPr>
          <p:cNvSpPr>
            <a:spLocks noGrp="1"/>
          </p:cNvSpPr>
          <p:nvPr>
            <p:ph type="body" sz="quarter" idx="15" hasCustomPrompt="1"/>
          </p:nvPr>
        </p:nvSpPr>
        <p:spPr>
          <a:xfrm>
            <a:off x="914400" y="5943600"/>
            <a:ext cx="10058400" cy="457200"/>
          </a:xfrm>
        </p:spPr>
        <p:txBody>
          <a:bodyPr>
            <a:normAutofit/>
          </a:bodyPr>
          <a:lstStyle>
            <a:lvl1pPr marL="0" indent="0" algn="ctr">
              <a:buNone/>
              <a:defRPr sz="1400" spc="6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DATE | LOCATION</a:t>
            </a:r>
          </a:p>
        </p:txBody>
      </p:sp>
      <p:sp>
        <p:nvSpPr>
          <p:cNvPr id="14" name="Line 1">
            <a:extLst>
              <a:ext uri="{FF2B5EF4-FFF2-40B4-BE49-F238E27FC236}">
                <a16:creationId xmlns:a16="http://schemas.microsoft.com/office/drawing/2014/main" id="{EE548959-6354-4B65-B777-80584794F49E}"/>
              </a:ext>
            </a:extLst>
          </p:cNvPr>
          <p:cNvSpPr>
            <a:spLocks noGrp="1"/>
          </p:cNvSpPr>
          <p:nvPr>
            <p:ph type="body" sz="quarter" idx="11"/>
          </p:nvPr>
        </p:nvSpPr>
        <p:spPr>
          <a:xfrm>
            <a:off x="3810000" y="3492156"/>
            <a:ext cx="4572000" cy="45720"/>
          </a:xfrm>
          <a:solidFill>
            <a:schemeClr val="accent2"/>
          </a:solidFill>
        </p:spPr>
        <p:txBody>
          <a:bodyPr lIns="0" tIns="0" rIns="0" bIns="0">
            <a:noAutofit/>
          </a:bodyPr>
          <a:lstStyle>
            <a:lvl1pPr marL="0" indent="0">
              <a:buNone/>
              <a:defRPr>
                <a:noFill/>
              </a:defRPr>
            </a:lvl1pPr>
          </a:lstStyle>
          <a:p>
            <a:pPr lvl="0"/>
            <a:endParaRPr lang="en-US"/>
          </a:p>
        </p:txBody>
      </p:sp>
      <p:sp>
        <p:nvSpPr>
          <p:cNvPr id="18" name="Text Placeholder 17">
            <a:extLst>
              <a:ext uri="{FF2B5EF4-FFF2-40B4-BE49-F238E27FC236}">
                <a16:creationId xmlns:a16="http://schemas.microsoft.com/office/drawing/2014/main" id="{D78CDC63-6AC4-4C01-A26B-9E3F24363A7B}"/>
              </a:ext>
            </a:extLst>
          </p:cNvPr>
          <p:cNvSpPr>
            <a:spLocks noGrp="1" noChangeAspect="1"/>
          </p:cNvSpPr>
          <p:nvPr>
            <p:ph type="body" sz="quarter" idx="19"/>
          </p:nvPr>
        </p:nvSpPr>
        <p:spPr>
          <a:xfrm>
            <a:off x="11016655" y="5486400"/>
            <a:ext cx="704088" cy="914400"/>
          </a:xfrm>
          <a:blipFill>
            <a:blip r:embed="rId3" cstate="screen">
              <a:extLst>
                <a:ext uri="{28A0092B-C50C-407E-A947-70E740481C1C}">
                  <a14:useLocalDpi xmlns:a14="http://schemas.microsoft.com/office/drawing/2010/main"/>
                </a:ext>
              </a:extLst>
            </a:blip>
            <a:stretch>
              <a:fillRect/>
            </a:stretch>
          </a:blipFill>
        </p:spPr>
        <p:txBody>
          <a:bodyPr/>
          <a:lstStyle>
            <a:lvl1pPr marL="0" indent="0">
              <a:buNone/>
              <a:defRPr>
                <a:noFill/>
              </a:defRPr>
            </a:lvl1pPr>
          </a:lstStyle>
          <a:p>
            <a:pPr lvl="0"/>
            <a:endParaRPr lang="en-US"/>
          </a:p>
        </p:txBody>
      </p:sp>
      <p:sp>
        <p:nvSpPr>
          <p:cNvPr id="6" name="Picture Placeholder 5">
            <a:extLst>
              <a:ext uri="{FF2B5EF4-FFF2-40B4-BE49-F238E27FC236}">
                <a16:creationId xmlns:a16="http://schemas.microsoft.com/office/drawing/2014/main" id="{479FE65C-2FF9-4332-A602-FBD0E5626B47}"/>
              </a:ext>
            </a:extLst>
          </p:cNvPr>
          <p:cNvSpPr>
            <a:spLocks noGrp="1"/>
          </p:cNvSpPr>
          <p:nvPr>
            <p:ph type="pic" sz="quarter" idx="16"/>
          </p:nvPr>
        </p:nvSpPr>
        <p:spPr>
          <a:xfrm>
            <a:off x="0" y="0"/>
            <a:ext cx="12192000" cy="6858000"/>
          </a:xfrm>
        </p:spPr>
        <p:txBody>
          <a:bodyPr/>
          <a:lstStyle/>
          <a:p>
            <a:endParaRPr lang="en-US"/>
          </a:p>
        </p:txBody>
      </p:sp>
    </p:spTree>
    <p:extLst>
      <p:ext uri="{BB962C8B-B14F-4D97-AF65-F5344CB8AC3E}">
        <p14:creationId xmlns:p14="http://schemas.microsoft.com/office/powerpoint/2010/main" val="20868010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Sidebar and Picture">
    <p:spTree>
      <p:nvGrpSpPr>
        <p:cNvPr id="1" name=""/>
        <p:cNvGrpSpPr/>
        <p:nvPr/>
      </p:nvGrpSpPr>
      <p:grpSpPr>
        <a:xfrm>
          <a:off x="0" y="0"/>
          <a:ext cx="0" cy="0"/>
          <a:chOff x="0" y="0"/>
          <a:chExt cx="0" cy="0"/>
        </a:xfrm>
      </p:grpSpPr>
      <p:sp>
        <p:nvSpPr>
          <p:cNvPr id="7" name="Rectangle 6"/>
          <p:cNvSpPr/>
          <p:nvPr userDrawn="1"/>
        </p:nvSpPr>
        <p:spPr>
          <a:xfrm>
            <a:off x="0" y="0"/>
            <a:ext cx="41148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8622393E-820A-44DA-96F9-BFC9A96AE053}"/>
              </a:ext>
            </a:extLst>
          </p:cNvPr>
          <p:cNvSpPr>
            <a:spLocks noGrp="1"/>
          </p:cNvSpPr>
          <p:nvPr>
            <p:ph type="body" idx="1" hasCustomPrompt="1"/>
          </p:nvPr>
        </p:nvSpPr>
        <p:spPr>
          <a:xfrm>
            <a:off x="336550" y="1042492"/>
            <a:ext cx="3511550" cy="916481"/>
          </a:xfrm>
        </p:spPr>
        <p:txBody>
          <a:bodyPr anchor="t">
            <a:normAutofit/>
          </a:bodyPr>
          <a:lstStyle>
            <a:lvl1pPr marL="0" indent="0">
              <a:buNone/>
              <a:defRPr sz="2000" b="1" spc="3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CFC5C0-F1BC-460B-829E-BC55D0F20DE7}"/>
              </a:ext>
            </a:extLst>
          </p:cNvPr>
          <p:cNvSpPr>
            <a:spLocks noGrp="1"/>
          </p:cNvSpPr>
          <p:nvPr>
            <p:ph type="dt" sz="half" idx="10"/>
          </p:nvPr>
        </p:nvSpPr>
        <p:spPr/>
        <p:txBody>
          <a:bodyPr/>
          <a:lstStyle/>
          <a:p>
            <a:fld id="{111FC835-FED9-4C6D-A89B-BEC4C37675A2}" type="datetimeFigureOut">
              <a:rPr lang="en-US" smtClean="0"/>
              <a:pPr/>
              <a:t>10/6/2025</a:t>
            </a:fld>
            <a:endParaRPr lang="en-US"/>
          </a:p>
        </p:txBody>
      </p:sp>
      <p:sp>
        <p:nvSpPr>
          <p:cNvPr id="5" name="Footer Placeholder 4">
            <a:extLst>
              <a:ext uri="{FF2B5EF4-FFF2-40B4-BE49-F238E27FC236}">
                <a16:creationId xmlns:a16="http://schemas.microsoft.com/office/drawing/2014/main" id="{28C0CC62-89FC-4FB1-B2AA-CEF9B95219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C35BF1-66E5-438D-8A8F-F12A24139302}"/>
              </a:ext>
            </a:extLst>
          </p:cNvPr>
          <p:cNvSpPr>
            <a:spLocks noGrp="1"/>
          </p:cNvSpPr>
          <p:nvPr>
            <p:ph type="sldNum" sz="quarter" idx="12"/>
          </p:nvPr>
        </p:nvSpPr>
        <p:spPr/>
        <p:txBody>
          <a:bodyPr/>
          <a:lstStyle/>
          <a:p>
            <a:fld id="{66D5A6D9-F27A-4C48-BE07-47A83607681D}" type="slidenum">
              <a:rPr lang="en-US" smtClean="0"/>
              <a:pPr/>
              <a:t>‹#›</a:t>
            </a:fld>
            <a:endParaRPr lang="en-US"/>
          </a:p>
        </p:txBody>
      </p:sp>
      <p:cxnSp>
        <p:nvCxnSpPr>
          <p:cNvPr id="9" name="Straight Connector 8"/>
          <p:cNvCxnSpPr/>
          <p:nvPr userDrawn="1"/>
        </p:nvCxnSpPr>
        <p:spPr>
          <a:xfrm>
            <a:off x="450630" y="790245"/>
            <a:ext cx="1828800" cy="0"/>
          </a:xfrm>
          <a:prstGeom prst="line">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Picture Placeholder 11">
            <a:extLst>
              <a:ext uri="{FF2B5EF4-FFF2-40B4-BE49-F238E27FC236}">
                <a16:creationId xmlns:a16="http://schemas.microsoft.com/office/drawing/2014/main" id="{45625527-1A19-4895-AE27-E3129F1D3F2D}"/>
              </a:ext>
            </a:extLst>
          </p:cNvPr>
          <p:cNvSpPr>
            <a:spLocks noGrp="1"/>
          </p:cNvSpPr>
          <p:nvPr>
            <p:ph type="pic" sz="quarter" idx="13"/>
          </p:nvPr>
        </p:nvSpPr>
        <p:spPr>
          <a:xfrm>
            <a:off x="4114800" y="0"/>
            <a:ext cx="8077200" cy="6858000"/>
          </a:xfrm>
          <a:ln>
            <a:noFill/>
          </a:ln>
        </p:spPr>
        <p:txBody>
          <a:bodyPr/>
          <a:lstStyle/>
          <a:p>
            <a:endParaRPr lang="en-US"/>
          </a:p>
        </p:txBody>
      </p:sp>
      <p:sp>
        <p:nvSpPr>
          <p:cNvPr id="11" name="Title 1">
            <a:extLst>
              <a:ext uri="{FF2B5EF4-FFF2-40B4-BE49-F238E27FC236}">
                <a16:creationId xmlns:a16="http://schemas.microsoft.com/office/drawing/2014/main" id="{C47A8FF8-F8B6-4338-BA0A-0D5F690FA813}"/>
              </a:ext>
            </a:extLst>
          </p:cNvPr>
          <p:cNvSpPr>
            <a:spLocks noGrp="1"/>
          </p:cNvSpPr>
          <p:nvPr>
            <p:ph type="title" hasCustomPrompt="1"/>
          </p:nvPr>
        </p:nvSpPr>
        <p:spPr>
          <a:xfrm>
            <a:off x="336550" y="2095500"/>
            <a:ext cx="3511550" cy="3371850"/>
          </a:xfrm>
        </p:spPr>
        <p:txBody>
          <a:bodyPr anchor="t">
            <a:normAutofit/>
          </a:bodyPr>
          <a:lstStyle>
            <a:lvl1pPr algn="l">
              <a:defRPr sz="3600" spc="0">
                <a:solidFill>
                  <a:schemeClr val="bg1"/>
                </a:solidFill>
              </a:defRPr>
            </a:lvl1pPr>
          </a:lstStyle>
          <a:p>
            <a:r>
              <a:rPr lang="en-US"/>
              <a:t>Click To Edit Master Title Style</a:t>
            </a:r>
          </a:p>
        </p:txBody>
      </p:sp>
      <p:sp>
        <p:nvSpPr>
          <p:cNvPr id="10" name="TextBox 9">
            <a:extLst>
              <a:ext uri="{FF2B5EF4-FFF2-40B4-BE49-F238E27FC236}">
                <a16:creationId xmlns:a16="http://schemas.microsoft.com/office/drawing/2014/main" id="{8C9B0270-11DD-4818-9C9D-7159E9927414}"/>
              </a:ext>
            </a:extLst>
          </p:cNvPr>
          <p:cNvSpPr txBox="1"/>
          <p:nvPr userDrawn="1"/>
        </p:nvSpPr>
        <p:spPr>
          <a:xfrm>
            <a:off x="-3155541" y="0"/>
            <a:ext cx="1805712" cy="5355312"/>
          </a:xfrm>
          <a:prstGeom prst="rect">
            <a:avLst/>
          </a:prstGeom>
          <a:noFill/>
        </p:spPr>
        <p:txBody>
          <a:bodyPr wrap="square" rtlCol="0">
            <a:noAutofit/>
          </a:bodyPr>
          <a:lstStyle/>
          <a:p>
            <a:r>
              <a:rPr lang="en-US" sz="1100"/>
              <a:t>To change the background image: </a:t>
            </a:r>
            <a:br>
              <a:rPr lang="en-US" sz="1100"/>
            </a:br>
            <a:endParaRPr lang="en-US" sz="1100"/>
          </a:p>
          <a:p>
            <a:pPr marL="285750" indent="-285750">
              <a:buFont typeface="Arial" panose="020B0604020202020204" pitchFamily="34" charset="0"/>
              <a:buChar char="•"/>
            </a:pPr>
            <a:r>
              <a:rPr lang="en-US" sz="1100"/>
              <a:t>Click on background image placeholder icon to </a:t>
            </a:r>
            <a:r>
              <a:rPr lang="en-US" sz="1100" b="1"/>
              <a:t>Change Picture</a:t>
            </a:r>
          </a:p>
          <a:p>
            <a:pPr marL="285750" indent="-285750">
              <a:buFont typeface="Arial" panose="020B0604020202020204" pitchFamily="34" charset="0"/>
              <a:buChar char="•"/>
            </a:pPr>
            <a:r>
              <a:rPr lang="en-US" sz="1100"/>
              <a:t>Choose your new image. </a:t>
            </a:r>
            <a:r>
              <a:rPr lang="en-US" sz="1100" b="1"/>
              <a:t>Done!</a:t>
            </a:r>
          </a:p>
        </p:txBody>
      </p:sp>
    </p:spTree>
    <p:extLst>
      <p:ext uri="{BB962C8B-B14F-4D97-AF65-F5344CB8AC3E}">
        <p14:creationId xmlns:p14="http://schemas.microsoft.com/office/powerpoint/2010/main" val="26118172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Sidebar and Picture">
    <p:spTree>
      <p:nvGrpSpPr>
        <p:cNvPr id="1" name=""/>
        <p:cNvGrpSpPr/>
        <p:nvPr/>
      </p:nvGrpSpPr>
      <p:grpSpPr>
        <a:xfrm>
          <a:off x="0" y="0"/>
          <a:ext cx="0" cy="0"/>
          <a:chOff x="0" y="0"/>
          <a:chExt cx="0" cy="0"/>
        </a:xfrm>
      </p:grpSpPr>
      <p:sp>
        <p:nvSpPr>
          <p:cNvPr id="7" name="Rectangle 6"/>
          <p:cNvSpPr/>
          <p:nvPr userDrawn="1"/>
        </p:nvSpPr>
        <p:spPr>
          <a:xfrm>
            <a:off x="0" y="0"/>
            <a:ext cx="4114800" cy="6858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8622393E-820A-44DA-96F9-BFC9A96AE053}"/>
              </a:ext>
            </a:extLst>
          </p:cNvPr>
          <p:cNvSpPr>
            <a:spLocks noGrp="1"/>
          </p:cNvSpPr>
          <p:nvPr>
            <p:ph type="body" idx="1" hasCustomPrompt="1"/>
          </p:nvPr>
        </p:nvSpPr>
        <p:spPr>
          <a:xfrm>
            <a:off x="336550" y="1042492"/>
            <a:ext cx="3511550" cy="916481"/>
          </a:xfrm>
        </p:spPr>
        <p:txBody>
          <a:bodyPr anchor="t">
            <a:normAutofit/>
          </a:bodyPr>
          <a:lstStyle>
            <a:lvl1pPr marL="0" indent="0">
              <a:buNone/>
              <a:defRPr sz="2000" b="1" spc="3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CFC5C0-F1BC-460B-829E-BC55D0F20DE7}"/>
              </a:ext>
            </a:extLst>
          </p:cNvPr>
          <p:cNvSpPr>
            <a:spLocks noGrp="1"/>
          </p:cNvSpPr>
          <p:nvPr>
            <p:ph type="dt" sz="half" idx="10"/>
          </p:nvPr>
        </p:nvSpPr>
        <p:spPr/>
        <p:txBody>
          <a:bodyPr/>
          <a:lstStyle/>
          <a:p>
            <a:fld id="{111FC835-FED9-4C6D-A89B-BEC4C37675A2}" type="datetimeFigureOut">
              <a:rPr lang="en-US" smtClean="0"/>
              <a:pPr/>
              <a:t>10/6/2025</a:t>
            </a:fld>
            <a:endParaRPr lang="en-US"/>
          </a:p>
        </p:txBody>
      </p:sp>
      <p:sp>
        <p:nvSpPr>
          <p:cNvPr id="5" name="Footer Placeholder 4">
            <a:extLst>
              <a:ext uri="{FF2B5EF4-FFF2-40B4-BE49-F238E27FC236}">
                <a16:creationId xmlns:a16="http://schemas.microsoft.com/office/drawing/2014/main" id="{28C0CC62-89FC-4FB1-B2AA-CEF9B95219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C35BF1-66E5-438D-8A8F-F12A24139302}"/>
              </a:ext>
            </a:extLst>
          </p:cNvPr>
          <p:cNvSpPr>
            <a:spLocks noGrp="1"/>
          </p:cNvSpPr>
          <p:nvPr>
            <p:ph type="sldNum" sz="quarter" idx="12"/>
          </p:nvPr>
        </p:nvSpPr>
        <p:spPr/>
        <p:txBody>
          <a:bodyPr/>
          <a:lstStyle/>
          <a:p>
            <a:fld id="{66D5A6D9-F27A-4C48-BE07-47A83607681D}" type="slidenum">
              <a:rPr lang="en-US" smtClean="0"/>
              <a:pPr/>
              <a:t>‹#›</a:t>
            </a:fld>
            <a:endParaRPr lang="en-US"/>
          </a:p>
        </p:txBody>
      </p:sp>
      <p:cxnSp>
        <p:nvCxnSpPr>
          <p:cNvPr id="9" name="Straight Connector 8"/>
          <p:cNvCxnSpPr/>
          <p:nvPr userDrawn="1"/>
        </p:nvCxnSpPr>
        <p:spPr>
          <a:xfrm>
            <a:off x="450630" y="790245"/>
            <a:ext cx="1828800"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Picture Placeholder 11">
            <a:extLst>
              <a:ext uri="{FF2B5EF4-FFF2-40B4-BE49-F238E27FC236}">
                <a16:creationId xmlns:a16="http://schemas.microsoft.com/office/drawing/2014/main" id="{45625527-1A19-4895-AE27-E3129F1D3F2D}"/>
              </a:ext>
            </a:extLst>
          </p:cNvPr>
          <p:cNvSpPr>
            <a:spLocks noGrp="1"/>
          </p:cNvSpPr>
          <p:nvPr>
            <p:ph type="pic" sz="quarter" idx="13"/>
          </p:nvPr>
        </p:nvSpPr>
        <p:spPr>
          <a:xfrm>
            <a:off x="4114800" y="0"/>
            <a:ext cx="8077200" cy="6858000"/>
          </a:xfrm>
          <a:ln>
            <a:noFill/>
          </a:ln>
        </p:spPr>
        <p:txBody>
          <a:bodyPr/>
          <a:lstStyle/>
          <a:p>
            <a:endParaRPr lang="en-US"/>
          </a:p>
        </p:txBody>
      </p:sp>
      <p:sp>
        <p:nvSpPr>
          <p:cNvPr id="11" name="Title 1">
            <a:extLst>
              <a:ext uri="{FF2B5EF4-FFF2-40B4-BE49-F238E27FC236}">
                <a16:creationId xmlns:a16="http://schemas.microsoft.com/office/drawing/2014/main" id="{C47A8FF8-F8B6-4338-BA0A-0D5F690FA813}"/>
              </a:ext>
            </a:extLst>
          </p:cNvPr>
          <p:cNvSpPr>
            <a:spLocks noGrp="1"/>
          </p:cNvSpPr>
          <p:nvPr>
            <p:ph type="title" hasCustomPrompt="1"/>
          </p:nvPr>
        </p:nvSpPr>
        <p:spPr>
          <a:xfrm>
            <a:off x="336550" y="2095500"/>
            <a:ext cx="3511550" cy="3371850"/>
          </a:xfrm>
        </p:spPr>
        <p:txBody>
          <a:bodyPr anchor="t">
            <a:normAutofit/>
          </a:bodyPr>
          <a:lstStyle>
            <a:lvl1pPr algn="l">
              <a:defRPr sz="3600" spc="0">
                <a:solidFill>
                  <a:schemeClr val="bg1"/>
                </a:solidFill>
              </a:defRPr>
            </a:lvl1pPr>
          </a:lstStyle>
          <a:p>
            <a:r>
              <a:rPr lang="en-US"/>
              <a:t>Click To Edit Master Title Style</a:t>
            </a:r>
          </a:p>
        </p:txBody>
      </p:sp>
      <p:sp>
        <p:nvSpPr>
          <p:cNvPr id="10" name="TextBox 9">
            <a:extLst>
              <a:ext uri="{FF2B5EF4-FFF2-40B4-BE49-F238E27FC236}">
                <a16:creationId xmlns:a16="http://schemas.microsoft.com/office/drawing/2014/main" id="{8C9B0270-11DD-4818-9C9D-7159E9927414}"/>
              </a:ext>
            </a:extLst>
          </p:cNvPr>
          <p:cNvSpPr txBox="1"/>
          <p:nvPr userDrawn="1"/>
        </p:nvSpPr>
        <p:spPr>
          <a:xfrm>
            <a:off x="-3155541" y="0"/>
            <a:ext cx="1805712" cy="5355312"/>
          </a:xfrm>
          <a:prstGeom prst="rect">
            <a:avLst/>
          </a:prstGeom>
          <a:noFill/>
        </p:spPr>
        <p:txBody>
          <a:bodyPr wrap="square" rtlCol="0">
            <a:noAutofit/>
          </a:bodyPr>
          <a:lstStyle/>
          <a:p>
            <a:r>
              <a:rPr lang="en-US" sz="1100"/>
              <a:t>To change the background image: </a:t>
            </a:r>
            <a:br>
              <a:rPr lang="en-US" sz="1100"/>
            </a:br>
            <a:endParaRPr lang="en-US" sz="1100"/>
          </a:p>
          <a:p>
            <a:pPr marL="285750" indent="-285750">
              <a:buFont typeface="Arial" panose="020B0604020202020204" pitchFamily="34" charset="0"/>
              <a:buChar char="•"/>
            </a:pPr>
            <a:r>
              <a:rPr lang="en-US" sz="1100"/>
              <a:t>Click on background image placeholder icon to </a:t>
            </a:r>
            <a:r>
              <a:rPr lang="en-US" sz="1100" b="1"/>
              <a:t>Change Picture</a:t>
            </a:r>
          </a:p>
          <a:p>
            <a:pPr marL="285750" indent="-285750">
              <a:buFont typeface="Arial" panose="020B0604020202020204" pitchFamily="34" charset="0"/>
              <a:buChar char="•"/>
            </a:pPr>
            <a:r>
              <a:rPr lang="en-US" sz="1100"/>
              <a:t>Choose your new image. </a:t>
            </a:r>
            <a:r>
              <a:rPr lang="en-US" sz="1100" b="1"/>
              <a:t>Done!</a:t>
            </a:r>
          </a:p>
        </p:txBody>
      </p:sp>
    </p:spTree>
    <p:extLst>
      <p:ext uri="{BB962C8B-B14F-4D97-AF65-F5344CB8AC3E}">
        <p14:creationId xmlns:p14="http://schemas.microsoft.com/office/powerpoint/2010/main" val="33804407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idebar and Picture Content">
    <p:spTree>
      <p:nvGrpSpPr>
        <p:cNvPr id="1" name=""/>
        <p:cNvGrpSpPr/>
        <p:nvPr/>
      </p:nvGrpSpPr>
      <p:grpSpPr>
        <a:xfrm>
          <a:off x="0" y="0"/>
          <a:ext cx="0" cy="0"/>
          <a:chOff x="0" y="0"/>
          <a:chExt cx="0" cy="0"/>
        </a:xfrm>
      </p:grpSpPr>
      <p:sp>
        <p:nvSpPr>
          <p:cNvPr id="7" name="Rectangle 6"/>
          <p:cNvSpPr/>
          <p:nvPr userDrawn="1"/>
        </p:nvSpPr>
        <p:spPr>
          <a:xfrm>
            <a:off x="0" y="0"/>
            <a:ext cx="41148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B5F976-D1ED-41BB-A844-B9AB0F253BC7}"/>
              </a:ext>
            </a:extLst>
          </p:cNvPr>
          <p:cNvSpPr>
            <a:spLocks noGrp="1"/>
          </p:cNvSpPr>
          <p:nvPr>
            <p:ph type="title" hasCustomPrompt="1"/>
          </p:nvPr>
        </p:nvSpPr>
        <p:spPr>
          <a:xfrm>
            <a:off x="336550" y="2095500"/>
            <a:ext cx="3511550" cy="3371850"/>
          </a:xfrm>
        </p:spPr>
        <p:txBody>
          <a:bodyPr anchor="t">
            <a:normAutofit/>
          </a:bodyPr>
          <a:lstStyle>
            <a:lvl1pPr algn="l">
              <a:defRPr sz="3600" spc="0">
                <a:solidFill>
                  <a:schemeClr val="tx2"/>
                </a:solidFill>
              </a:defRPr>
            </a:lvl1pPr>
          </a:lstStyle>
          <a:p>
            <a:r>
              <a:rPr lang="en-US"/>
              <a:t>Click To Edit Master Title Style</a:t>
            </a:r>
          </a:p>
        </p:txBody>
      </p:sp>
      <p:sp>
        <p:nvSpPr>
          <p:cNvPr id="3" name="Text Placeholder 2">
            <a:extLst>
              <a:ext uri="{FF2B5EF4-FFF2-40B4-BE49-F238E27FC236}">
                <a16:creationId xmlns:a16="http://schemas.microsoft.com/office/drawing/2014/main" id="{8622393E-820A-44DA-96F9-BFC9A96AE053}"/>
              </a:ext>
            </a:extLst>
          </p:cNvPr>
          <p:cNvSpPr>
            <a:spLocks noGrp="1"/>
          </p:cNvSpPr>
          <p:nvPr>
            <p:ph type="body" idx="1" hasCustomPrompt="1"/>
          </p:nvPr>
        </p:nvSpPr>
        <p:spPr>
          <a:xfrm>
            <a:off x="336550" y="1042492"/>
            <a:ext cx="3511550" cy="916481"/>
          </a:xfrm>
        </p:spPr>
        <p:txBody>
          <a:bodyPr anchor="t">
            <a:normAutofit/>
          </a:bodyPr>
          <a:lstStyle>
            <a:lvl1pPr marL="0" indent="0">
              <a:buNone/>
              <a:defRPr sz="2000" b="1" spc="300">
                <a:solidFill>
                  <a:schemeClr val="tx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CFC5C0-F1BC-460B-829E-BC55D0F20DE7}"/>
              </a:ext>
            </a:extLst>
          </p:cNvPr>
          <p:cNvSpPr>
            <a:spLocks noGrp="1"/>
          </p:cNvSpPr>
          <p:nvPr>
            <p:ph type="dt" sz="half" idx="10"/>
          </p:nvPr>
        </p:nvSpPr>
        <p:spPr/>
        <p:txBody>
          <a:bodyPr/>
          <a:lstStyle/>
          <a:p>
            <a:fld id="{111FC835-FED9-4C6D-A89B-BEC4C37675A2}" type="datetimeFigureOut">
              <a:rPr lang="en-US" smtClean="0"/>
              <a:pPr/>
              <a:t>10/6/2025</a:t>
            </a:fld>
            <a:endParaRPr lang="en-US"/>
          </a:p>
        </p:txBody>
      </p:sp>
      <p:sp>
        <p:nvSpPr>
          <p:cNvPr id="5" name="Footer Placeholder 4">
            <a:extLst>
              <a:ext uri="{FF2B5EF4-FFF2-40B4-BE49-F238E27FC236}">
                <a16:creationId xmlns:a16="http://schemas.microsoft.com/office/drawing/2014/main" id="{28C0CC62-89FC-4FB1-B2AA-CEF9B95219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C35BF1-66E5-438D-8A8F-F12A24139302}"/>
              </a:ext>
            </a:extLst>
          </p:cNvPr>
          <p:cNvSpPr>
            <a:spLocks noGrp="1"/>
          </p:cNvSpPr>
          <p:nvPr>
            <p:ph type="sldNum" sz="quarter" idx="12"/>
          </p:nvPr>
        </p:nvSpPr>
        <p:spPr/>
        <p:txBody>
          <a:bodyPr/>
          <a:lstStyle/>
          <a:p>
            <a:fld id="{66D5A6D9-F27A-4C48-BE07-47A83607681D}" type="slidenum">
              <a:rPr lang="en-US" smtClean="0"/>
              <a:pPr/>
              <a:t>‹#›</a:t>
            </a:fld>
            <a:endParaRPr lang="en-US"/>
          </a:p>
        </p:txBody>
      </p:sp>
      <p:cxnSp>
        <p:nvCxnSpPr>
          <p:cNvPr id="9" name="Straight Connector 8"/>
          <p:cNvCxnSpPr/>
          <p:nvPr userDrawn="1"/>
        </p:nvCxnSpPr>
        <p:spPr>
          <a:xfrm>
            <a:off x="450630" y="790245"/>
            <a:ext cx="1828800" cy="0"/>
          </a:xfrm>
          <a:prstGeom prst="line">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ext Placeholder 9">
            <a:extLst>
              <a:ext uri="{FF2B5EF4-FFF2-40B4-BE49-F238E27FC236}">
                <a16:creationId xmlns:a16="http://schemas.microsoft.com/office/drawing/2014/main" id="{77204B2A-7ADB-4B07-86C7-40C2BB0DE0FB}"/>
              </a:ext>
            </a:extLst>
          </p:cNvPr>
          <p:cNvSpPr>
            <a:spLocks noGrp="1"/>
          </p:cNvSpPr>
          <p:nvPr>
            <p:ph type="body" sz="quarter" idx="14"/>
          </p:nvPr>
        </p:nvSpPr>
        <p:spPr>
          <a:xfrm>
            <a:off x="4905034" y="790245"/>
            <a:ext cx="6493683" cy="5277519"/>
          </a:xfrm>
          <a:solidFill>
            <a:schemeClr val="bg1">
              <a:alpha val="75000"/>
            </a:schemeClr>
          </a:solidFill>
        </p:spPr>
        <p:txBody>
          <a:bodyPr lIns="457200" tIns="548640" rIns="457200" bIns="457200">
            <a:normAutofit/>
          </a:bodyPr>
          <a:lstStyle>
            <a:lvl1pPr marL="228600" marR="0" indent="-228600" algn="l" defTabSz="914400" rtl="0" eaLnBrk="1" fontAlgn="auto" latinLnBrk="0" hangingPunct="1">
              <a:lnSpc>
                <a:spcPct val="90000"/>
              </a:lnSpc>
              <a:spcBef>
                <a:spcPts val="1800"/>
              </a:spcBef>
              <a:spcAft>
                <a:spcPts val="0"/>
              </a:spcAft>
              <a:buClr>
                <a:schemeClr val="bg2"/>
              </a:buClr>
              <a:buSzTx/>
              <a:buFont typeface="Wingdings" panose="05000000000000000000" pitchFamily="2" charset="2"/>
              <a:buChar char="§"/>
              <a:tabLst/>
              <a:defRPr sz="2400" b="1">
                <a:solidFill>
                  <a:schemeClr val="tx2"/>
                </a:solidFill>
                <a:latin typeface="+mj-lt"/>
              </a:defRPr>
            </a:lvl1pPr>
            <a:lvl2pPr>
              <a:spcBef>
                <a:spcPts val="1800"/>
              </a:spcBef>
              <a:defRPr sz="2400" b="1">
                <a:solidFill>
                  <a:schemeClr val="tx2"/>
                </a:solidFill>
                <a:latin typeface="+mj-lt"/>
              </a:defRPr>
            </a:lvl2pPr>
            <a:lvl3pPr>
              <a:defRPr sz="2400" b="1">
                <a:latin typeface="+mj-lt"/>
              </a:defRPr>
            </a:lvl3pPr>
            <a:lvl4pPr>
              <a:defRPr sz="2400" b="1">
                <a:latin typeface="+mj-lt"/>
              </a:defRPr>
            </a:lvl4pPr>
            <a:lvl5pPr>
              <a:defRPr sz="2400" b="1">
                <a:latin typeface="+mj-lt"/>
              </a:defRPr>
            </a:lvl5pPr>
          </a:lstStyle>
          <a:p>
            <a:pPr lvl="0"/>
            <a:r>
              <a:rPr lang="en-US"/>
              <a:t>Click to edit Master text styles</a:t>
            </a:r>
          </a:p>
          <a:p>
            <a:pPr marL="685800" marR="0" lvl="1" indent="-228600" algn="l" defTabSz="914400" rtl="0" eaLnBrk="1" fontAlgn="auto" latinLnBrk="0" hangingPunct="1">
              <a:lnSpc>
                <a:spcPct val="90000"/>
              </a:lnSpc>
              <a:spcBef>
                <a:spcPts val="1000"/>
              </a:spcBef>
              <a:spcAft>
                <a:spcPts val="0"/>
              </a:spcAft>
              <a:buClr>
                <a:schemeClr val="bg2"/>
              </a:buClr>
              <a:buSzTx/>
              <a:buFont typeface="Wingdings" panose="05000000000000000000" pitchFamily="2" charset="2"/>
              <a:buChar char="§"/>
              <a:tabLst/>
              <a:defRPr/>
            </a:pPr>
            <a:r>
              <a:rPr lang="en-US"/>
              <a:t>Click to edit Master text styles</a:t>
            </a:r>
          </a:p>
        </p:txBody>
      </p:sp>
      <p:sp>
        <p:nvSpPr>
          <p:cNvPr id="12" name="Picture Placeholder 11">
            <a:extLst>
              <a:ext uri="{FF2B5EF4-FFF2-40B4-BE49-F238E27FC236}">
                <a16:creationId xmlns:a16="http://schemas.microsoft.com/office/drawing/2014/main" id="{45625527-1A19-4895-AE27-E3129F1D3F2D}"/>
              </a:ext>
            </a:extLst>
          </p:cNvPr>
          <p:cNvSpPr>
            <a:spLocks noGrp="1"/>
          </p:cNvSpPr>
          <p:nvPr>
            <p:ph type="pic" sz="quarter" idx="13"/>
          </p:nvPr>
        </p:nvSpPr>
        <p:spPr>
          <a:xfrm>
            <a:off x="4117848" y="0"/>
            <a:ext cx="8074152" cy="6858000"/>
          </a:xfrm>
          <a:ln>
            <a:noFill/>
          </a:ln>
        </p:spPr>
        <p:txBody>
          <a:bodyPr/>
          <a:lstStyle/>
          <a:p>
            <a:endParaRPr lang="en-US"/>
          </a:p>
        </p:txBody>
      </p:sp>
      <p:cxnSp>
        <p:nvCxnSpPr>
          <p:cNvPr id="14" name="Straight Arrow Connector 13">
            <a:extLst>
              <a:ext uri="{FF2B5EF4-FFF2-40B4-BE49-F238E27FC236}">
                <a16:creationId xmlns:a16="http://schemas.microsoft.com/office/drawing/2014/main" id="{C8A30B1B-6D99-4707-9216-16F92B50E5A0}"/>
              </a:ext>
            </a:extLst>
          </p:cNvPr>
          <p:cNvCxnSpPr>
            <a:cxnSpLocks/>
          </p:cNvCxnSpPr>
          <p:nvPr userDrawn="1"/>
        </p:nvCxnSpPr>
        <p:spPr>
          <a:xfrm>
            <a:off x="-741569" y="174171"/>
            <a:ext cx="457200" cy="0"/>
          </a:xfrm>
          <a:prstGeom prst="straightConnector1">
            <a:avLst/>
          </a:prstGeom>
          <a:ln w="5080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323D3F36-5083-4968-BE24-FCE4B435AA34}"/>
              </a:ext>
            </a:extLst>
          </p:cNvPr>
          <p:cNvSpPr txBox="1"/>
          <p:nvPr userDrawn="1"/>
        </p:nvSpPr>
        <p:spPr>
          <a:xfrm>
            <a:off x="-3155541" y="0"/>
            <a:ext cx="1805712" cy="5355312"/>
          </a:xfrm>
          <a:prstGeom prst="rect">
            <a:avLst/>
          </a:prstGeom>
          <a:noFill/>
        </p:spPr>
        <p:txBody>
          <a:bodyPr wrap="square" rtlCol="0">
            <a:noAutofit/>
          </a:bodyPr>
          <a:lstStyle/>
          <a:p>
            <a:r>
              <a:rPr lang="en-US" sz="1100"/>
              <a:t>To change the background image: </a:t>
            </a:r>
            <a:br>
              <a:rPr lang="en-US" sz="1100"/>
            </a:br>
            <a:endParaRPr lang="en-US" sz="1100"/>
          </a:p>
          <a:p>
            <a:pPr marL="285750" indent="-285750">
              <a:buFont typeface="Arial" panose="020B0604020202020204" pitchFamily="34" charset="0"/>
              <a:buChar char="•"/>
            </a:pPr>
            <a:r>
              <a:rPr lang="en-US" sz="1100"/>
              <a:t>Click on background image placeholder icon to </a:t>
            </a:r>
            <a:r>
              <a:rPr lang="en-US" sz="1100" b="1"/>
              <a:t>Change Picture</a:t>
            </a:r>
          </a:p>
          <a:p>
            <a:pPr marL="285750" indent="-285750">
              <a:buFont typeface="Arial" panose="020B0604020202020204" pitchFamily="34" charset="0"/>
              <a:buChar char="•"/>
            </a:pPr>
            <a:r>
              <a:rPr lang="en-US" sz="1100"/>
              <a:t>Choose your new image</a:t>
            </a:r>
          </a:p>
          <a:p>
            <a:pPr marL="285750" indent="-285750">
              <a:buFont typeface="Arial" panose="020B0604020202020204" pitchFamily="34" charset="0"/>
              <a:buChar char="•"/>
            </a:pPr>
            <a:r>
              <a:rPr lang="en-US" sz="1100"/>
              <a:t>Right click on image and select </a:t>
            </a:r>
            <a:r>
              <a:rPr lang="en-US" sz="1100" b="1"/>
              <a:t>send to back. Done!</a:t>
            </a:r>
          </a:p>
          <a:p>
            <a:pPr marL="285750" indent="-285750">
              <a:buFont typeface="Arial" panose="020B0604020202020204" pitchFamily="34" charset="0"/>
              <a:buChar char="•"/>
            </a:pPr>
            <a:endParaRPr lang="en-US" sz="1100" b="1"/>
          </a:p>
          <a:p>
            <a:pPr marL="285750" indent="-285750">
              <a:buFont typeface="Arial" panose="020B0604020202020204" pitchFamily="34" charset="0"/>
              <a:buChar char="•"/>
            </a:pPr>
            <a:r>
              <a:rPr lang="en-US" sz="1100" i="1">
                <a:solidFill>
                  <a:srgbClr val="FF0000"/>
                </a:solidFill>
              </a:rPr>
              <a:t>The image frame is on top of the text frame. You must fill and send to back or delete it to edit the text placeholder</a:t>
            </a:r>
          </a:p>
        </p:txBody>
      </p:sp>
    </p:spTree>
    <p:extLst>
      <p:ext uri="{BB962C8B-B14F-4D97-AF65-F5344CB8AC3E}">
        <p14:creationId xmlns:p14="http://schemas.microsoft.com/office/powerpoint/2010/main" val="3939365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Sidebar and Picture Content">
    <p:spTree>
      <p:nvGrpSpPr>
        <p:cNvPr id="1" name=""/>
        <p:cNvGrpSpPr/>
        <p:nvPr/>
      </p:nvGrpSpPr>
      <p:grpSpPr>
        <a:xfrm>
          <a:off x="0" y="0"/>
          <a:ext cx="0" cy="0"/>
          <a:chOff x="0" y="0"/>
          <a:chExt cx="0" cy="0"/>
        </a:xfrm>
      </p:grpSpPr>
      <p:sp>
        <p:nvSpPr>
          <p:cNvPr id="7" name="Rectangle 6"/>
          <p:cNvSpPr/>
          <p:nvPr userDrawn="1"/>
        </p:nvSpPr>
        <p:spPr>
          <a:xfrm>
            <a:off x="0" y="0"/>
            <a:ext cx="41148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B5F976-D1ED-41BB-A844-B9AB0F253BC7}"/>
              </a:ext>
            </a:extLst>
          </p:cNvPr>
          <p:cNvSpPr>
            <a:spLocks noGrp="1"/>
          </p:cNvSpPr>
          <p:nvPr>
            <p:ph type="title" hasCustomPrompt="1"/>
          </p:nvPr>
        </p:nvSpPr>
        <p:spPr>
          <a:xfrm>
            <a:off x="336550" y="2095500"/>
            <a:ext cx="3511550" cy="3371850"/>
          </a:xfrm>
        </p:spPr>
        <p:txBody>
          <a:bodyPr anchor="t">
            <a:normAutofit/>
          </a:bodyPr>
          <a:lstStyle>
            <a:lvl1pPr algn="l">
              <a:defRPr sz="3600" spc="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8622393E-820A-44DA-96F9-BFC9A96AE053}"/>
              </a:ext>
            </a:extLst>
          </p:cNvPr>
          <p:cNvSpPr>
            <a:spLocks noGrp="1"/>
          </p:cNvSpPr>
          <p:nvPr>
            <p:ph type="body" idx="1" hasCustomPrompt="1"/>
          </p:nvPr>
        </p:nvSpPr>
        <p:spPr>
          <a:xfrm>
            <a:off x="336550" y="1042492"/>
            <a:ext cx="3511550" cy="916481"/>
          </a:xfrm>
        </p:spPr>
        <p:txBody>
          <a:bodyPr anchor="t">
            <a:normAutofit/>
          </a:bodyPr>
          <a:lstStyle>
            <a:lvl1pPr marL="0" indent="0">
              <a:buNone/>
              <a:defRPr sz="2000" b="1" spc="3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CFC5C0-F1BC-460B-829E-BC55D0F20DE7}"/>
              </a:ext>
            </a:extLst>
          </p:cNvPr>
          <p:cNvSpPr>
            <a:spLocks noGrp="1"/>
          </p:cNvSpPr>
          <p:nvPr>
            <p:ph type="dt" sz="half" idx="10"/>
          </p:nvPr>
        </p:nvSpPr>
        <p:spPr/>
        <p:txBody>
          <a:bodyPr/>
          <a:lstStyle/>
          <a:p>
            <a:fld id="{111FC835-FED9-4C6D-A89B-BEC4C37675A2}" type="datetimeFigureOut">
              <a:rPr lang="en-US" smtClean="0"/>
              <a:pPr/>
              <a:t>10/6/2025</a:t>
            </a:fld>
            <a:endParaRPr lang="en-US"/>
          </a:p>
        </p:txBody>
      </p:sp>
      <p:sp>
        <p:nvSpPr>
          <p:cNvPr id="5" name="Footer Placeholder 4">
            <a:extLst>
              <a:ext uri="{FF2B5EF4-FFF2-40B4-BE49-F238E27FC236}">
                <a16:creationId xmlns:a16="http://schemas.microsoft.com/office/drawing/2014/main" id="{28C0CC62-89FC-4FB1-B2AA-CEF9B95219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C35BF1-66E5-438D-8A8F-F12A24139302}"/>
              </a:ext>
            </a:extLst>
          </p:cNvPr>
          <p:cNvSpPr>
            <a:spLocks noGrp="1"/>
          </p:cNvSpPr>
          <p:nvPr>
            <p:ph type="sldNum" sz="quarter" idx="12"/>
          </p:nvPr>
        </p:nvSpPr>
        <p:spPr/>
        <p:txBody>
          <a:bodyPr/>
          <a:lstStyle/>
          <a:p>
            <a:fld id="{66D5A6D9-F27A-4C48-BE07-47A83607681D}" type="slidenum">
              <a:rPr lang="en-US" smtClean="0"/>
              <a:pPr/>
              <a:t>‹#›</a:t>
            </a:fld>
            <a:endParaRPr lang="en-US"/>
          </a:p>
        </p:txBody>
      </p:sp>
      <p:cxnSp>
        <p:nvCxnSpPr>
          <p:cNvPr id="9" name="Straight Connector 8"/>
          <p:cNvCxnSpPr/>
          <p:nvPr userDrawn="1"/>
        </p:nvCxnSpPr>
        <p:spPr>
          <a:xfrm>
            <a:off x="450630" y="790245"/>
            <a:ext cx="1828800" cy="0"/>
          </a:xfrm>
          <a:prstGeom prst="line">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ext Placeholder 9">
            <a:extLst>
              <a:ext uri="{FF2B5EF4-FFF2-40B4-BE49-F238E27FC236}">
                <a16:creationId xmlns:a16="http://schemas.microsoft.com/office/drawing/2014/main" id="{77204B2A-7ADB-4B07-86C7-40C2BB0DE0FB}"/>
              </a:ext>
            </a:extLst>
          </p:cNvPr>
          <p:cNvSpPr>
            <a:spLocks noGrp="1"/>
          </p:cNvSpPr>
          <p:nvPr>
            <p:ph type="body" sz="quarter" idx="14"/>
          </p:nvPr>
        </p:nvSpPr>
        <p:spPr>
          <a:xfrm>
            <a:off x="4905034" y="790245"/>
            <a:ext cx="6493683" cy="5277519"/>
          </a:xfrm>
          <a:solidFill>
            <a:schemeClr val="bg1">
              <a:alpha val="75000"/>
            </a:schemeClr>
          </a:solidFill>
        </p:spPr>
        <p:txBody>
          <a:bodyPr lIns="457200" tIns="548640" rIns="457200" bIns="457200">
            <a:normAutofit/>
          </a:bodyPr>
          <a:lstStyle>
            <a:lvl1pPr marL="228600" marR="0" indent="-228600" algn="l" defTabSz="914400" rtl="0" eaLnBrk="1" fontAlgn="auto" latinLnBrk="0" hangingPunct="1">
              <a:lnSpc>
                <a:spcPct val="90000"/>
              </a:lnSpc>
              <a:spcBef>
                <a:spcPts val="1800"/>
              </a:spcBef>
              <a:spcAft>
                <a:spcPts val="0"/>
              </a:spcAft>
              <a:buClr>
                <a:schemeClr val="bg2"/>
              </a:buClr>
              <a:buSzTx/>
              <a:buFont typeface="Wingdings" panose="05000000000000000000" pitchFamily="2" charset="2"/>
              <a:buChar char="§"/>
              <a:tabLst/>
              <a:defRPr sz="2400" b="1">
                <a:solidFill>
                  <a:schemeClr val="tx2"/>
                </a:solidFill>
                <a:latin typeface="+mj-lt"/>
              </a:defRPr>
            </a:lvl1pPr>
            <a:lvl2pPr>
              <a:spcBef>
                <a:spcPts val="1800"/>
              </a:spcBef>
              <a:defRPr sz="2400" b="1">
                <a:solidFill>
                  <a:schemeClr val="tx2"/>
                </a:solidFill>
                <a:latin typeface="+mj-lt"/>
              </a:defRPr>
            </a:lvl2pPr>
            <a:lvl3pPr>
              <a:defRPr sz="2400" b="1">
                <a:latin typeface="+mj-lt"/>
              </a:defRPr>
            </a:lvl3pPr>
            <a:lvl4pPr>
              <a:defRPr sz="2400" b="1">
                <a:latin typeface="+mj-lt"/>
              </a:defRPr>
            </a:lvl4pPr>
            <a:lvl5pPr>
              <a:defRPr sz="2400" b="1">
                <a:latin typeface="+mj-lt"/>
              </a:defRPr>
            </a:lvl5pPr>
          </a:lstStyle>
          <a:p>
            <a:pPr lvl="0"/>
            <a:r>
              <a:rPr lang="en-US"/>
              <a:t>Click to edit Master text styles</a:t>
            </a:r>
          </a:p>
          <a:p>
            <a:pPr marL="685800" marR="0" lvl="1" indent="-228600" algn="l" defTabSz="914400" rtl="0" eaLnBrk="1" fontAlgn="auto" latinLnBrk="0" hangingPunct="1">
              <a:lnSpc>
                <a:spcPct val="90000"/>
              </a:lnSpc>
              <a:spcBef>
                <a:spcPts val="1000"/>
              </a:spcBef>
              <a:spcAft>
                <a:spcPts val="0"/>
              </a:spcAft>
              <a:buClr>
                <a:schemeClr val="bg2"/>
              </a:buClr>
              <a:buSzTx/>
              <a:buFont typeface="Wingdings" panose="05000000000000000000" pitchFamily="2" charset="2"/>
              <a:buChar char="§"/>
              <a:tabLst/>
              <a:defRPr/>
            </a:pPr>
            <a:r>
              <a:rPr lang="en-US"/>
              <a:t>Click to edit Master text styles</a:t>
            </a:r>
          </a:p>
        </p:txBody>
      </p:sp>
      <p:sp>
        <p:nvSpPr>
          <p:cNvPr id="12" name="Picture Placeholder 11">
            <a:extLst>
              <a:ext uri="{FF2B5EF4-FFF2-40B4-BE49-F238E27FC236}">
                <a16:creationId xmlns:a16="http://schemas.microsoft.com/office/drawing/2014/main" id="{45625527-1A19-4895-AE27-E3129F1D3F2D}"/>
              </a:ext>
            </a:extLst>
          </p:cNvPr>
          <p:cNvSpPr>
            <a:spLocks noGrp="1"/>
          </p:cNvSpPr>
          <p:nvPr>
            <p:ph type="pic" sz="quarter" idx="13"/>
          </p:nvPr>
        </p:nvSpPr>
        <p:spPr>
          <a:xfrm>
            <a:off x="4117848" y="0"/>
            <a:ext cx="8074152" cy="6858000"/>
          </a:xfrm>
          <a:ln>
            <a:noFill/>
          </a:ln>
        </p:spPr>
        <p:txBody>
          <a:bodyPr/>
          <a:lstStyle/>
          <a:p>
            <a:endParaRPr lang="en-US"/>
          </a:p>
        </p:txBody>
      </p:sp>
      <p:cxnSp>
        <p:nvCxnSpPr>
          <p:cNvPr id="14" name="Straight Arrow Connector 13">
            <a:extLst>
              <a:ext uri="{FF2B5EF4-FFF2-40B4-BE49-F238E27FC236}">
                <a16:creationId xmlns:a16="http://schemas.microsoft.com/office/drawing/2014/main" id="{C8A30B1B-6D99-4707-9216-16F92B50E5A0}"/>
              </a:ext>
            </a:extLst>
          </p:cNvPr>
          <p:cNvCxnSpPr>
            <a:cxnSpLocks/>
          </p:cNvCxnSpPr>
          <p:nvPr userDrawn="1"/>
        </p:nvCxnSpPr>
        <p:spPr>
          <a:xfrm>
            <a:off x="-741569" y="174171"/>
            <a:ext cx="457200" cy="0"/>
          </a:xfrm>
          <a:prstGeom prst="straightConnector1">
            <a:avLst/>
          </a:prstGeom>
          <a:ln w="5080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323D3F36-5083-4968-BE24-FCE4B435AA34}"/>
              </a:ext>
            </a:extLst>
          </p:cNvPr>
          <p:cNvSpPr txBox="1"/>
          <p:nvPr userDrawn="1"/>
        </p:nvSpPr>
        <p:spPr>
          <a:xfrm>
            <a:off x="-3155541" y="0"/>
            <a:ext cx="1805712" cy="5355312"/>
          </a:xfrm>
          <a:prstGeom prst="rect">
            <a:avLst/>
          </a:prstGeom>
          <a:noFill/>
        </p:spPr>
        <p:txBody>
          <a:bodyPr wrap="square" rtlCol="0">
            <a:noAutofit/>
          </a:bodyPr>
          <a:lstStyle/>
          <a:p>
            <a:r>
              <a:rPr lang="en-US" sz="1100"/>
              <a:t>To change the background image: </a:t>
            </a:r>
            <a:br>
              <a:rPr lang="en-US" sz="1100"/>
            </a:br>
            <a:endParaRPr lang="en-US" sz="1100"/>
          </a:p>
          <a:p>
            <a:pPr marL="285750" indent="-285750">
              <a:buFont typeface="Arial" panose="020B0604020202020204" pitchFamily="34" charset="0"/>
              <a:buChar char="•"/>
            </a:pPr>
            <a:r>
              <a:rPr lang="en-US" sz="1100"/>
              <a:t>Click on background image placeholder icon to </a:t>
            </a:r>
            <a:r>
              <a:rPr lang="en-US" sz="1100" b="1"/>
              <a:t>Change Picture</a:t>
            </a:r>
          </a:p>
          <a:p>
            <a:pPr marL="285750" indent="-285750">
              <a:buFont typeface="Arial" panose="020B0604020202020204" pitchFamily="34" charset="0"/>
              <a:buChar char="•"/>
            </a:pPr>
            <a:r>
              <a:rPr lang="en-US" sz="1100"/>
              <a:t>Choose your new image</a:t>
            </a:r>
          </a:p>
          <a:p>
            <a:pPr marL="285750" indent="-285750">
              <a:buFont typeface="Arial" panose="020B0604020202020204" pitchFamily="34" charset="0"/>
              <a:buChar char="•"/>
            </a:pPr>
            <a:r>
              <a:rPr lang="en-US" sz="1100"/>
              <a:t>Right click on image and select </a:t>
            </a:r>
            <a:r>
              <a:rPr lang="en-US" sz="1100" b="1"/>
              <a:t>send to back. Done!</a:t>
            </a:r>
          </a:p>
          <a:p>
            <a:pPr marL="285750" indent="-285750">
              <a:buFont typeface="Arial" panose="020B0604020202020204" pitchFamily="34" charset="0"/>
              <a:buChar char="•"/>
            </a:pPr>
            <a:endParaRPr lang="en-US" sz="1100" b="1"/>
          </a:p>
          <a:p>
            <a:pPr marL="285750" indent="-285750">
              <a:buFont typeface="Arial" panose="020B0604020202020204" pitchFamily="34" charset="0"/>
              <a:buChar char="•"/>
            </a:pPr>
            <a:r>
              <a:rPr lang="en-US" sz="1100" i="1">
                <a:solidFill>
                  <a:srgbClr val="FF0000"/>
                </a:solidFill>
              </a:rPr>
              <a:t>The image frame is on top of the text frame. You must fill and send to back or delete it to edit the text placeholder</a:t>
            </a:r>
          </a:p>
        </p:txBody>
      </p:sp>
    </p:spTree>
    <p:extLst>
      <p:ext uri="{BB962C8B-B14F-4D97-AF65-F5344CB8AC3E}">
        <p14:creationId xmlns:p14="http://schemas.microsoft.com/office/powerpoint/2010/main" val="20024157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Sidebar and Picture Content">
    <p:spTree>
      <p:nvGrpSpPr>
        <p:cNvPr id="1" name=""/>
        <p:cNvGrpSpPr/>
        <p:nvPr/>
      </p:nvGrpSpPr>
      <p:grpSpPr>
        <a:xfrm>
          <a:off x="0" y="0"/>
          <a:ext cx="0" cy="0"/>
          <a:chOff x="0" y="0"/>
          <a:chExt cx="0" cy="0"/>
        </a:xfrm>
      </p:grpSpPr>
      <p:sp>
        <p:nvSpPr>
          <p:cNvPr id="7" name="Rectangle 6"/>
          <p:cNvSpPr/>
          <p:nvPr userDrawn="1"/>
        </p:nvSpPr>
        <p:spPr>
          <a:xfrm>
            <a:off x="0" y="0"/>
            <a:ext cx="4114800" cy="6858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B5F976-D1ED-41BB-A844-B9AB0F253BC7}"/>
              </a:ext>
            </a:extLst>
          </p:cNvPr>
          <p:cNvSpPr>
            <a:spLocks noGrp="1"/>
          </p:cNvSpPr>
          <p:nvPr>
            <p:ph type="title" hasCustomPrompt="1"/>
          </p:nvPr>
        </p:nvSpPr>
        <p:spPr>
          <a:xfrm>
            <a:off x="336550" y="2095500"/>
            <a:ext cx="3511550" cy="3371850"/>
          </a:xfrm>
        </p:spPr>
        <p:txBody>
          <a:bodyPr anchor="t">
            <a:normAutofit/>
          </a:bodyPr>
          <a:lstStyle>
            <a:lvl1pPr algn="l">
              <a:defRPr sz="3600" spc="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8622393E-820A-44DA-96F9-BFC9A96AE053}"/>
              </a:ext>
            </a:extLst>
          </p:cNvPr>
          <p:cNvSpPr>
            <a:spLocks noGrp="1"/>
          </p:cNvSpPr>
          <p:nvPr>
            <p:ph type="body" idx="1" hasCustomPrompt="1"/>
          </p:nvPr>
        </p:nvSpPr>
        <p:spPr>
          <a:xfrm>
            <a:off x="336550" y="1042492"/>
            <a:ext cx="3511550" cy="916481"/>
          </a:xfrm>
        </p:spPr>
        <p:txBody>
          <a:bodyPr anchor="t">
            <a:normAutofit/>
          </a:bodyPr>
          <a:lstStyle>
            <a:lvl1pPr marL="0" indent="0">
              <a:buNone/>
              <a:defRPr sz="2000" b="1" spc="3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CFC5C0-F1BC-460B-829E-BC55D0F20DE7}"/>
              </a:ext>
            </a:extLst>
          </p:cNvPr>
          <p:cNvSpPr>
            <a:spLocks noGrp="1"/>
          </p:cNvSpPr>
          <p:nvPr>
            <p:ph type="dt" sz="half" idx="10"/>
          </p:nvPr>
        </p:nvSpPr>
        <p:spPr/>
        <p:txBody>
          <a:bodyPr/>
          <a:lstStyle/>
          <a:p>
            <a:fld id="{111FC835-FED9-4C6D-A89B-BEC4C37675A2}" type="datetimeFigureOut">
              <a:rPr lang="en-US" smtClean="0"/>
              <a:pPr/>
              <a:t>10/6/2025</a:t>
            </a:fld>
            <a:endParaRPr lang="en-US"/>
          </a:p>
        </p:txBody>
      </p:sp>
      <p:sp>
        <p:nvSpPr>
          <p:cNvPr id="5" name="Footer Placeholder 4">
            <a:extLst>
              <a:ext uri="{FF2B5EF4-FFF2-40B4-BE49-F238E27FC236}">
                <a16:creationId xmlns:a16="http://schemas.microsoft.com/office/drawing/2014/main" id="{28C0CC62-89FC-4FB1-B2AA-CEF9B95219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C35BF1-66E5-438D-8A8F-F12A24139302}"/>
              </a:ext>
            </a:extLst>
          </p:cNvPr>
          <p:cNvSpPr>
            <a:spLocks noGrp="1"/>
          </p:cNvSpPr>
          <p:nvPr>
            <p:ph type="sldNum" sz="quarter" idx="12"/>
          </p:nvPr>
        </p:nvSpPr>
        <p:spPr/>
        <p:txBody>
          <a:bodyPr/>
          <a:lstStyle/>
          <a:p>
            <a:fld id="{66D5A6D9-F27A-4C48-BE07-47A83607681D}" type="slidenum">
              <a:rPr lang="en-US" smtClean="0"/>
              <a:pPr/>
              <a:t>‹#›</a:t>
            </a:fld>
            <a:endParaRPr lang="en-US"/>
          </a:p>
        </p:txBody>
      </p:sp>
      <p:cxnSp>
        <p:nvCxnSpPr>
          <p:cNvPr id="9" name="Straight Connector 8"/>
          <p:cNvCxnSpPr/>
          <p:nvPr userDrawn="1"/>
        </p:nvCxnSpPr>
        <p:spPr>
          <a:xfrm>
            <a:off x="450630" y="790245"/>
            <a:ext cx="1828800"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Text Placeholder 9">
            <a:extLst>
              <a:ext uri="{FF2B5EF4-FFF2-40B4-BE49-F238E27FC236}">
                <a16:creationId xmlns:a16="http://schemas.microsoft.com/office/drawing/2014/main" id="{77204B2A-7ADB-4B07-86C7-40C2BB0DE0FB}"/>
              </a:ext>
            </a:extLst>
          </p:cNvPr>
          <p:cNvSpPr>
            <a:spLocks noGrp="1"/>
          </p:cNvSpPr>
          <p:nvPr>
            <p:ph type="body" sz="quarter" idx="14"/>
          </p:nvPr>
        </p:nvSpPr>
        <p:spPr>
          <a:xfrm>
            <a:off x="4905034" y="790245"/>
            <a:ext cx="6493683" cy="5277519"/>
          </a:xfrm>
          <a:solidFill>
            <a:schemeClr val="bg1">
              <a:alpha val="75000"/>
            </a:schemeClr>
          </a:solidFill>
        </p:spPr>
        <p:txBody>
          <a:bodyPr lIns="457200" tIns="548640" rIns="457200" bIns="457200">
            <a:normAutofit/>
          </a:bodyPr>
          <a:lstStyle>
            <a:lvl1pPr marL="228600" marR="0" indent="-228600" algn="l" defTabSz="914400" rtl="0" eaLnBrk="1" fontAlgn="auto" latinLnBrk="0" hangingPunct="1">
              <a:lnSpc>
                <a:spcPct val="90000"/>
              </a:lnSpc>
              <a:spcBef>
                <a:spcPts val="1800"/>
              </a:spcBef>
              <a:spcAft>
                <a:spcPts val="0"/>
              </a:spcAft>
              <a:buClr>
                <a:schemeClr val="bg2"/>
              </a:buClr>
              <a:buSzTx/>
              <a:buFont typeface="Wingdings" panose="05000000000000000000" pitchFamily="2" charset="2"/>
              <a:buChar char="§"/>
              <a:tabLst/>
              <a:defRPr sz="2400" b="1">
                <a:solidFill>
                  <a:schemeClr val="tx2"/>
                </a:solidFill>
                <a:latin typeface="+mj-lt"/>
              </a:defRPr>
            </a:lvl1pPr>
            <a:lvl2pPr>
              <a:spcBef>
                <a:spcPts val="1800"/>
              </a:spcBef>
              <a:defRPr sz="2400" b="1">
                <a:solidFill>
                  <a:schemeClr val="tx2"/>
                </a:solidFill>
                <a:latin typeface="+mj-lt"/>
              </a:defRPr>
            </a:lvl2pPr>
            <a:lvl3pPr>
              <a:defRPr sz="2400" b="1">
                <a:latin typeface="+mj-lt"/>
              </a:defRPr>
            </a:lvl3pPr>
            <a:lvl4pPr>
              <a:defRPr sz="2400" b="1">
                <a:latin typeface="+mj-lt"/>
              </a:defRPr>
            </a:lvl4pPr>
            <a:lvl5pPr>
              <a:defRPr sz="2400" b="1">
                <a:latin typeface="+mj-lt"/>
              </a:defRPr>
            </a:lvl5pPr>
          </a:lstStyle>
          <a:p>
            <a:pPr lvl="0"/>
            <a:r>
              <a:rPr lang="en-US"/>
              <a:t>Click to edit Master text styles</a:t>
            </a:r>
          </a:p>
          <a:p>
            <a:pPr marL="685800" marR="0" lvl="1" indent="-228600" algn="l" defTabSz="914400" rtl="0" eaLnBrk="1" fontAlgn="auto" latinLnBrk="0" hangingPunct="1">
              <a:lnSpc>
                <a:spcPct val="90000"/>
              </a:lnSpc>
              <a:spcBef>
                <a:spcPts val="1000"/>
              </a:spcBef>
              <a:spcAft>
                <a:spcPts val="0"/>
              </a:spcAft>
              <a:buClr>
                <a:schemeClr val="bg2"/>
              </a:buClr>
              <a:buSzTx/>
              <a:buFont typeface="Wingdings" panose="05000000000000000000" pitchFamily="2" charset="2"/>
              <a:buChar char="§"/>
              <a:tabLst/>
              <a:defRPr/>
            </a:pPr>
            <a:r>
              <a:rPr lang="en-US"/>
              <a:t>Click to edit Master text styles</a:t>
            </a:r>
          </a:p>
        </p:txBody>
      </p:sp>
      <p:sp>
        <p:nvSpPr>
          <p:cNvPr id="12" name="Picture Placeholder 11">
            <a:extLst>
              <a:ext uri="{FF2B5EF4-FFF2-40B4-BE49-F238E27FC236}">
                <a16:creationId xmlns:a16="http://schemas.microsoft.com/office/drawing/2014/main" id="{45625527-1A19-4895-AE27-E3129F1D3F2D}"/>
              </a:ext>
            </a:extLst>
          </p:cNvPr>
          <p:cNvSpPr>
            <a:spLocks noGrp="1"/>
          </p:cNvSpPr>
          <p:nvPr>
            <p:ph type="pic" sz="quarter" idx="13"/>
          </p:nvPr>
        </p:nvSpPr>
        <p:spPr>
          <a:xfrm>
            <a:off x="4117848" y="0"/>
            <a:ext cx="8074152" cy="6858000"/>
          </a:xfrm>
          <a:ln>
            <a:noFill/>
          </a:ln>
        </p:spPr>
        <p:txBody>
          <a:bodyPr/>
          <a:lstStyle/>
          <a:p>
            <a:endParaRPr lang="en-US"/>
          </a:p>
        </p:txBody>
      </p:sp>
      <p:cxnSp>
        <p:nvCxnSpPr>
          <p:cNvPr id="14" name="Straight Arrow Connector 13">
            <a:extLst>
              <a:ext uri="{FF2B5EF4-FFF2-40B4-BE49-F238E27FC236}">
                <a16:creationId xmlns:a16="http://schemas.microsoft.com/office/drawing/2014/main" id="{C8A30B1B-6D99-4707-9216-16F92B50E5A0}"/>
              </a:ext>
            </a:extLst>
          </p:cNvPr>
          <p:cNvCxnSpPr>
            <a:cxnSpLocks/>
          </p:cNvCxnSpPr>
          <p:nvPr userDrawn="1"/>
        </p:nvCxnSpPr>
        <p:spPr>
          <a:xfrm>
            <a:off x="-741569" y="174171"/>
            <a:ext cx="457200" cy="0"/>
          </a:xfrm>
          <a:prstGeom prst="straightConnector1">
            <a:avLst/>
          </a:prstGeom>
          <a:ln w="5080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323D3F36-5083-4968-BE24-FCE4B435AA34}"/>
              </a:ext>
            </a:extLst>
          </p:cNvPr>
          <p:cNvSpPr txBox="1"/>
          <p:nvPr userDrawn="1"/>
        </p:nvSpPr>
        <p:spPr>
          <a:xfrm>
            <a:off x="-3155541" y="0"/>
            <a:ext cx="1805712" cy="5355312"/>
          </a:xfrm>
          <a:prstGeom prst="rect">
            <a:avLst/>
          </a:prstGeom>
          <a:noFill/>
        </p:spPr>
        <p:txBody>
          <a:bodyPr wrap="square" rtlCol="0">
            <a:noAutofit/>
          </a:bodyPr>
          <a:lstStyle/>
          <a:p>
            <a:r>
              <a:rPr lang="en-US" sz="1100"/>
              <a:t>To change the background image: </a:t>
            </a:r>
            <a:br>
              <a:rPr lang="en-US" sz="1100"/>
            </a:br>
            <a:endParaRPr lang="en-US" sz="1100"/>
          </a:p>
          <a:p>
            <a:pPr marL="285750" indent="-285750">
              <a:buFont typeface="Arial" panose="020B0604020202020204" pitchFamily="34" charset="0"/>
              <a:buChar char="•"/>
            </a:pPr>
            <a:r>
              <a:rPr lang="en-US" sz="1100"/>
              <a:t>Click on background image placeholder icon to </a:t>
            </a:r>
            <a:r>
              <a:rPr lang="en-US" sz="1100" b="1"/>
              <a:t>Change Picture</a:t>
            </a:r>
          </a:p>
          <a:p>
            <a:pPr marL="285750" indent="-285750">
              <a:buFont typeface="Arial" panose="020B0604020202020204" pitchFamily="34" charset="0"/>
              <a:buChar char="•"/>
            </a:pPr>
            <a:r>
              <a:rPr lang="en-US" sz="1100"/>
              <a:t>Choose your new image</a:t>
            </a:r>
          </a:p>
          <a:p>
            <a:pPr marL="285750" indent="-285750">
              <a:buFont typeface="Arial" panose="020B0604020202020204" pitchFamily="34" charset="0"/>
              <a:buChar char="•"/>
            </a:pPr>
            <a:r>
              <a:rPr lang="en-US" sz="1100"/>
              <a:t>Right click on image and select </a:t>
            </a:r>
            <a:r>
              <a:rPr lang="en-US" sz="1100" b="1"/>
              <a:t>send to back. Done!</a:t>
            </a:r>
          </a:p>
          <a:p>
            <a:pPr marL="285750" indent="-285750">
              <a:buFont typeface="Arial" panose="020B0604020202020204" pitchFamily="34" charset="0"/>
              <a:buChar char="•"/>
            </a:pPr>
            <a:endParaRPr lang="en-US" sz="1100" b="1"/>
          </a:p>
          <a:p>
            <a:pPr marL="285750" indent="-285750">
              <a:buFont typeface="Arial" panose="020B0604020202020204" pitchFamily="34" charset="0"/>
              <a:buChar char="•"/>
            </a:pPr>
            <a:r>
              <a:rPr lang="en-US" sz="1100" i="1">
                <a:solidFill>
                  <a:srgbClr val="FF0000"/>
                </a:solidFill>
              </a:rPr>
              <a:t>The image frame is on top of the text frame. You must fill and send to back or delete it to edit the text placeholder</a:t>
            </a:r>
          </a:p>
        </p:txBody>
      </p:sp>
    </p:spTree>
    <p:extLst>
      <p:ext uri="{BB962C8B-B14F-4D97-AF65-F5344CB8AC3E}">
        <p14:creationId xmlns:p14="http://schemas.microsoft.com/office/powerpoint/2010/main" val="3937989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4C9287E-D84A-448D-AD45-7BCAFD051E15}"/>
              </a:ext>
            </a:extLst>
          </p:cNvPr>
          <p:cNvSpPr>
            <a:spLocks noGrp="1"/>
          </p:cNvSpPr>
          <p:nvPr>
            <p:ph type="dt" sz="half" idx="10"/>
          </p:nvPr>
        </p:nvSpPr>
        <p:spPr/>
        <p:txBody>
          <a:bodyPr/>
          <a:lstStyle/>
          <a:p>
            <a:fld id="{304E8381-1220-45D7-A508-9B3EA5354895}" type="datetimeFigureOut">
              <a:rPr lang="en-US" smtClean="0">
                <a:solidFill>
                  <a:prstClr val="black">
                    <a:tint val="75000"/>
                  </a:prstClr>
                </a:solidFill>
              </a:rPr>
              <a:pPr/>
              <a:t>10/6/2025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2DB926B5-83DA-4656-BB4F-6CAE7F22AF74}"/>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BA61BF1A-28DD-4ED6-9400-B139D672F52B}"/>
              </a:ext>
            </a:extLst>
          </p:cNvPr>
          <p:cNvSpPr>
            <a:spLocks noGrp="1"/>
          </p:cNvSpPr>
          <p:nvPr>
            <p:ph type="sldNum" sz="quarter" idx="12"/>
          </p:nvPr>
        </p:nvSpPr>
        <p:spPr/>
        <p:txBody>
          <a:bodyPr/>
          <a:lstStyle/>
          <a:p>
            <a:fld id="{0BAD3989-C0BA-4AE9-8F57-274CC2690C0D}" type="slidenum">
              <a:rPr lang="en-US" smtClean="0">
                <a:solidFill>
                  <a:prstClr val="black">
                    <a:tint val="75000"/>
                  </a:prstClr>
                </a:solidFill>
              </a:rPr>
              <a:pPr/>
              <a:t>‹#›</a:t>
            </a:fld>
            <a:endParaRPr lang="en-US">
              <a:solidFill>
                <a:prstClr val="black">
                  <a:tint val="75000"/>
                </a:prstClr>
              </a:solidFill>
            </a:endParaRPr>
          </a:p>
        </p:txBody>
      </p:sp>
      <p:sp>
        <p:nvSpPr>
          <p:cNvPr id="7" name="Title 1">
            <a:extLst>
              <a:ext uri="{FF2B5EF4-FFF2-40B4-BE49-F238E27FC236}">
                <a16:creationId xmlns:a16="http://schemas.microsoft.com/office/drawing/2014/main" id="{1C3009EA-A9B4-4B34-A301-ABF43446C012}"/>
              </a:ext>
            </a:extLst>
          </p:cNvPr>
          <p:cNvSpPr>
            <a:spLocks noGrp="1"/>
          </p:cNvSpPr>
          <p:nvPr>
            <p:ph type="title" hasCustomPrompt="1"/>
          </p:nvPr>
        </p:nvSpPr>
        <p:spPr>
          <a:xfrm>
            <a:off x="619125" y="117476"/>
            <a:ext cx="10953750" cy="1169988"/>
          </a:xfrm>
        </p:spPr>
        <p:txBody>
          <a:bodyPr anchor="b">
            <a:normAutofit/>
          </a:bodyPr>
          <a:lstStyle>
            <a:lvl1pPr algn="ctr">
              <a:defRPr sz="4400" spc="0">
                <a:solidFill>
                  <a:schemeClr val="tx2"/>
                </a:solidFill>
                <a:latin typeface="+mj-lt"/>
              </a:defRPr>
            </a:lvl1pPr>
          </a:lstStyle>
          <a:p>
            <a:r>
              <a:rPr lang="en-US"/>
              <a:t>Click To Edit Master Title Style</a:t>
            </a:r>
          </a:p>
        </p:txBody>
      </p:sp>
      <p:cxnSp>
        <p:nvCxnSpPr>
          <p:cNvPr id="8" name="Straight Connector 7">
            <a:extLst>
              <a:ext uri="{FF2B5EF4-FFF2-40B4-BE49-F238E27FC236}">
                <a16:creationId xmlns:a16="http://schemas.microsoft.com/office/drawing/2014/main" id="{7E6813C0-D9D8-431C-9899-A9BC0BA0DE45}"/>
              </a:ext>
            </a:extLst>
          </p:cNvPr>
          <p:cNvCxnSpPr/>
          <p:nvPr userDrawn="1"/>
        </p:nvCxnSpPr>
        <p:spPr>
          <a:xfrm>
            <a:off x="2438400" y="1466850"/>
            <a:ext cx="7315200"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8140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4C9287E-D84A-448D-AD45-7BCAFD051E15}"/>
              </a:ext>
            </a:extLst>
          </p:cNvPr>
          <p:cNvSpPr>
            <a:spLocks noGrp="1"/>
          </p:cNvSpPr>
          <p:nvPr>
            <p:ph type="dt" sz="half" idx="10"/>
          </p:nvPr>
        </p:nvSpPr>
        <p:spPr/>
        <p:txBody>
          <a:bodyPr/>
          <a:lstStyle/>
          <a:p>
            <a:fld id="{304E8381-1220-45D7-A508-9B3EA5354895}" type="datetimeFigureOut">
              <a:rPr lang="en-US" smtClean="0">
                <a:solidFill>
                  <a:prstClr val="black">
                    <a:tint val="75000"/>
                  </a:prstClr>
                </a:solidFill>
              </a:rPr>
              <a:pPr/>
              <a:t>10/6/2025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2DB926B5-83DA-4656-BB4F-6CAE7F22AF74}"/>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BA61BF1A-28DD-4ED6-9400-B139D672F52B}"/>
              </a:ext>
            </a:extLst>
          </p:cNvPr>
          <p:cNvSpPr>
            <a:spLocks noGrp="1"/>
          </p:cNvSpPr>
          <p:nvPr>
            <p:ph type="sldNum" sz="quarter" idx="12"/>
          </p:nvPr>
        </p:nvSpPr>
        <p:spPr/>
        <p:txBody>
          <a:bodyPr/>
          <a:lstStyle/>
          <a:p>
            <a:fld id="{0BAD3989-C0BA-4AE9-8F57-274CC2690C0D}" type="slidenum">
              <a:rPr lang="en-US" smtClean="0">
                <a:solidFill>
                  <a:prstClr val="black">
                    <a:tint val="75000"/>
                  </a:prstClr>
                </a:solidFill>
              </a:rPr>
              <a:pPr/>
              <a:t>‹#›</a:t>
            </a:fld>
            <a:endParaRPr lang="en-US">
              <a:solidFill>
                <a:prstClr val="black">
                  <a:tint val="75000"/>
                </a:prstClr>
              </a:solidFill>
            </a:endParaRPr>
          </a:p>
        </p:txBody>
      </p:sp>
      <p:sp>
        <p:nvSpPr>
          <p:cNvPr id="7" name="Title 1">
            <a:extLst>
              <a:ext uri="{FF2B5EF4-FFF2-40B4-BE49-F238E27FC236}">
                <a16:creationId xmlns:a16="http://schemas.microsoft.com/office/drawing/2014/main" id="{1C3009EA-A9B4-4B34-A301-ABF43446C012}"/>
              </a:ext>
            </a:extLst>
          </p:cNvPr>
          <p:cNvSpPr>
            <a:spLocks noGrp="1"/>
          </p:cNvSpPr>
          <p:nvPr>
            <p:ph type="title" hasCustomPrompt="1"/>
          </p:nvPr>
        </p:nvSpPr>
        <p:spPr>
          <a:xfrm>
            <a:off x="619125" y="117476"/>
            <a:ext cx="10953750" cy="1169988"/>
          </a:xfrm>
        </p:spPr>
        <p:txBody>
          <a:bodyPr anchor="b">
            <a:normAutofit/>
          </a:bodyPr>
          <a:lstStyle>
            <a:lvl1pPr algn="ctr">
              <a:defRPr sz="4400" spc="0">
                <a:solidFill>
                  <a:schemeClr val="tx2"/>
                </a:solidFill>
                <a:latin typeface="+mj-lt"/>
              </a:defRPr>
            </a:lvl1pPr>
          </a:lstStyle>
          <a:p>
            <a:r>
              <a:rPr lang="en-US"/>
              <a:t>Click To Edit Master Title Style</a:t>
            </a:r>
          </a:p>
        </p:txBody>
      </p:sp>
      <p:cxnSp>
        <p:nvCxnSpPr>
          <p:cNvPr id="9" name="Straight Connector 8">
            <a:extLst>
              <a:ext uri="{FF2B5EF4-FFF2-40B4-BE49-F238E27FC236}">
                <a16:creationId xmlns:a16="http://schemas.microsoft.com/office/drawing/2014/main" id="{77B0021E-E224-4737-BAD7-ECBA6D6E813D}"/>
              </a:ext>
            </a:extLst>
          </p:cNvPr>
          <p:cNvCxnSpPr/>
          <p:nvPr userDrawn="1"/>
        </p:nvCxnSpPr>
        <p:spPr>
          <a:xfrm>
            <a:off x="5090160" y="1463040"/>
            <a:ext cx="2011680"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29211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F795DA3-75FC-4EE6-ABDB-F8822B7C7679}"/>
              </a:ext>
            </a:extLst>
          </p:cNvPr>
          <p:cNvSpPr/>
          <p:nvPr userDrawn="1"/>
        </p:nvSpPr>
        <p:spPr>
          <a:xfrm>
            <a:off x="0" y="0"/>
            <a:ext cx="12192000" cy="15544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9EE42AA6-3F87-4BDD-9190-C5E11FBCAA75}"/>
              </a:ext>
            </a:extLst>
          </p:cNvPr>
          <p:cNvCxnSpPr>
            <a:cxnSpLocks/>
          </p:cNvCxnSpPr>
          <p:nvPr userDrawn="1"/>
        </p:nvCxnSpPr>
        <p:spPr>
          <a:xfrm>
            <a:off x="450630" y="447345"/>
            <a:ext cx="1828800" cy="0"/>
          </a:xfrm>
          <a:prstGeom prst="line">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120E56A-2BDE-4EEC-8ECC-05E78EDD6612}"/>
              </a:ext>
            </a:extLst>
          </p:cNvPr>
          <p:cNvSpPr>
            <a:spLocks noGrp="1"/>
          </p:cNvSpPr>
          <p:nvPr>
            <p:ph type="title" hasCustomPrompt="1"/>
          </p:nvPr>
        </p:nvSpPr>
        <p:spPr>
          <a:xfrm>
            <a:off x="348455" y="712994"/>
            <a:ext cx="11187235" cy="849107"/>
          </a:xfrm>
        </p:spPr>
        <p:txBody>
          <a:bodyPr anchor="t">
            <a:normAutofit/>
          </a:bodyPr>
          <a:lstStyle>
            <a:lvl1pPr algn="l">
              <a:defRPr sz="2400" b="1" spc="300">
                <a:solidFill>
                  <a:schemeClr val="bg1"/>
                </a:solidFill>
              </a:defRPr>
            </a:lvl1pPr>
          </a:lstStyle>
          <a:p>
            <a:r>
              <a:rPr lang="en-US"/>
              <a:t>CLICK TO EDIT MASTER TITLE STYLE</a:t>
            </a:r>
          </a:p>
        </p:txBody>
      </p:sp>
      <p:sp>
        <p:nvSpPr>
          <p:cNvPr id="3" name="Date Placeholder 2">
            <a:extLst>
              <a:ext uri="{FF2B5EF4-FFF2-40B4-BE49-F238E27FC236}">
                <a16:creationId xmlns:a16="http://schemas.microsoft.com/office/drawing/2014/main" id="{84C9287E-D84A-448D-AD45-7BCAFD051E15}"/>
              </a:ext>
            </a:extLst>
          </p:cNvPr>
          <p:cNvSpPr>
            <a:spLocks noGrp="1"/>
          </p:cNvSpPr>
          <p:nvPr>
            <p:ph type="dt" sz="half" idx="10"/>
          </p:nvPr>
        </p:nvSpPr>
        <p:spPr/>
        <p:txBody>
          <a:bodyPr/>
          <a:lstStyle/>
          <a:p>
            <a:fld id="{304E8381-1220-45D7-A508-9B3EA5354895}" type="datetimeFigureOut">
              <a:rPr lang="en-US" smtClean="0">
                <a:solidFill>
                  <a:prstClr val="black">
                    <a:tint val="75000"/>
                  </a:prstClr>
                </a:solidFill>
              </a:rPr>
              <a:pPr/>
              <a:t>10/6/2025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2DB926B5-83DA-4656-BB4F-6CAE7F22AF74}"/>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BA61BF1A-28DD-4ED6-9400-B139D672F52B}"/>
              </a:ext>
            </a:extLst>
          </p:cNvPr>
          <p:cNvSpPr>
            <a:spLocks noGrp="1"/>
          </p:cNvSpPr>
          <p:nvPr>
            <p:ph type="sldNum" sz="quarter" idx="12"/>
          </p:nvPr>
        </p:nvSpPr>
        <p:spPr/>
        <p:txBody>
          <a:bodyPr/>
          <a:lstStyle/>
          <a:p>
            <a:fld id="{0BAD3989-C0BA-4AE9-8F57-274CC2690C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7162156"/>
      </p:ext>
    </p:extLst>
  </p:cSld>
  <p:clrMapOvr>
    <a:masterClrMapping/>
  </p:clrMapOvr>
  <p:extLst>
    <p:ext uri="{DCECCB84-F9BA-43D5-87BE-67443E8EF086}">
      <p15:sldGuideLst xmlns:p15="http://schemas.microsoft.com/office/powerpoint/2012/main">
        <p15:guide id="1" orient="horz" pos="2160">
          <p15:clr>
            <a:srgbClr val="FBAE40"/>
          </p15:clr>
        </p15:guide>
        <p15:guide id="2" pos="288">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E1B454-E2E6-4A79-A0FC-F75399558984}"/>
              </a:ext>
            </a:extLst>
          </p:cNvPr>
          <p:cNvSpPr>
            <a:spLocks noGrp="1"/>
          </p:cNvSpPr>
          <p:nvPr>
            <p:ph type="dt" sz="half" idx="10"/>
          </p:nvPr>
        </p:nvSpPr>
        <p:spPr/>
        <p:txBody>
          <a:bodyPr/>
          <a:lstStyle/>
          <a:p>
            <a:fld id="{304E8381-1220-45D7-A508-9B3EA5354895}" type="datetimeFigureOut">
              <a:rPr lang="en-US" smtClean="0">
                <a:solidFill>
                  <a:prstClr val="black">
                    <a:tint val="75000"/>
                  </a:prstClr>
                </a:solidFill>
              </a:rPr>
              <a:pPr/>
              <a:t>10/6/2025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FDC2C33A-B4D8-4AF8-B4B8-46D6846C87A8}"/>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6B98AB4-FED9-4D04-9A6F-A29994157F11}"/>
              </a:ext>
            </a:extLst>
          </p:cNvPr>
          <p:cNvSpPr>
            <a:spLocks noGrp="1"/>
          </p:cNvSpPr>
          <p:nvPr>
            <p:ph type="sldNum" sz="quarter" idx="12"/>
          </p:nvPr>
        </p:nvSpPr>
        <p:spPr/>
        <p:txBody>
          <a:bodyPr/>
          <a:lstStyle/>
          <a:p>
            <a:fld id="{0BAD3989-C0BA-4AE9-8F57-274CC2690C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28823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2_Blank">
    <p:bg>
      <p:bgPr>
        <a:solidFill>
          <a:schemeClr val="tx2"/>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E1B454-E2E6-4A79-A0FC-F75399558984}"/>
              </a:ext>
            </a:extLst>
          </p:cNvPr>
          <p:cNvSpPr>
            <a:spLocks noGrp="1"/>
          </p:cNvSpPr>
          <p:nvPr>
            <p:ph type="dt" sz="half" idx="10"/>
          </p:nvPr>
        </p:nvSpPr>
        <p:spPr/>
        <p:txBody>
          <a:bodyPr/>
          <a:lstStyle/>
          <a:p>
            <a:fld id="{304E8381-1220-45D7-A508-9B3EA5354895}" type="datetimeFigureOut">
              <a:rPr lang="en-US" smtClean="0">
                <a:solidFill>
                  <a:prstClr val="black">
                    <a:tint val="75000"/>
                  </a:prstClr>
                </a:solidFill>
              </a:rPr>
              <a:pPr/>
              <a:t>10/6/2025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FDC2C33A-B4D8-4AF8-B4B8-46D6846C87A8}"/>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6B98AB4-FED9-4D04-9A6F-A29994157F11}"/>
              </a:ext>
            </a:extLst>
          </p:cNvPr>
          <p:cNvSpPr>
            <a:spLocks noGrp="1"/>
          </p:cNvSpPr>
          <p:nvPr>
            <p:ph type="sldNum" sz="quarter" idx="12"/>
          </p:nvPr>
        </p:nvSpPr>
        <p:spPr/>
        <p:txBody>
          <a:bodyPr/>
          <a:lstStyle/>
          <a:p>
            <a:fld id="{0BAD3989-C0BA-4AE9-8F57-274CC2690C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20967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3F8C6-A4C2-4057-8171-BDA90B9A1214}"/>
              </a:ext>
            </a:extLst>
          </p:cNvPr>
          <p:cNvSpPr>
            <a:spLocks noGrp="1"/>
          </p:cNvSpPr>
          <p:nvPr>
            <p:ph type="ctrTitle" hasCustomPrompt="1"/>
          </p:nvPr>
        </p:nvSpPr>
        <p:spPr>
          <a:xfrm>
            <a:off x="1752600" y="685800"/>
            <a:ext cx="8686800" cy="2504510"/>
          </a:xfrm>
        </p:spPr>
        <p:txBody>
          <a:bodyPr anchor="b">
            <a:normAutofit/>
          </a:bodyPr>
          <a:lstStyle>
            <a:lvl1pPr algn="ctr">
              <a:lnSpc>
                <a:spcPct val="100000"/>
              </a:lnSpc>
              <a:defRPr sz="4800" spc="0" baseline="0">
                <a:solidFill>
                  <a:schemeClr val="tx2"/>
                </a:solidFill>
                <a:latin typeface="Montserrat ExtraLight" panose="00000300000000000000" pitchFamily="50"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569AFAE5-61A2-41CE-A5D8-C37720060934}"/>
              </a:ext>
            </a:extLst>
          </p:cNvPr>
          <p:cNvSpPr>
            <a:spLocks noGrp="1"/>
          </p:cNvSpPr>
          <p:nvPr>
            <p:ph type="subTitle" idx="1" hasCustomPrompt="1"/>
          </p:nvPr>
        </p:nvSpPr>
        <p:spPr>
          <a:xfrm>
            <a:off x="1752600" y="3794799"/>
            <a:ext cx="8686800" cy="1582916"/>
          </a:xfrm>
        </p:spPr>
        <p:txBody>
          <a:bodyPr>
            <a:normAutofit/>
          </a:bodyPr>
          <a:lstStyle>
            <a:lvl1pPr marL="0" indent="0" algn="ctr">
              <a:lnSpc>
                <a:spcPct val="120000"/>
              </a:lnSpc>
              <a:buNone/>
              <a:defRPr sz="1800" b="1" spc="600" baseline="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8" name="Straight Connector 17">
            <a:extLst>
              <a:ext uri="{FF2B5EF4-FFF2-40B4-BE49-F238E27FC236}">
                <a16:creationId xmlns:a16="http://schemas.microsoft.com/office/drawing/2014/main" id="{2D210BBA-0B92-4916-81A3-5E939F00CE0C}"/>
              </a:ext>
            </a:extLst>
          </p:cNvPr>
          <p:cNvCxnSpPr/>
          <p:nvPr userDrawn="1"/>
        </p:nvCxnSpPr>
        <p:spPr>
          <a:xfrm>
            <a:off x="3810000" y="3511296"/>
            <a:ext cx="4572000"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27DCEC63-9282-42F9-A794-DAA26CCAF07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018520" y="5486400"/>
            <a:ext cx="701542" cy="913512"/>
          </a:xfrm>
          <a:prstGeom prst="rect">
            <a:avLst/>
          </a:prstGeom>
        </p:spPr>
      </p:pic>
      <p:sp>
        <p:nvSpPr>
          <p:cNvPr id="9" name="Text Placeholder 8">
            <a:extLst>
              <a:ext uri="{FF2B5EF4-FFF2-40B4-BE49-F238E27FC236}">
                <a16:creationId xmlns:a16="http://schemas.microsoft.com/office/drawing/2014/main" id="{EB80B59E-3A72-4627-ACBF-26701025A73B}"/>
              </a:ext>
            </a:extLst>
          </p:cNvPr>
          <p:cNvSpPr>
            <a:spLocks noGrp="1"/>
          </p:cNvSpPr>
          <p:nvPr>
            <p:ph type="body" sz="quarter" idx="13" hasCustomPrompt="1"/>
          </p:nvPr>
        </p:nvSpPr>
        <p:spPr>
          <a:xfrm>
            <a:off x="914400" y="5943600"/>
            <a:ext cx="10058400" cy="457200"/>
          </a:xfrm>
        </p:spPr>
        <p:txBody>
          <a:bodyPr>
            <a:normAutofit/>
          </a:bodyPr>
          <a:lstStyle>
            <a:lvl1pPr marL="0" indent="0" algn="ctr">
              <a:buNone/>
              <a:defRPr sz="1400" spc="600">
                <a:solidFill>
                  <a:schemeClr val="tx2"/>
                </a:solidFill>
                <a:latin typeface="+mj-lt"/>
              </a:defRPr>
            </a:lvl1pPr>
          </a:lstStyle>
          <a:p>
            <a:pPr lvl="0"/>
            <a:r>
              <a:rPr lang="en-US"/>
              <a:t>CLICK TO EDIT DATE  |  LOCATION</a:t>
            </a:r>
          </a:p>
        </p:txBody>
      </p:sp>
    </p:spTree>
    <p:extLst>
      <p:ext uri="{BB962C8B-B14F-4D97-AF65-F5344CB8AC3E}">
        <p14:creationId xmlns:p14="http://schemas.microsoft.com/office/powerpoint/2010/main" val="22674579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CF92FE-1EDE-4BCE-B581-6ADA73BCF5E4}"/>
              </a:ext>
            </a:extLst>
          </p:cNvPr>
          <p:cNvSpPr>
            <a:spLocks noGrp="1"/>
          </p:cNvSpPr>
          <p:nvPr>
            <p:ph sz="half" idx="1"/>
          </p:nvPr>
        </p:nvSpPr>
        <p:spPr>
          <a:xfrm>
            <a:off x="838200" y="1825625"/>
            <a:ext cx="5181600" cy="4351338"/>
          </a:xfrm>
        </p:spPr>
        <p:txBody>
          <a:bodyPr/>
          <a:lstStyle>
            <a:lvl1pPr marL="0" indent="0">
              <a:buNone/>
              <a:defRPr b="1"/>
            </a:lvl1pPr>
            <a:lvl2pPr>
              <a:defRPr>
                <a:latin typeface="Open Sans Light" panose="020B0306030504020204" pitchFamily="34" charset="0"/>
                <a:ea typeface="Open Sans Light" panose="020B0306030504020204" pitchFamily="34" charset="0"/>
                <a:cs typeface="Open Sans Light" panose="020B0306030504020204" pitchFamily="34" charset="0"/>
              </a:defRPr>
            </a:lvl2pPr>
            <a:lvl3pPr>
              <a:defRPr>
                <a:latin typeface="Open Sans Light" panose="020B0306030504020204" pitchFamily="34" charset="0"/>
                <a:ea typeface="Open Sans Light" panose="020B0306030504020204" pitchFamily="34" charset="0"/>
                <a:cs typeface="Open Sans Light" panose="020B0306030504020204" pitchFamily="34" charset="0"/>
              </a:defRPr>
            </a:lvl3pPr>
            <a:lvl4pPr>
              <a:defRPr>
                <a:latin typeface="Open Sans Light" panose="020B0306030504020204" pitchFamily="34" charset="0"/>
                <a:ea typeface="Open Sans Light" panose="020B0306030504020204" pitchFamily="34" charset="0"/>
                <a:cs typeface="Open Sans Light" panose="020B0306030504020204" pitchFamily="34" charset="0"/>
              </a:defRPr>
            </a:lvl4pPr>
            <a:lvl5pP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5AD0921-8732-4036-934E-0F1D0B1C5093}"/>
              </a:ext>
            </a:extLst>
          </p:cNvPr>
          <p:cNvSpPr>
            <a:spLocks noGrp="1"/>
          </p:cNvSpPr>
          <p:nvPr>
            <p:ph sz="half" idx="2"/>
          </p:nvPr>
        </p:nvSpPr>
        <p:spPr>
          <a:xfrm>
            <a:off x="6172200" y="1825625"/>
            <a:ext cx="5181600" cy="4351338"/>
          </a:xfrm>
        </p:spPr>
        <p:txBody>
          <a:bodyPr/>
          <a:lstStyle>
            <a:lvl1pPr marL="0" indent="0">
              <a:buNone/>
              <a:defRPr b="1"/>
            </a:lvl1pPr>
            <a:lvl2pPr>
              <a:defRPr>
                <a:latin typeface="Open Sans Light" panose="020B0306030504020204" pitchFamily="34" charset="0"/>
                <a:ea typeface="Open Sans Light" panose="020B0306030504020204" pitchFamily="34" charset="0"/>
                <a:cs typeface="Open Sans Light" panose="020B0306030504020204" pitchFamily="34" charset="0"/>
              </a:defRPr>
            </a:lvl2pPr>
            <a:lvl3pPr>
              <a:defRPr>
                <a:latin typeface="Open Sans Light" panose="020B0306030504020204" pitchFamily="34" charset="0"/>
                <a:ea typeface="Open Sans Light" panose="020B0306030504020204" pitchFamily="34" charset="0"/>
                <a:cs typeface="Open Sans Light" panose="020B0306030504020204" pitchFamily="34" charset="0"/>
              </a:defRPr>
            </a:lvl3pPr>
            <a:lvl4pPr>
              <a:defRPr>
                <a:latin typeface="Open Sans Light" panose="020B0306030504020204" pitchFamily="34" charset="0"/>
                <a:ea typeface="Open Sans Light" panose="020B0306030504020204" pitchFamily="34" charset="0"/>
                <a:cs typeface="Open Sans Light" panose="020B0306030504020204" pitchFamily="34" charset="0"/>
              </a:defRPr>
            </a:lvl4pPr>
            <a:lvl5pP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0C1F374-72B9-49BE-A25F-28A5C47E4458}"/>
              </a:ext>
            </a:extLst>
          </p:cNvPr>
          <p:cNvSpPr>
            <a:spLocks noGrp="1"/>
          </p:cNvSpPr>
          <p:nvPr>
            <p:ph type="dt" sz="half" idx="10"/>
          </p:nvPr>
        </p:nvSpPr>
        <p:spPr/>
        <p:txBody>
          <a:bodyPr/>
          <a:lstStyle/>
          <a:p>
            <a:fld id="{304E8381-1220-45D7-A508-9B3EA5354895}" type="datetimeFigureOut">
              <a:rPr lang="en-US" smtClean="0">
                <a:solidFill>
                  <a:prstClr val="black">
                    <a:tint val="75000"/>
                  </a:prstClr>
                </a:solidFill>
              </a:rPr>
              <a:pPr/>
              <a:t>10/6/2025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850367F5-E6D4-4915-A72F-EDC0B6766BB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37DD78A7-1921-4BAE-93D1-FCE49C07BA7E}"/>
              </a:ext>
            </a:extLst>
          </p:cNvPr>
          <p:cNvSpPr>
            <a:spLocks noGrp="1"/>
          </p:cNvSpPr>
          <p:nvPr>
            <p:ph type="sldNum" sz="quarter" idx="12"/>
          </p:nvPr>
        </p:nvSpPr>
        <p:spPr/>
        <p:txBody>
          <a:bodyPr/>
          <a:lstStyle/>
          <a:p>
            <a:fld id="{0BAD3989-C0BA-4AE9-8F57-274CC2690C0D}" type="slidenum">
              <a:rPr lang="en-US" smtClean="0">
                <a:solidFill>
                  <a:prstClr val="black">
                    <a:tint val="75000"/>
                  </a:prstClr>
                </a:solidFill>
              </a:rPr>
              <a:pPr/>
              <a:t>‹#›</a:t>
            </a:fld>
            <a:endParaRPr lang="en-US">
              <a:solidFill>
                <a:prstClr val="black">
                  <a:tint val="75000"/>
                </a:prstClr>
              </a:solidFill>
            </a:endParaRPr>
          </a:p>
        </p:txBody>
      </p:sp>
      <p:sp>
        <p:nvSpPr>
          <p:cNvPr id="9" name="Title 1">
            <a:extLst>
              <a:ext uri="{FF2B5EF4-FFF2-40B4-BE49-F238E27FC236}">
                <a16:creationId xmlns:a16="http://schemas.microsoft.com/office/drawing/2014/main" id="{A46BB225-311B-45AA-987A-553884E436DC}"/>
              </a:ext>
            </a:extLst>
          </p:cNvPr>
          <p:cNvSpPr>
            <a:spLocks noGrp="1"/>
          </p:cNvSpPr>
          <p:nvPr>
            <p:ph type="title" hasCustomPrompt="1"/>
          </p:nvPr>
        </p:nvSpPr>
        <p:spPr>
          <a:xfrm>
            <a:off x="619125" y="117476"/>
            <a:ext cx="10953750" cy="1169988"/>
          </a:xfrm>
        </p:spPr>
        <p:txBody>
          <a:bodyPr anchor="b">
            <a:normAutofit/>
          </a:bodyPr>
          <a:lstStyle>
            <a:lvl1pPr algn="ctr">
              <a:tabLst>
                <a:tab pos="1320800" algn="l"/>
              </a:tabLst>
              <a:defRPr sz="4400" spc="0">
                <a:solidFill>
                  <a:schemeClr val="tx2"/>
                </a:solidFill>
                <a:latin typeface="+mj-lt"/>
              </a:defRPr>
            </a:lvl1pPr>
          </a:lstStyle>
          <a:p>
            <a:r>
              <a:rPr lang="en-US"/>
              <a:t>Click To Edit Master Title Style</a:t>
            </a:r>
          </a:p>
        </p:txBody>
      </p:sp>
      <p:cxnSp>
        <p:nvCxnSpPr>
          <p:cNvPr id="11" name="Straight Connector 10">
            <a:extLst>
              <a:ext uri="{FF2B5EF4-FFF2-40B4-BE49-F238E27FC236}">
                <a16:creationId xmlns:a16="http://schemas.microsoft.com/office/drawing/2014/main" id="{B8460F0D-B414-4819-8243-A617FC311B65}"/>
              </a:ext>
            </a:extLst>
          </p:cNvPr>
          <p:cNvCxnSpPr/>
          <p:nvPr userDrawn="1"/>
        </p:nvCxnSpPr>
        <p:spPr>
          <a:xfrm>
            <a:off x="2438400" y="1466850"/>
            <a:ext cx="7315200"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02435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CF92FE-1EDE-4BCE-B581-6ADA73BCF5E4}"/>
              </a:ext>
            </a:extLst>
          </p:cNvPr>
          <p:cNvSpPr>
            <a:spLocks noGrp="1"/>
          </p:cNvSpPr>
          <p:nvPr>
            <p:ph sz="half" idx="1"/>
          </p:nvPr>
        </p:nvSpPr>
        <p:spPr>
          <a:xfrm>
            <a:off x="838200" y="1825625"/>
            <a:ext cx="5181600" cy="4351338"/>
          </a:xfrm>
        </p:spPr>
        <p:txBody>
          <a:bodyPr/>
          <a:lstStyle>
            <a:lvl1pPr marL="0" indent="0">
              <a:buNone/>
              <a:defRPr b="1"/>
            </a:lvl1pPr>
            <a:lvl2pPr>
              <a:defRPr>
                <a:latin typeface="Open Sans Light" panose="020B0306030504020204" pitchFamily="34" charset="0"/>
                <a:ea typeface="Open Sans Light" panose="020B0306030504020204" pitchFamily="34" charset="0"/>
                <a:cs typeface="Open Sans Light" panose="020B0306030504020204" pitchFamily="34" charset="0"/>
              </a:defRPr>
            </a:lvl2pPr>
            <a:lvl3pPr>
              <a:defRPr>
                <a:latin typeface="Open Sans Light" panose="020B0306030504020204" pitchFamily="34" charset="0"/>
                <a:ea typeface="Open Sans Light" panose="020B0306030504020204" pitchFamily="34" charset="0"/>
                <a:cs typeface="Open Sans Light" panose="020B0306030504020204" pitchFamily="34" charset="0"/>
              </a:defRPr>
            </a:lvl3pPr>
            <a:lvl4pPr>
              <a:defRPr>
                <a:latin typeface="Open Sans Light" panose="020B0306030504020204" pitchFamily="34" charset="0"/>
                <a:ea typeface="Open Sans Light" panose="020B0306030504020204" pitchFamily="34" charset="0"/>
                <a:cs typeface="Open Sans Light" panose="020B0306030504020204" pitchFamily="34" charset="0"/>
              </a:defRPr>
            </a:lvl4pPr>
            <a:lvl5pP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5AD0921-8732-4036-934E-0F1D0B1C5093}"/>
              </a:ext>
            </a:extLst>
          </p:cNvPr>
          <p:cNvSpPr>
            <a:spLocks noGrp="1"/>
          </p:cNvSpPr>
          <p:nvPr>
            <p:ph sz="half" idx="2"/>
          </p:nvPr>
        </p:nvSpPr>
        <p:spPr>
          <a:xfrm>
            <a:off x="6172200" y="1825625"/>
            <a:ext cx="5181600" cy="4351338"/>
          </a:xfrm>
        </p:spPr>
        <p:txBody>
          <a:bodyPr/>
          <a:lstStyle>
            <a:lvl1pPr marL="0" indent="0">
              <a:buNone/>
              <a:defRPr b="1"/>
            </a:lvl1pPr>
            <a:lvl2pPr>
              <a:defRPr>
                <a:latin typeface="Open Sans Light" panose="020B0306030504020204" pitchFamily="34" charset="0"/>
                <a:ea typeface="Open Sans Light" panose="020B0306030504020204" pitchFamily="34" charset="0"/>
                <a:cs typeface="Open Sans Light" panose="020B0306030504020204" pitchFamily="34" charset="0"/>
              </a:defRPr>
            </a:lvl2pPr>
            <a:lvl3pPr>
              <a:defRPr>
                <a:latin typeface="Open Sans Light" panose="020B0306030504020204" pitchFamily="34" charset="0"/>
                <a:ea typeface="Open Sans Light" panose="020B0306030504020204" pitchFamily="34" charset="0"/>
                <a:cs typeface="Open Sans Light" panose="020B0306030504020204" pitchFamily="34" charset="0"/>
              </a:defRPr>
            </a:lvl3pPr>
            <a:lvl4pPr>
              <a:defRPr>
                <a:latin typeface="Open Sans Light" panose="020B0306030504020204" pitchFamily="34" charset="0"/>
                <a:ea typeface="Open Sans Light" panose="020B0306030504020204" pitchFamily="34" charset="0"/>
                <a:cs typeface="Open Sans Light" panose="020B0306030504020204" pitchFamily="34" charset="0"/>
              </a:defRPr>
            </a:lvl4pPr>
            <a:lvl5pP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0C1F374-72B9-49BE-A25F-28A5C47E4458}"/>
              </a:ext>
            </a:extLst>
          </p:cNvPr>
          <p:cNvSpPr>
            <a:spLocks noGrp="1"/>
          </p:cNvSpPr>
          <p:nvPr>
            <p:ph type="dt" sz="half" idx="10"/>
          </p:nvPr>
        </p:nvSpPr>
        <p:spPr/>
        <p:txBody>
          <a:bodyPr/>
          <a:lstStyle/>
          <a:p>
            <a:fld id="{304E8381-1220-45D7-A508-9B3EA5354895}" type="datetimeFigureOut">
              <a:rPr lang="en-US" smtClean="0">
                <a:solidFill>
                  <a:prstClr val="black">
                    <a:tint val="75000"/>
                  </a:prstClr>
                </a:solidFill>
              </a:rPr>
              <a:pPr/>
              <a:t>10/6/2025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850367F5-E6D4-4915-A72F-EDC0B6766BB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37DD78A7-1921-4BAE-93D1-FCE49C07BA7E}"/>
              </a:ext>
            </a:extLst>
          </p:cNvPr>
          <p:cNvSpPr>
            <a:spLocks noGrp="1"/>
          </p:cNvSpPr>
          <p:nvPr>
            <p:ph type="sldNum" sz="quarter" idx="12"/>
          </p:nvPr>
        </p:nvSpPr>
        <p:spPr/>
        <p:txBody>
          <a:bodyPr/>
          <a:lstStyle/>
          <a:p>
            <a:fld id="{0BAD3989-C0BA-4AE9-8F57-274CC2690C0D}" type="slidenum">
              <a:rPr lang="en-US" smtClean="0">
                <a:solidFill>
                  <a:prstClr val="black">
                    <a:tint val="75000"/>
                  </a:prstClr>
                </a:solidFill>
              </a:rPr>
              <a:pPr/>
              <a:t>‹#›</a:t>
            </a:fld>
            <a:endParaRPr lang="en-US">
              <a:solidFill>
                <a:prstClr val="black">
                  <a:tint val="75000"/>
                </a:prstClr>
              </a:solidFill>
            </a:endParaRPr>
          </a:p>
        </p:txBody>
      </p:sp>
      <p:sp>
        <p:nvSpPr>
          <p:cNvPr id="9" name="Title 1">
            <a:extLst>
              <a:ext uri="{FF2B5EF4-FFF2-40B4-BE49-F238E27FC236}">
                <a16:creationId xmlns:a16="http://schemas.microsoft.com/office/drawing/2014/main" id="{A46BB225-311B-45AA-987A-553884E436DC}"/>
              </a:ext>
            </a:extLst>
          </p:cNvPr>
          <p:cNvSpPr>
            <a:spLocks noGrp="1"/>
          </p:cNvSpPr>
          <p:nvPr>
            <p:ph type="title" hasCustomPrompt="1"/>
          </p:nvPr>
        </p:nvSpPr>
        <p:spPr>
          <a:xfrm>
            <a:off x="619125" y="117476"/>
            <a:ext cx="10953750" cy="1169988"/>
          </a:xfrm>
        </p:spPr>
        <p:txBody>
          <a:bodyPr anchor="b">
            <a:normAutofit/>
          </a:bodyPr>
          <a:lstStyle>
            <a:lvl1pPr algn="ctr">
              <a:tabLst>
                <a:tab pos="1320800" algn="l"/>
              </a:tabLst>
              <a:defRPr sz="4400" spc="0">
                <a:solidFill>
                  <a:schemeClr val="tx2"/>
                </a:solidFill>
                <a:latin typeface="+mj-lt"/>
              </a:defRPr>
            </a:lvl1pPr>
          </a:lstStyle>
          <a:p>
            <a:r>
              <a:rPr lang="en-US"/>
              <a:t>Click To Edit Master Title Style</a:t>
            </a:r>
          </a:p>
        </p:txBody>
      </p:sp>
      <p:cxnSp>
        <p:nvCxnSpPr>
          <p:cNvPr id="10" name="Straight Connector 9">
            <a:extLst>
              <a:ext uri="{FF2B5EF4-FFF2-40B4-BE49-F238E27FC236}">
                <a16:creationId xmlns:a16="http://schemas.microsoft.com/office/drawing/2014/main" id="{BBDC128C-A332-4229-8AF2-8C2322298BFB}"/>
              </a:ext>
            </a:extLst>
          </p:cNvPr>
          <p:cNvCxnSpPr/>
          <p:nvPr userDrawn="1"/>
        </p:nvCxnSpPr>
        <p:spPr>
          <a:xfrm>
            <a:off x="5090160" y="1463040"/>
            <a:ext cx="2011680"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56906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7B31256-9B81-4713-A891-DA7ADE94547B}"/>
              </a:ext>
            </a:extLst>
          </p:cNvPr>
          <p:cNvSpPr/>
          <p:nvPr userDrawn="1"/>
        </p:nvSpPr>
        <p:spPr>
          <a:xfrm>
            <a:off x="6263644" y="1892300"/>
            <a:ext cx="5760720" cy="4965699"/>
          </a:xfrm>
          <a:prstGeom prst="rect">
            <a:avLst/>
          </a:prstGeom>
          <a:solidFill>
            <a:srgbClr val="E2ED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E10CD08-4945-4F31-8BA1-E5C571174BFF}"/>
              </a:ext>
            </a:extLst>
          </p:cNvPr>
          <p:cNvSpPr/>
          <p:nvPr userDrawn="1"/>
        </p:nvSpPr>
        <p:spPr>
          <a:xfrm>
            <a:off x="167636" y="1892300"/>
            <a:ext cx="5760720" cy="4965699"/>
          </a:xfrm>
          <a:prstGeom prst="rect">
            <a:avLst/>
          </a:prstGeom>
          <a:solidFill>
            <a:srgbClr val="E2ED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F795DA3-75FC-4EE6-ABDB-F8822B7C7679}"/>
              </a:ext>
            </a:extLst>
          </p:cNvPr>
          <p:cNvSpPr/>
          <p:nvPr userDrawn="1"/>
        </p:nvSpPr>
        <p:spPr>
          <a:xfrm>
            <a:off x="0" y="0"/>
            <a:ext cx="12192000" cy="15544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9EE42AA6-3F87-4BDD-9190-C5E11FBCAA75}"/>
              </a:ext>
            </a:extLst>
          </p:cNvPr>
          <p:cNvCxnSpPr>
            <a:cxnSpLocks/>
          </p:cNvCxnSpPr>
          <p:nvPr userDrawn="1"/>
        </p:nvCxnSpPr>
        <p:spPr>
          <a:xfrm>
            <a:off x="450630" y="447345"/>
            <a:ext cx="1828800" cy="0"/>
          </a:xfrm>
          <a:prstGeom prst="line">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120E56A-2BDE-4EEC-8ECC-05E78EDD6612}"/>
              </a:ext>
            </a:extLst>
          </p:cNvPr>
          <p:cNvSpPr>
            <a:spLocks noGrp="1"/>
          </p:cNvSpPr>
          <p:nvPr>
            <p:ph type="title" hasCustomPrompt="1"/>
          </p:nvPr>
        </p:nvSpPr>
        <p:spPr>
          <a:xfrm>
            <a:off x="347472" y="712994"/>
            <a:ext cx="11187235" cy="849107"/>
          </a:xfrm>
        </p:spPr>
        <p:txBody>
          <a:bodyPr anchor="t">
            <a:normAutofit/>
          </a:bodyPr>
          <a:lstStyle>
            <a:lvl1pPr algn="l">
              <a:defRPr sz="2400" b="1" spc="300">
                <a:solidFill>
                  <a:schemeClr val="bg1"/>
                </a:solidFill>
              </a:defRPr>
            </a:lvl1pPr>
          </a:lstStyle>
          <a:p>
            <a:r>
              <a:rPr lang="en-US"/>
              <a:t>CLICK TO EDIT MASTER TITLE STYLE</a:t>
            </a:r>
          </a:p>
        </p:txBody>
      </p:sp>
      <p:sp>
        <p:nvSpPr>
          <p:cNvPr id="3" name="Date Placeholder 2">
            <a:extLst>
              <a:ext uri="{FF2B5EF4-FFF2-40B4-BE49-F238E27FC236}">
                <a16:creationId xmlns:a16="http://schemas.microsoft.com/office/drawing/2014/main" id="{84C9287E-D84A-448D-AD45-7BCAFD051E15}"/>
              </a:ext>
            </a:extLst>
          </p:cNvPr>
          <p:cNvSpPr>
            <a:spLocks noGrp="1"/>
          </p:cNvSpPr>
          <p:nvPr>
            <p:ph type="dt" sz="half" idx="10"/>
          </p:nvPr>
        </p:nvSpPr>
        <p:spPr/>
        <p:txBody>
          <a:bodyPr/>
          <a:lstStyle/>
          <a:p>
            <a:fld id="{304E8381-1220-45D7-A508-9B3EA5354895}" type="datetimeFigureOut">
              <a:rPr lang="en-US" smtClean="0">
                <a:solidFill>
                  <a:prstClr val="black">
                    <a:tint val="75000"/>
                  </a:prstClr>
                </a:solidFill>
              </a:rPr>
              <a:pPr/>
              <a:t>10/6/2025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2DB926B5-83DA-4656-BB4F-6CAE7F22AF74}"/>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BA61BF1A-28DD-4ED6-9400-B139D672F52B}"/>
              </a:ext>
            </a:extLst>
          </p:cNvPr>
          <p:cNvSpPr>
            <a:spLocks noGrp="1"/>
          </p:cNvSpPr>
          <p:nvPr>
            <p:ph type="sldNum" sz="quarter" idx="12"/>
          </p:nvPr>
        </p:nvSpPr>
        <p:spPr/>
        <p:txBody>
          <a:bodyPr/>
          <a:lstStyle/>
          <a:p>
            <a:fld id="{0BAD3989-C0BA-4AE9-8F57-274CC2690C0D}" type="slidenum">
              <a:rPr lang="en-US" smtClean="0">
                <a:solidFill>
                  <a:prstClr val="black">
                    <a:tint val="75000"/>
                  </a:prstClr>
                </a:solidFill>
              </a:rPr>
              <a:pPr/>
              <a:t>‹#›</a:t>
            </a:fld>
            <a:endParaRPr lang="en-US">
              <a:solidFill>
                <a:prstClr val="black">
                  <a:tint val="75000"/>
                </a:prstClr>
              </a:solidFill>
            </a:endParaRPr>
          </a:p>
        </p:txBody>
      </p:sp>
      <p:sp>
        <p:nvSpPr>
          <p:cNvPr id="7" name="Content Placeholder 6">
            <a:extLst>
              <a:ext uri="{FF2B5EF4-FFF2-40B4-BE49-F238E27FC236}">
                <a16:creationId xmlns:a16="http://schemas.microsoft.com/office/drawing/2014/main" id="{C889C3C3-B8F8-40AB-A6F4-6520B2591D7C}"/>
              </a:ext>
            </a:extLst>
          </p:cNvPr>
          <p:cNvSpPr>
            <a:spLocks noGrp="1"/>
          </p:cNvSpPr>
          <p:nvPr>
            <p:ph sz="quarter" idx="13"/>
          </p:nvPr>
        </p:nvSpPr>
        <p:spPr>
          <a:xfrm>
            <a:off x="487676" y="2266950"/>
            <a:ext cx="512064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3">
            <a:extLst>
              <a:ext uri="{FF2B5EF4-FFF2-40B4-BE49-F238E27FC236}">
                <a16:creationId xmlns:a16="http://schemas.microsoft.com/office/drawing/2014/main" id="{87BA19BE-C512-4966-8F21-F8968E9950C4}"/>
              </a:ext>
            </a:extLst>
          </p:cNvPr>
          <p:cNvSpPr>
            <a:spLocks noGrp="1"/>
          </p:cNvSpPr>
          <p:nvPr>
            <p:ph sz="quarter" idx="14"/>
          </p:nvPr>
        </p:nvSpPr>
        <p:spPr>
          <a:xfrm>
            <a:off x="6583684" y="2274888"/>
            <a:ext cx="512064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30960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2945408-A878-49B1-97BB-711D4DEAE9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4D13B31-3CD8-439E-B5F4-5086A792162D}"/>
              </a:ext>
            </a:extLst>
          </p:cNvPr>
          <p:cNvSpPr>
            <a:spLocks noGrp="1"/>
          </p:cNvSpPr>
          <p:nvPr>
            <p:ph sz="half" idx="2"/>
          </p:nvPr>
        </p:nvSpPr>
        <p:spPr>
          <a:xfrm>
            <a:off x="839788" y="2505075"/>
            <a:ext cx="5157787" cy="3684588"/>
          </a:xfrm>
        </p:spPr>
        <p:txBody>
          <a:bodyPr/>
          <a:lstStyle>
            <a:lvl1pPr>
              <a:defRPr>
                <a:latin typeface="Open Sans Light" panose="020B0306030504020204" pitchFamily="34" charset="0"/>
                <a:ea typeface="Open Sans Light" panose="020B0306030504020204" pitchFamily="34" charset="0"/>
                <a:cs typeface="Open Sans Light" panose="020B0306030504020204" pitchFamily="34" charset="0"/>
              </a:defRPr>
            </a:lvl1pPr>
            <a:lvl2pPr>
              <a:defRPr>
                <a:latin typeface="Open Sans Light" panose="020B0306030504020204" pitchFamily="34" charset="0"/>
                <a:ea typeface="Open Sans Light" panose="020B0306030504020204" pitchFamily="34" charset="0"/>
                <a:cs typeface="Open Sans Light" panose="020B0306030504020204" pitchFamily="34" charset="0"/>
              </a:defRPr>
            </a:lvl2pPr>
            <a:lvl3pPr>
              <a:defRPr>
                <a:latin typeface="Open Sans Light" panose="020B0306030504020204" pitchFamily="34" charset="0"/>
                <a:ea typeface="Open Sans Light" panose="020B0306030504020204" pitchFamily="34" charset="0"/>
                <a:cs typeface="Open Sans Light" panose="020B0306030504020204" pitchFamily="34" charset="0"/>
              </a:defRPr>
            </a:lvl3pPr>
            <a:lvl4pPr>
              <a:defRPr>
                <a:latin typeface="Open Sans Light" panose="020B0306030504020204" pitchFamily="34" charset="0"/>
                <a:ea typeface="Open Sans Light" panose="020B0306030504020204" pitchFamily="34" charset="0"/>
                <a:cs typeface="Open Sans Light" panose="020B0306030504020204" pitchFamily="34" charset="0"/>
              </a:defRPr>
            </a:lvl4pPr>
            <a:lvl5pP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7FE717-3F1C-4733-883C-16D976E057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6E59F24-DF67-4073-9CE4-6A867FE7E8B8}"/>
              </a:ext>
            </a:extLst>
          </p:cNvPr>
          <p:cNvSpPr>
            <a:spLocks noGrp="1"/>
          </p:cNvSpPr>
          <p:nvPr>
            <p:ph sz="quarter" idx="4"/>
          </p:nvPr>
        </p:nvSpPr>
        <p:spPr>
          <a:xfrm>
            <a:off x="6172200" y="2505075"/>
            <a:ext cx="5183188" cy="3684588"/>
          </a:xfrm>
        </p:spPr>
        <p:txBody>
          <a:bodyPr/>
          <a:lstStyle>
            <a:lvl1pPr>
              <a:defRPr>
                <a:latin typeface="Open Sans Light" panose="020B0306030504020204" pitchFamily="34" charset="0"/>
                <a:ea typeface="Open Sans Light" panose="020B0306030504020204" pitchFamily="34" charset="0"/>
                <a:cs typeface="Open Sans Light" panose="020B0306030504020204" pitchFamily="34" charset="0"/>
              </a:defRPr>
            </a:lvl1pPr>
            <a:lvl2pPr>
              <a:defRPr>
                <a:latin typeface="Open Sans Light" panose="020B0306030504020204" pitchFamily="34" charset="0"/>
                <a:ea typeface="Open Sans Light" panose="020B0306030504020204" pitchFamily="34" charset="0"/>
                <a:cs typeface="Open Sans Light" panose="020B0306030504020204" pitchFamily="34" charset="0"/>
              </a:defRPr>
            </a:lvl2pPr>
            <a:lvl3pPr>
              <a:defRPr>
                <a:latin typeface="Open Sans Light" panose="020B0306030504020204" pitchFamily="34" charset="0"/>
                <a:ea typeface="Open Sans Light" panose="020B0306030504020204" pitchFamily="34" charset="0"/>
                <a:cs typeface="Open Sans Light" panose="020B0306030504020204" pitchFamily="34" charset="0"/>
              </a:defRPr>
            </a:lvl3pPr>
            <a:lvl4pPr>
              <a:defRPr>
                <a:latin typeface="Open Sans Light" panose="020B0306030504020204" pitchFamily="34" charset="0"/>
                <a:ea typeface="Open Sans Light" panose="020B0306030504020204" pitchFamily="34" charset="0"/>
                <a:cs typeface="Open Sans Light" panose="020B0306030504020204" pitchFamily="34" charset="0"/>
              </a:defRPr>
            </a:lvl4pPr>
            <a:lvl5pP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84E6244-71A7-4351-9492-1AF39ED4130D}"/>
              </a:ext>
            </a:extLst>
          </p:cNvPr>
          <p:cNvSpPr>
            <a:spLocks noGrp="1"/>
          </p:cNvSpPr>
          <p:nvPr>
            <p:ph type="dt" sz="half" idx="10"/>
          </p:nvPr>
        </p:nvSpPr>
        <p:spPr/>
        <p:txBody>
          <a:bodyPr/>
          <a:lstStyle/>
          <a:p>
            <a:fld id="{304E8381-1220-45D7-A508-9B3EA5354895}" type="datetimeFigureOut">
              <a:rPr lang="en-US" smtClean="0">
                <a:solidFill>
                  <a:prstClr val="black">
                    <a:tint val="75000"/>
                  </a:prstClr>
                </a:solidFill>
              </a:rPr>
              <a:pPr/>
              <a:t>10/6/2025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8BA46809-A13A-4F7B-8F89-C2C2F0F58AEA}"/>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4731831E-9C17-4311-A9A7-FCDF1F896E00}"/>
              </a:ext>
            </a:extLst>
          </p:cNvPr>
          <p:cNvSpPr>
            <a:spLocks noGrp="1"/>
          </p:cNvSpPr>
          <p:nvPr>
            <p:ph type="sldNum" sz="quarter" idx="12"/>
          </p:nvPr>
        </p:nvSpPr>
        <p:spPr/>
        <p:txBody>
          <a:bodyPr/>
          <a:lstStyle/>
          <a:p>
            <a:fld id="{0BAD3989-C0BA-4AE9-8F57-274CC2690C0D}" type="slidenum">
              <a:rPr lang="en-US" smtClean="0">
                <a:solidFill>
                  <a:prstClr val="black">
                    <a:tint val="75000"/>
                  </a:prstClr>
                </a:solidFill>
              </a:rPr>
              <a:pPr/>
              <a:t>‹#›</a:t>
            </a:fld>
            <a:endParaRPr lang="en-US">
              <a:solidFill>
                <a:prstClr val="black">
                  <a:tint val="75000"/>
                </a:prstClr>
              </a:solidFill>
            </a:endParaRPr>
          </a:p>
        </p:txBody>
      </p:sp>
      <p:sp>
        <p:nvSpPr>
          <p:cNvPr id="10" name="Title 1">
            <a:extLst>
              <a:ext uri="{FF2B5EF4-FFF2-40B4-BE49-F238E27FC236}">
                <a16:creationId xmlns:a16="http://schemas.microsoft.com/office/drawing/2014/main" id="{CB3EA5F1-9911-40A1-8301-3885353B46E5}"/>
              </a:ext>
            </a:extLst>
          </p:cNvPr>
          <p:cNvSpPr>
            <a:spLocks noGrp="1"/>
          </p:cNvSpPr>
          <p:nvPr>
            <p:ph type="title" hasCustomPrompt="1"/>
          </p:nvPr>
        </p:nvSpPr>
        <p:spPr>
          <a:xfrm>
            <a:off x="619125" y="117476"/>
            <a:ext cx="10953750" cy="1169988"/>
          </a:xfrm>
        </p:spPr>
        <p:txBody>
          <a:bodyPr anchor="b">
            <a:normAutofit/>
          </a:bodyPr>
          <a:lstStyle>
            <a:lvl1pPr algn="ctr">
              <a:tabLst>
                <a:tab pos="1320800" algn="l"/>
              </a:tabLst>
              <a:defRPr sz="4400" spc="0">
                <a:solidFill>
                  <a:schemeClr val="tx2"/>
                </a:solidFill>
                <a:latin typeface="+mj-lt"/>
              </a:defRPr>
            </a:lvl1pPr>
          </a:lstStyle>
          <a:p>
            <a:r>
              <a:rPr lang="en-US"/>
              <a:t>Click To Edit Master Title Style</a:t>
            </a:r>
          </a:p>
        </p:txBody>
      </p:sp>
      <p:cxnSp>
        <p:nvCxnSpPr>
          <p:cNvPr id="12" name="Straight Connector 11">
            <a:extLst>
              <a:ext uri="{FF2B5EF4-FFF2-40B4-BE49-F238E27FC236}">
                <a16:creationId xmlns:a16="http://schemas.microsoft.com/office/drawing/2014/main" id="{80CAC7CF-65DB-4EEA-B850-2B39A04881B5}"/>
              </a:ext>
            </a:extLst>
          </p:cNvPr>
          <p:cNvCxnSpPr/>
          <p:nvPr userDrawn="1"/>
        </p:nvCxnSpPr>
        <p:spPr>
          <a:xfrm>
            <a:off x="2438400" y="1466850"/>
            <a:ext cx="7315200"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07245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2945408-A878-49B1-97BB-711D4DEAE9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4D13B31-3CD8-439E-B5F4-5086A792162D}"/>
              </a:ext>
            </a:extLst>
          </p:cNvPr>
          <p:cNvSpPr>
            <a:spLocks noGrp="1"/>
          </p:cNvSpPr>
          <p:nvPr>
            <p:ph sz="half" idx="2"/>
          </p:nvPr>
        </p:nvSpPr>
        <p:spPr>
          <a:xfrm>
            <a:off x="839788" y="2505075"/>
            <a:ext cx="5157787" cy="3684588"/>
          </a:xfrm>
        </p:spPr>
        <p:txBody>
          <a:bodyPr/>
          <a:lstStyle>
            <a:lvl1pPr>
              <a:defRPr>
                <a:latin typeface="Open Sans Light" panose="020B0306030504020204" pitchFamily="34" charset="0"/>
                <a:ea typeface="Open Sans Light" panose="020B0306030504020204" pitchFamily="34" charset="0"/>
                <a:cs typeface="Open Sans Light" panose="020B0306030504020204" pitchFamily="34" charset="0"/>
              </a:defRPr>
            </a:lvl1pPr>
            <a:lvl2pPr>
              <a:defRPr>
                <a:latin typeface="Open Sans Light" panose="020B0306030504020204" pitchFamily="34" charset="0"/>
                <a:ea typeface="Open Sans Light" panose="020B0306030504020204" pitchFamily="34" charset="0"/>
                <a:cs typeface="Open Sans Light" panose="020B0306030504020204" pitchFamily="34" charset="0"/>
              </a:defRPr>
            </a:lvl2pPr>
            <a:lvl3pPr>
              <a:defRPr>
                <a:latin typeface="Open Sans Light" panose="020B0306030504020204" pitchFamily="34" charset="0"/>
                <a:ea typeface="Open Sans Light" panose="020B0306030504020204" pitchFamily="34" charset="0"/>
                <a:cs typeface="Open Sans Light" panose="020B0306030504020204" pitchFamily="34" charset="0"/>
              </a:defRPr>
            </a:lvl3pPr>
            <a:lvl4pPr>
              <a:defRPr>
                <a:latin typeface="Open Sans Light" panose="020B0306030504020204" pitchFamily="34" charset="0"/>
                <a:ea typeface="Open Sans Light" panose="020B0306030504020204" pitchFamily="34" charset="0"/>
                <a:cs typeface="Open Sans Light" panose="020B0306030504020204" pitchFamily="34" charset="0"/>
              </a:defRPr>
            </a:lvl4pPr>
            <a:lvl5pP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7FE717-3F1C-4733-883C-16D976E057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6E59F24-DF67-4073-9CE4-6A867FE7E8B8}"/>
              </a:ext>
            </a:extLst>
          </p:cNvPr>
          <p:cNvSpPr>
            <a:spLocks noGrp="1"/>
          </p:cNvSpPr>
          <p:nvPr>
            <p:ph sz="quarter" idx="4"/>
          </p:nvPr>
        </p:nvSpPr>
        <p:spPr>
          <a:xfrm>
            <a:off x="6172200" y="2505075"/>
            <a:ext cx="5183188" cy="3684588"/>
          </a:xfrm>
        </p:spPr>
        <p:txBody>
          <a:bodyPr/>
          <a:lstStyle>
            <a:lvl1pPr>
              <a:defRPr>
                <a:latin typeface="Open Sans Light" panose="020B0306030504020204" pitchFamily="34" charset="0"/>
                <a:ea typeface="Open Sans Light" panose="020B0306030504020204" pitchFamily="34" charset="0"/>
                <a:cs typeface="Open Sans Light" panose="020B0306030504020204" pitchFamily="34" charset="0"/>
              </a:defRPr>
            </a:lvl1pPr>
            <a:lvl2pPr>
              <a:defRPr>
                <a:latin typeface="Open Sans Light" panose="020B0306030504020204" pitchFamily="34" charset="0"/>
                <a:ea typeface="Open Sans Light" panose="020B0306030504020204" pitchFamily="34" charset="0"/>
                <a:cs typeface="Open Sans Light" panose="020B0306030504020204" pitchFamily="34" charset="0"/>
              </a:defRPr>
            </a:lvl2pPr>
            <a:lvl3pPr>
              <a:defRPr>
                <a:latin typeface="Open Sans Light" panose="020B0306030504020204" pitchFamily="34" charset="0"/>
                <a:ea typeface="Open Sans Light" panose="020B0306030504020204" pitchFamily="34" charset="0"/>
                <a:cs typeface="Open Sans Light" panose="020B0306030504020204" pitchFamily="34" charset="0"/>
              </a:defRPr>
            </a:lvl3pPr>
            <a:lvl4pPr>
              <a:defRPr>
                <a:latin typeface="Open Sans Light" panose="020B0306030504020204" pitchFamily="34" charset="0"/>
                <a:ea typeface="Open Sans Light" panose="020B0306030504020204" pitchFamily="34" charset="0"/>
                <a:cs typeface="Open Sans Light" panose="020B0306030504020204" pitchFamily="34" charset="0"/>
              </a:defRPr>
            </a:lvl4pPr>
            <a:lvl5pP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84E6244-71A7-4351-9492-1AF39ED4130D}"/>
              </a:ext>
            </a:extLst>
          </p:cNvPr>
          <p:cNvSpPr>
            <a:spLocks noGrp="1"/>
          </p:cNvSpPr>
          <p:nvPr>
            <p:ph type="dt" sz="half" idx="10"/>
          </p:nvPr>
        </p:nvSpPr>
        <p:spPr/>
        <p:txBody>
          <a:bodyPr/>
          <a:lstStyle/>
          <a:p>
            <a:fld id="{304E8381-1220-45D7-A508-9B3EA5354895}" type="datetimeFigureOut">
              <a:rPr lang="en-US" smtClean="0">
                <a:solidFill>
                  <a:prstClr val="black">
                    <a:tint val="75000"/>
                  </a:prstClr>
                </a:solidFill>
              </a:rPr>
              <a:pPr/>
              <a:t>10/6/2025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8BA46809-A13A-4F7B-8F89-C2C2F0F58AEA}"/>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4731831E-9C17-4311-A9A7-FCDF1F896E00}"/>
              </a:ext>
            </a:extLst>
          </p:cNvPr>
          <p:cNvSpPr>
            <a:spLocks noGrp="1"/>
          </p:cNvSpPr>
          <p:nvPr>
            <p:ph type="sldNum" sz="quarter" idx="12"/>
          </p:nvPr>
        </p:nvSpPr>
        <p:spPr/>
        <p:txBody>
          <a:bodyPr/>
          <a:lstStyle/>
          <a:p>
            <a:fld id="{0BAD3989-C0BA-4AE9-8F57-274CC2690C0D}" type="slidenum">
              <a:rPr lang="en-US" smtClean="0">
                <a:solidFill>
                  <a:prstClr val="black">
                    <a:tint val="75000"/>
                  </a:prstClr>
                </a:solidFill>
              </a:rPr>
              <a:pPr/>
              <a:t>‹#›</a:t>
            </a:fld>
            <a:endParaRPr lang="en-US">
              <a:solidFill>
                <a:prstClr val="black">
                  <a:tint val="75000"/>
                </a:prstClr>
              </a:solidFill>
            </a:endParaRPr>
          </a:p>
        </p:txBody>
      </p:sp>
      <p:sp>
        <p:nvSpPr>
          <p:cNvPr id="10" name="Title 1">
            <a:extLst>
              <a:ext uri="{FF2B5EF4-FFF2-40B4-BE49-F238E27FC236}">
                <a16:creationId xmlns:a16="http://schemas.microsoft.com/office/drawing/2014/main" id="{CB3EA5F1-9911-40A1-8301-3885353B46E5}"/>
              </a:ext>
            </a:extLst>
          </p:cNvPr>
          <p:cNvSpPr>
            <a:spLocks noGrp="1"/>
          </p:cNvSpPr>
          <p:nvPr>
            <p:ph type="title" hasCustomPrompt="1"/>
          </p:nvPr>
        </p:nvSpPr>
        <p:spPr>
          <a:xfrm>
            <a:off x="619125" y="117476"/>
            <a:ext cx="10953750" cy="1169988"/>
          </a:xfrm>
        </p:spPr>
        <p:txBody>
          <a:bodyPr anchor="b">
            <a:normAutofit/>
          </a:bodyPr>
          <a:lstStyle>
            <a:lvl1pPr algn="ctr">
              <a:tabLst>
                <a:tab pos="1320800" algn="l"/>
              </a:tabLst>
              <a:defRPr sz="4400" spc="0">
                <a:solidFill>
                  <a:schemeClr val="tx2"/>
                </a:solidFill>
                <a:latin typeface="+mj-lt"/>
              </a:defRPr>
            </a:lvl1pPr>
          </a:lstStyle>
          <a:p>
            <a:r>
              <a:rPr lang="en-US"/>
              <a:t>Click To Edit Master Title Style</a:t>
            </a:r>
          </a:p>
        </p:txBody>
      </p:sp>
      <p:cxnSp>
        <p:nvCxnSpPr>
          <p:cNvPr id="11" name="Straight Connector 10">
            <a:extLst>
              <a:ext uri="{FF2B5EF4-FFF2-40B4-BE49-F238E27FC236}">
                <a16:creationId xmlns:a16="http://schemas.microsoft.com/office/drawing/2014/main" id="{4E88AD2F-933F-41C5-8C1F-294A9A9ECA95}"/>
              </a:ext>
            </a:extLst>
          </p:cNvPr>
          <p:cNvCxnSpPr/>
          <p:nvPr userDrawn="1"/>
        </p:nvCxnSpPr>
        <p:spPr>
          <a:xfrm>
            <a:off x="5090160" y="1463040"/>
            <a:ext cx="2011680"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03433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plit Text and Imag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4C9287E-D84A-448D-AD45-7BCAFD051E15}"/>
              </a:ext>
            </a:extLst>
          </p:cNvPr>
          <p:cNvSpPr>
            <a:spLocks noGrp="1"/>
          </p:cNvSpPr>
          <p:nvPr>
            <p:ph type="dt" sz="half" idx="10"/>
          </p:nvPr>
        </p:nvSpPr>
        <p:spPr/>
        <p:txBody>
          <a:bodyPr/>
          <a:lstStyle/>
          <a:p>
            <a:fld id="{304E8381-1220-45D7-A508-9B3EA5354895}" type="datetimeFigureOut">
              <a:rPr lang="en-US" smtClean="0">
                <a:solidFill>
                  <a:prstClr val="black">
                    <a:tint val="75000"/>
                  </a:prstClr>
                </a:solidFill>
              </a:rPr>
              <a:pPr/>
              <a:t>10/6/2025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2DB926B5-83DA-4656-BB4F-6CAE7F22AF74}"/>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BA61BF1A-28DD-4ED6-9400-B139D672F52B}"/>
              </a:ext>
            </a:extLst>
          </p:cNvPr>
          <p:cNvSpPr>
            <a:spLocks noGrp="1"/>
          </p:cNvSpPr>
          <p:nvPr>
            <p:ph type="sldNum" sz="quarter" idx="12"/>
          </p:nvPr>
        </p:nvSpPr>
        <p:spPr/>
        <p:txBody>
          <a:bodyPr/>
          <a:lstStyle/>
          <a:p>
            <a:fld id="{0BAD3989-C0BA-4AE9-8F57-274CC2690C0D}" type="slidenum">
              <a:rPr lang="en-US" smtClean="0">
                <a:solidFill>
                  <a:prstClr val="black">
                    <a:tint val="75000"/>
                  </a:prstClr>
                </a:solidFill>
              </a:rPr>
              <a:pPr/>
              <a:t>‹#›</a:t>
            </a:fld>
            <a:endParaRPr lang="en-US">
              <a:solidFill>
                <a:prstClr val="black">
                  <a:tint val="75000"/>
                </a:prstClr>
              </a:solidFill>
            </a:endParaRPr>
          </a:p>
        </p:txBody>
      </p:sp>
      <p:sp>
        <p:nvSpPr>
          <p:cNvPr id="7" name="Title 1">
            <a:extLst>
              <a:ext uri="{FF2B5EF4-FFF2-40B4-BE49-F238E27FC236}">
                <a16:creationId xmlns:a16="http://schemas.microsoft.com/office/drawing/2014/main" id="{1C3009EA-A9B4-4B34-A301-ABF43446C012}"/>
              </a:ext>
            </a:extLst>
          </p:cNvPr>
          <p:cNvSpPr>
            <a:spLocks noGrp="1"/>
          </p:cNvSpPr>
          <p:nvPr>
            <p:ph type="title" hasCustomPrompt="1"/>
          </p:nvPr>
        </p:nvSpPr>
        <p:spPr>
          <a:xfrm>
            <a:off x="475131" y="117476"/>
            <a:ext cx="5182720" cy="1169988"/>
          </a:xfrm>
        </p:spPr>
        <p:txBody>
          <a:bodyPr anchor="b">
            <a:normAutofit/>
          </a:bodyPr>
          <a:lstStyle>
            <a:lvl1pPr algn="ctr">
              <a:defRPr sz="3600" spc="0">
                <a:solidFill>
                  <a:schemeClr val="tx2"/>
                </a:solidFill>
                <a:latin typeface="+mj-lt"/>
              </a:defRPr>
            </a:lvl1pPr>
          </a:lstStyle>
          <a:p>
            <a:r>
              <a:rPr lang="en-US"/>
              <a:t>Click To Edit Master Title Style</a:t>
            </a:r>
          </a:p>
        </p:txBody>
      </p:sp>
      <p:cxnSp>
        <p:nvCxnSpPr>
          <p:cNvPr id="9" name="Straight Connector 8">
            <a:extLst>
              <a:ext uri="{FF2B5EF4-FFF2-40B4-BE49-F238E27FC236}">
                <a16:creationId xmlns:a16="http://schemas.microsoft.com/office/drawing/2014/main" id="{77B0021E-E224-4737-BAD7-ECBA6D6E813D}"/>
              </a:ext>
            </a:extLst>
          </p:cNvPr>
          <p:cNvCxnSpPr>
            <a:cxnSpLocks/>
          </p:cNvCxnSpPr>
          <p:nvPr userDrawn="1"/>
        </p:nvCxnSpPr>
        <p:spPr>
          <a:xfrm>
            <a:off x="2065726" y="1463040"/>
            <a:ext cx="2011680"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DB443C0E-3B09-45A9-9751-939C0431287C}"/>
              </a:ext>
            </a:extLst>
          </p:cNvPr>
          <p:cNvSpPr>
            <a:spLocks noGrp="1"/>
          </p:cNvSpPr>
          <p:nvPr>
            <p:ph type="pic" sz="quarter" idx="13"/>
          </p:nvPr>
        </p:nvSpPr>
        <p:spPr>
          <a:xfrm>
            <a:off x="6115050" y="0"/>
            <a:ext cx="6076950" cy="6858000"/>
          </a:xfrm>
        </p:spPr>
        <p:txBody>
          <a:bodyPr/>
          <a:lstStyle/>
          <a:p>
            <a:endParaRPr lang="en-US"/>
          </a:p>
        </p:txBody>
      </p:sp>
      <p:sp>
        <p:nvSpPr>
          <p:cNvPr id="16" name="Text Placeholder 15">
            <a:extLst>
              <a:ext uri="{FF2B5EF4-FFF2-40B4-BE49-F238E27FC236}">
                <a16:creationId xmlns:a16="http://schemas.microsoft.com/office/drawing/2014/main" id="{3A9EDAAB-6217-4483-9316-B11CD9351C12}"/>
              </a:ext>
            </a:extLst>
          </p:cNvPr>
          <p:cNvSpPr>
            <a:spLocks noGrp="1"/>
          </p:cNvSpPr>
          <p:nvPr>
            <p:ph type="body" sz="quarter" idx="15"/>
          </p:nvPr>
        </p:nvSpPr>
        <p:spPr>
          <a:xfrm>
            <a:off x="474663" y="1816328"/>
            <a:ext cx="5183187" cy="4452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AA30F40F-94E2-46FF-AC12-B3057D30C2C1}"/>
              </a:ext>
            </a:extLst>
          </p:cNvPr>
          <p:cNvSpPr txBox="1"/>
          <p:nvPr userDrawn="1"/>
        </p:nvSpPr>
        <p:spPr>
          <a:xfrm>
            <a:off x="-3155541" y="0"/>
            <a:ext cx="1805712" cy="5355312"/>
          </a:xfrm>
          <a:prstGeom prst="rect">
            <a:avLst/>
          </a:prstGeom>
          <a:noFill/>
        </p:spPr>
        <p:txBody>
          <a:bodyPr wrap="square" rtlCol="0">
            <a:noAutofit/>
          </a:bodyPr>
          <a:lstStyle/>
          <a:p>
            <a:r>
              <a:rPr lang="en-US" sz="1100"/>
              <a:t>To change the background image: </a:t>
            </a:r>
            <a:br>
              <a:rPr lang="en-US" sz="1100"/>
            </a:br>
            <a:endParaRPr lang="en-US" sz="1100"/>
          </a:p>
          <a:p>
            <a:pPr marL="285750" indent="-285750">
              <a:buFont typeface="Arial" panose="020B0604020202020204" pitchFamily="34" charset="0"/>
              <a:buChar char="•"/>
            </a:pPr>
            <a:r>
              <a:rPr lang="en-US" sz="1100"/>
              <a:t>Click on background image placeholder icon to </a:t>
            </a:r>
            <a:r>
              <a:rPr lang="en-US" sz="1100" b="1"/>
              <a:t>Change Picture</a:t>
            </a:r>
          </a:p>
          <a:p>
            <a:pPr marL="285750" indent="-285750">
              <a:buFont typeface="Arial" panose="020B0604020202020204" pitchFamily="34" charset="0"/>
              <a:buChar char="•"/>
            </a:pPr>
            <a:r>
              <a:rPr lang="en-US" sz="1100"/>
              <a:t>Choose your new image. </a:t>
            </a:r>
            <a:r>
              <a:rPr lang="en-US" sz="1100" b="1"/>
              <a:t>Done!</a:t>
            </a:r>
          </a:p>
        </p:txBody>
      </p:sp>
    </p:spTree>
    <p:extLst>
      <p:ext uri="{BB962C8B-B14F-4D97-AF65-F5344CB8AC3E}">
        <p14:creationId xmlns:p14="http://schemas.microsoft.com/office/powerpoint/2010/main" val="16922472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Split Text and Imag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4C9287E-D84A-448D-AD45-7BCAFD051E15}"/>
              </a:ext>
            </a:extLst>
          </p:cNvPr>
          <p:cNvSpPr>
            <a:spLocks noGrp="1"/>
          </p:cNvSpPr>
          <p:nvPr>
            <p:ph type="dt" sz="half" idx="10"/>
          </p:nvPr>
        </p:nvSpPr>
        <p:spPr/>
        <p:txBody>
          <a:bodyPr/>
          <a:lstStyle/>
          <a:p>
            <a:fld id="{304E8381-1220-45D7-A508-9B3EA5354895}" type="datetimeFigureOut">
              <a:rPr lang="en-US" smtClean="0">
                <a:solidFill>
                  <a:prstClr val="black">
                    <a:tint val="75000"/>
                  </a:prstClr>
                </a:solidFill>
              </a:rPr>
              <a:pPr/>
              <a:t>10/6/2025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2DB926B5-83DA-4656-BB4F-6CAE7F22AF74}"/>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BA61BF1A-28DD-4ED6-9400-B139D672F52B}"/>
              </a:ext>
            </a:extLst>
          </p:cNvPr>
          <p:cNvSpPr>
            <a:spLocks noGrp="1"/>
          </p:cNvSpPr>
          <p:nvPr>
            <p:ph type="sldNum" sz="quarter" idx="12"/>
          </p:nvPr>
        </p:nvSpPr>
        <p:spPr/>
        <p:txBody>
          <a:bodyPr/>
          <a:lstStyle/>
          <a:p>
            <a:fld id="{0BAD3989-C0BA-4AE9-8F57-274CC2690C0D}" type="slidenum">
              <a:rPr lang="en-US" smtClean="0">
                <a:solidFill>
                  <a:prstClr val="black">
                    <a:tint val="75000"/>
                  </a:prstClr>
                </a:solidFill>
              </a:rPr>
              <a:pPr/>
              <a:t>‹#›</a:t>
            </a:fld>
            <a:endParaRPr lang="en-US">
              <a:solidFill>
                <a:prstClr val="black">
                  <a:tint val="75000"/>
                </a:prstClr>
              </a:solidFill>
            </a:endParaRPr>
          </a:p>
        </p:txBody>
      </p:sp>
      <p:sp>
        <p:nvSpPr>
          <p:cNvPr id="7" name="Title 1">
            <a:extLst>
              <a:ext uri="{FF2B5EF4-FFF2-40B4-BE49-F238E27FC236}">
                <a16:creationId xmlns:a16="http://schemas.microsoft.com/office/drawing/2014/main" id="{1C3009EA-A9B4-4B34-A301-ABF43446C012}"/>
              </a:ext>
            </a:extLst>
          </p:cNvPr>
          <p:cNvSpPr>
            <a:spLocks noGrp="1"/>
          </p:cNvSpPr>
          <p:nvPr>
            <p:ph type="title" hasCustomPrompt="1"/>
          </p:nvPr>
        </p:nvSpPr>
        <p:spPr>
          <a:xfrm>
            <a:off x="6556618" y="117476"/>
            <a:ext cx="5182720" cy="1169988"/>
          </a:xfrm>
        </p:spPr>
        <p:txBody>
          <a:bodyPr anchor="b">
            <a:normAutofit/>
          </a:bodyPr>
          <a:lstStyle>
            <a:lvl1pPr algn="ctr">
              <a:defRPr sz="3600" spc="0">
                <a:solidFill>
                  <a:schemeClr val="tx2"/>
                </a:solidFill>
                <a:latin typeface="+mj-lt"/>
              </a:defRPr>
            </a:lvl1pPr>
          </a:lstStyle>
          <a:p>
            <a:r>
              <a:rPr lang="en-US"/>
              <a:t>Click To Edit Master Title Style</a:t>
            </a:r>
          </a:p>
        </p:txBody>
      </p:sp>
      <p:cxnSp>
        <p:nvCxnSpPr>
          <p:cNvPr id="9" name="Straight Connector 8">
            <a:extLst>
              <a:ext uri="{FF2B5EF4-FFF2-40B4-BE49-F238E27FC236}">
                <a16:creationId xmlns:a16="http://schemas.microsoft.com/office/drawing/2014/main" id="{77B0021E-E224-4737-BAD7-ECBA6D6E813D}"/>
              </a:ext>
            </a:extLst>
          </p:cNvPr>
          <p:cNvCxnSpPr>
            <a:cxnSpLocks/>
          </p:cNvCxnSpPr>
          <p:nvPr userDrawn="1"/>
        </p:nvCxnSpPr>
        <p:spPr>
          <a:xfrm>
            <a:off x="8147213" y="1463040"/>
            <a:ext cx="2011680"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DB443C0E-3B09-45A9-9751-939C0431287C}"/>
              </a:ext>
            </a:extLst>
          </p:cNvPr>
          <p:cNvSpPr>
            <a:spLocks noGrp="1"/>
          </p:cNvSpPr>
          <p:nvPr>
            <p:ph type="pic" sz="quarter" idx="13"/>
          </p:nvPr>
        </p:nvSpPr>
        <p:spPr>
          <a:xfrm>
            <a:off x="0" y="0"/>
            <a:ext cx="6076950" cy="6858000"/>
          </a:xfrm>
        </p:spPr>
        <p:txBody>
          <a:bodyPr/>
          <a:lstStyle/>
          <a:p>
            <a:endParaRPr lang="en-US"/>
          </a:p>
        </p:txBody>
      </p:sp>
      <p:sp>
        <p:nvSpPr>
          <p:cNvPr id="16" name="Text Placeholder 15">
            <a:extLst>
              <a:ext uri="{FF2B5EF4-FFF2-40B4-BE49-F238E27FC236}">
                <a16:creationId xmlns:a16="http://schemas.microsoft.com/office/drawing/2014/main" id="{3A9EDAAB-6217-4483-9316-B11CD9351C12}"/>
              </a:ext>
            </a:extLst>
          </p:cNvPr>
          <p:cNvSpPr>
            <a:spLocks noGrp="1"/>
          </p:cNvSpPr>
          <p:nvPr>
            <p:ph type="body" sz="quarter" idx="15"/>
          </p:nvPr>
        </p:nvSpPr>
        <p:spPr>
          <a:xfrm>
            <a:off x="6556150" y="1816328"/>
            <a:ext cx="5183187" cy="4452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5D914D30-7647-4365-AB71-757C440094D5}"/>
              </a:ext>
            </a:extLst>
          </p:cNvPr>
          <p:cNvSpPr txBox="1"/>
          <p:nvPr userDrawn="1"/>
        </p:nvSpPr>
        <p:spPr>
          <a:xfrm>
            <a:off x="-3155541" y="0"/>
            <a:ext cx="1805712" cy="5355312"/>
          </a:xfrm>
          <a:prstGeom prst="rect">
            <a:avLst/>
          </a:prstGeom>
          <a:noFill/>
        </p:spPr>
        <p:txBody>
          <a:bodyPr wrap="square" rtlCol="0">
            <a:noAutofit/>
          </a:bodyPr>
          <a:lstStyle/>
          <a:p>
            <a:r>
              <a:rPr lang="en-US" sz="1100"/>
              <a:t>To change the background image: </a:t>
            </a:r>
            <a:br>
              <a:rPr lang="en-US" sz="1100"/>
            </a:br>
            <a:endParaRPr lang="en-US" sz="1100"/>
          </a:p>
          <a:p>
            <a:pPr marL="285750" indent="-285750">
              <a:buFont typeface="Arial" panose="020B0604020202020204" pitchFamily="34" charset="0"/>
              <a:buChar char="•"/>
            </a:pPr>
            <a:r>
              <a:rPr lang="en-US" sz="1100"/>
              <a:t>Click on background image placeholder icon to </a:t>
            </a:r>
            <a:r>
              <a:rPr lang="en-US" sz="1100" b="1"/>
              <a:t>Change Picture</a:t>
            </a:r>
          </a:p>
          <a:p>
            <a:pPr marL="285750" indent="-285750">
              <a:buFont typeface="Arial" panose="020B0604020202020204" pitchFamily="34" charset="0"/>
              <a:buChar char="•"/>
            </a:pPr>
            <a:r>
              <a:rPr lang="en-US" sz="1100"/>
              <a:t>Choose your new image. </a:t>
            </a:r>
            <a:r>
              <a:rPr lang="en-US" sz="1100" b="1"/>
              <a:t>Done!</a:t>
            </a:r>
          </a:p>
        </p:txBody>
      </p:sp>
    </p:spTree>
    <p:extLst>
      <p:ext uri="{BB962C8B-B14F-4D97-AF65-F5344CB8AC3E}">
        <p14:creationId xmlns:p14="http://schemas.microsoft.com/office/powerpoint/2010/main" val="7785410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Split Text and Imag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4C9287E-D84A-448D-AD45-7BCAFD051E15}"/>
              </a:ext>
            </a:extLst>
          </p:cNvPr>
          <p:cNvSpPr>
            <a:spLocks noGrp="1"/>
          </p:cNvSpPr>
          <p:nvPr>
            <p:ph type="dt" sz="half" idx="10"/>
          </p:nvPr>
        </p:nvSpPr>
        <p:spPr/>
        <p:txBody>
          <a:bodyPr/>
          <a:lstStyle/>
          <a:p>
            <a:fld id="{304E8381-1220-45D7-A508-9B3EA5354895}" type="datetimeFigureOut">
              <a:rPr lang="en-US" smtClean="0">
                <a:solidFill>
                  <a:prstClr val="black">
                    <a:tint val="75000"/>
                  </a:prstClr>
                </a:solidFill>
              </a:rPr>
              <a:pPr/>
              <a:t>10/6/2025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2DB926B5-83DA-4656-BB4F-6CAE7F22AF74}"/>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BA61BF1A-28DD-4ED6-9400-B139D672F52B}"/>
              </a:ext>
            </a:extLst>
          </p:cNvPr>
          <p:cNvSpPr>
            <a:spLocks noGrp="1"/>
          </p:cNvSpPr>
          <p:nvPr>
            <p:ph type="sldNum" sz="quarter" idx="12"/>
          </p:nvPr>
        </p:nvSpPr>
        <p:spPr/>
        <p:txBody>
          <a:bodyPr/>
          <a:lstStyle/>
          <a:p>
            <a:fld id="{0BAD3989-C0BA-4AE9-8F57-274CC2690C0D}" type="slidenum">
              <a:rPr lang="en-US" smtClean="0">
                <a:solidFill>
                  <a:prstClr val="black">
                    <a:tint val="75000"/>
                  </a:prstClr>
                </a:solidFill>
              </a:rPr>
              <a:pPr/>
              <a:t>‹#›</a:t>
            </a:fld>
            <a:endParaRPr lang="en-US">
              <a:solidFill>
                <a:prstClr val="black">
                  <a:tint val="75000"/>
                </a:prstClr>
              </a:solidFill>
            </a:endParaRPr>
          </a:p>
        </p:txBody>
      </p:sp>
      <p:sp>
        <p:nvSpPr>
          <p:cNvPr id="7" name="Title 1">
            <a:extLst>
              <a:ext uri="{FF2B5EF4-FFF2-40B4-BE49-F238E27FC236}">
                <a16:creationId xmlns:a16="http://schemas.microsoft.com/office/drawing/2014/main" id="{1C3009EA-A9B4-4B34-A301-ABF43446C012}"/>
              </a:ext>
            </a:extLst>
          </p:cNvPr>
          <p:cNvSpPr>
            <a:spLocks noGrp="1"/>
          </p:cNvSpPr>
          <p:nvPr>
            <p:ph type="title" hasCustomPrompt="1"/>
          </p:nvPr>
        </p:nvSpPr>
        <p:spPr>
          <a:xfrm>
            <a:off x="475131" y="117476"/>
            <a:ext cx="5182720" cy="1169988"/>
          </a:xfrm>
        </p:spPr>
        <p:txBody>
          <a:bodyPr anchor="b">
            <a:normAutofit/>
          </a:bodyPr>
          <a:lstStyle>
            <a:lvl1pPr algn="ctr">
              <a:defRPr sz="3600" spc="0">
                <a:solidFill>
                  <a:schemeClr val="tx2"/>
                </a:solidFill>
                <a:latin typeface="+mj-lt"/>
              </a:defRPr>
            </a:lvl1pPr>
          </a:lstStyle>
          <a:p>
            <a:r>
              <a:rPr lang="en-US"/>
              <a:t>Click To Edit Master Title Style</a:t>
            </a:r>
          </a:p>
        </p:txBody>
      </p:sp>
      <p:cxnSp>
        <p:nvCxnSpPr>
          <p:cNvPr id="9" name="Straight Connector 8">
            <a:extLst>
              <a:ext uri="{FF2B5EF4-FFF2-40B4-BE49-F238E27FC236}">
                <a16:creationId xmlns:a16="http://schemas.microsoft.com/office/drawing/2014/main" id="{77B0021E-E224-4737-BAD7-ECBA6D6E813D}"/>
              </a:ext>
            </a:extLst>
          </p:cNvPr>
          <p:cNvCxnSpPr>
            <a:cxnSpLocks/>
          </p:cNvCxnSpPr>
          <p:nvPr userDrawn="1"/>
        </p:nvCxnSpPr>
        <p:spPr>
          <a:xfrm>
            <a:off x="2065726" y="1463040"/>
            <a:ext cx="2011680"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DB443C0E-3B09-45A9-9751-939C0431287C}"/>
              </a:ext>
            </a:extLst>
          </p:cNvPr>
          <p:cNvSpPr>
            <a:spLocks noGrp="1"/>
          </p:cNvSpPr>
          <p:nvPr>
            <p:ph type="pic" sz="quarter" idx="13"/>
          </p:nvPr>
        </p:nvSpPr>
        <p:spPr>
          <a:xfrm>
            <a:off x="6115050" y="0"/>
            <a:ext cx="6076950" cy="6858000"/>
          </a:xfrm>
        </p:spPr>
        <p:txBody>
          <a:bodyPr/>
          <a:lstStyle/>
          <a:p>
            <a:endParaRPr lang="en-US"/>
          </a:p>
        </p:txBody>
      </p:sp>
      <p:sp>
        <p:nvSpPr>
          <p:cNvPr id="16" name="Text Placeholder 15">
            <a:extLst>
              <a:ext uri="{FF2B5EF4-FFF2-40B4-BE49-F238E27FC236}">
                <a16:creationId xmlns:a16="http://schemas.microsoft.com/office/drawing/2014/main" id="{3A9EDAAB-6217-4483-9316-B11CD9351C12}"/>
              </a:ext>
            </a:extLst>
          </p:cNvPr>
          <p:cNvSpPr>
            <a:spLocks noGrp="1"/>
          </p:cNvSpPr>
          <p:nvPr>
            <p:ph type="body" sz="quarter" idx="15"/>
          </p:nvPr>
        </p:nvSpPr>
        <p:spPr>
          <a:xfrm>
            <a:off x="474663" y="1816328"/>
            <a:ext cx="5183187" cy="4452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AA30F40F-94E2-46FF-AC12-B3057D30C2C1}"/>
              </a:ext>
            </a:extLst>
          </p:cNvPr>
          <p:cNvSpPr txBox="1"/>
          <p:nvPr userDrawn="1"/>
        </p:nvSpPr>
        <p:spPr>
          <a:xfrm>
            <a:off x="-3155541" y="0"/>
            <a:ext cx="1805712" cy="5355312"/>
          </a:xfrm>
          <a:prstGeom prst="rect">
            <a:avLst/>
          </a:prstGeom>
          <a:noFill/>
        </p:spPr>
        <p:txBody>
          <a:bodyPr wrap="square" rtlCol="0">
            <a:noAutofit/>
          </a:bodyPr>
          <a:lstStyle/>
          <a:p>
            <a:r>
              <a:rPr lang="en-US" sz="1100"/>
              <a:t>To change the background image: </a:t>
            </a:r>
            <a:br>
              <a:rPr lang="en-US" sz="1100"/>
            </a:br>
            <a:endParaRPr lang="en-US" sz="1100"/>
          </a:p>
          <a:p>
            <a:pPr marL="285750" indent="-285750">
              <a:buFont typeface="Arial" panose="020B0604020202020204" pitchFamily="34" charset="0"/>
              <a:buChar char="•"/>
            </a:pPr>
            <a:r>
              <a:rPr lang="en-US" sz="1100"/>
              <a:t>Click on background image placeholder icon to </a:t>
            </a:r>
            <a:r>
              <a:rPr lang="en-US" sz="1100" b="1"/>
              <a:t>Change Picture</a:t>
            </a:r>
          </a:p>
          <a:p>
            <a:pPr marL="285750" indent="-285750">
              <a:buFont typeface="Arial" panose="020B0604020202020204" pitchFamily="34" charset="0"/>
              <a:buChar char="•"/>
            </a:pPr>
            <a:r>
              <a:rPr lang="en-US" sz="1100"/>
              <a:t>Choose your new image. </a:t>
            </a:r>
            <a:r>
              <a:rPr lang="en-US" sz="1100" b="1"/>
              <a:t>Done!</a:t>
            </a:r>
          </a:p>
        </p:txBody>
      </p:sp>
    </p:spTree>
    <p:extLst>
      <p:ext uri="{BB962C8B-B14F-4D97-AF65-F5344CB8AC3E}">
        <p14:creationId xmlns:p14="http://schemas.microsoft.com/office/powerpoint/2010/main" val="6382091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Split Text and Imag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4C9287E-D84A-448D-AD45-7BCAFD051E15}"/>
              </a:ext>
            </a:extLst>
          </p:cNvPr>
          <p:cNvSpPr>
            <a:spLocks noGrp="1"/>
          </p:cNvSpPr>
          <p:nvPr>
            <p:ph type="dt" sz="half" idx="10"/>
          </p:nvPr>
        </p:nvSpPr>
        <p:spPr/>
        <p:txBody>
          <a:bodyPr/>
          <a:lstStyle/>
          <a:p>
            <a:fld id="{304E8381-1220-45D7-A508-9B3EA5354895}" type="datetimeFigureOut">
              <a:rPr lang="en-US" smtClean="0">
                <a:solidFill>
                  <a:prstClr val="black">
                    <a:tint val="75000"/>
                  </a:prstClr>
                </a:solidFill>
              </a:rPr>
              <a:pPr/>
              <a:t>10/6/2025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2DB926B5-83DA-4656-BB4F-6CAE7F22AF74}"/>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BA61BF1A-28DD-4ED6-9400-B139D672F52B}"/>
              </a:ext>
            </a:extLst>
          </p:cNvPr>
          <p:cNvSpPr>
            <a:spLocks noGrp="1"/>
          </p:cNvSpPr>
          <p:nvPr>
            <p:ph type="sldNum" sz="quarter" idx="12"/>
          </p:nvPr>
        </p:nvSpPr>
        <p:spPr/>
        <p:txBody>
          <a:bodyPr/>
          <a:lstStyle/>
          <a:p>
            <a:fld id="{0BAD3989-C0BA-4AE9-8F57-274CC2690C0D}" type="slidenum">
              <a:rPr lang="en-US" smtClean="0">
                <a:solidFill>
                  <a:prstClr val="black">
                    <a:tint val="75000"/>
                  </a:prstClr>
                </a:solidFill>
              </a:rPr>
              <a:pPr/>
              <a:t>‹#›</a:t>
            </a:fld>
            <a:endParaRPr lang="en-US">
              <a:solidFill>
                <a:prstClr val="black">
                  <a:tint val="75000"/>
                </a:prstClr>
              </a:solidFill>
            </a:endParaRPr>
          </a:p>
        </p:txBody>
      </p:sp>
      <p:sp>
        <p:nvSpPr>
          <p:cNvPr id="7" name="Title 1">
            <a:extLst>
              <a:ext uri="{FF2B5EF4-FFF2-40B4-BE49-F238E27FC236}">
                <a16:creationId xmlns:a16="http://schemas.microsoft.com/office/drawing/2014/main" id="{1C3009EA-A9B4-4B34-A301-ABF43446C012}"/>
              </a:ext>
            </a:extLst>
          </p:cNvPr>
          <p:cNvSpPr>
            <a:spLocks noGrp="1"/>
          </p:cNvSpPr>
          <p:nvPr>
            <p:ph type="title" hasCustomPrompt="1"/>
          </p:nvPr>
        </p:nvSpPr>
        <p:spPr>
          <a:xfrm>
            <a:off x="6556618" y="117476"/>
            <a:ext cx="5182720" cy="1169988"/>
          </a:xfrm>
        </p:spPr>
        <p:txBody>
          <a:bodyPr anchor="b">
            <a:normAutofit/>
          </a:bodyPr>
          <a:lstStyle>
            <a:lvl1pPr algn="ctr">
              <a:defRPr sz="3600" spc="0">
                <a:solidFill>
                  <a:schemeClr val="tx2"/>
                </a:solidFill>
                <a:latin typeface="+mj-lt"/>
              </a:defRPr>
            </a:lvl1pPr>
          </a:lstStyle>
          <a:p>
            <a:r>
              <a:rPr lang="en-US"/>
              <a:t>Click To Edit Master Title Style</a:t>
            </a:r>
          </a:p>
        </p:txBody>
      </p:sp>
      <p:cxnSp>
        <p:nvCxnSpPr>
          <p:cNvPr id="9" name="Straight Connector 8">
            <a:extLst>
              <a:ext uri="{FF2B5EF4-FFF2-40B4-BE49-F238E27FC236}">
                <a16:creationId xmlns:a16="http://schemas.microsoft.com/office/drawing/2014/main" id="{77B0021E-E224-4737-BAD7-ECBA6D6E813D}"/>
              </a:ext>
            </a:extLst>
          </p:cNvPr>
          <p:cNvCxnSpPr>
            <a:cxnSpLocks/>
          </p:cNvCxnSpPr>
          <p:nvPr userDrawn="1"/>
        </p:nvCxnSpPr>
        <p:spPr>
          <a:xfrm>
            <a:off x="8147213" y="1463040"/>
            <a:ext cx="2011680"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DB443C0E-3B09-45A9-9751-939C0431287C}"/>
              </a:ext>
            </a:extLst>
          </p:cNvPr>
          <p:cNvSpPr>
            <a:spLocks noGrp="1"/>
          </p:cNvSpPr>
          <p:nvPr>
            <p:ph type="pic" sz="quarter" idx="13"/>
          </p:nvPr>
        </p:nvSpPr>
        <p:spPr>
          <a:xfrm>
            <a:off x="0" y="0"/>
            <a:ext cx="6076950" cy="6858000"/>
          </a:xfrm>
        </p:spPr>
        <p:txBody>
          <a:bodyPr/>
          <a:lstStyle/>
          <a:p>
            <a:endParaRPr lang="en-US"/>
          </a:p>
        </p:txBody>
      </p:sp>
      <p:sp>
        <p:nvSpPr>
          <p:cNvPr id="16" name="Text Placeholder 15">
            <a:extLst>
              <a:ext uri="{FF2B5EF4-FFF2-40B4-BE49-F238E27FC236}">
                <a16:creationId xmlns:a16="http://schemas.microsoft.com/office/drawing/2014/main" id="{3A9EDAAB-6217-4483-9316-B11CD9351C12}"/>
              </a:ext>
            </a:extLst>
          </p:cNvPr>
          <p:cNvSpPr>
            <a:spLocks noGrp="1"/>
          </p:cNvSpPr>
          <p:nvPr>
            <p:ph type="body" sz="quarter" idx="15"/>
          </p:nvPr>
        </p:nvSpPr>
        <p:spPr>
          <a:xfrm>
            <a:off x="6556150" y="1816328"/>
            <a:ext cx="5183187" cy="4452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5D914D30-7647-4365-AB71-757C440094D5}"/>
              </a:ext>
            </a:extLst>
          </p:cNvPr>
          <p:cNvSpPr txBox="1"/>
          <p:nvPr userDrawn="1"/>
        </p:nvSpPr>
        <p:spPr>
          <a:xfrm>
            <a:off x="-3155541" y="0"/>
            <a:ext cx="1805712" cy="5355312"/>
          </a:xfrm>
          <a:prstGeom prst="rect">
            <a:avLst/>
          </a:prstGeom>
          <a:noFill/>
        </p:spPr>
        <p:txBody>
          <a:bodyPr wrap="square" rtlCol="0">
            <a:noAutofit/>
          </a:bodyPr>
          <a:lstStyle/>
          <a:p>
            <a:r>
              <a:rPr lang="en-US" sz="1100"/>
              <a:t>To change the background image: </a:t>
            </a:r>
            <a:br>
              <a:rPr lang="en-US" sz="1100"/>
            </a:br>
            <a:endParaRPr lang="en-US" sz="1100"/>
          </a:p>
          <a:p>
            <a:pPr marL="285750" indent="-285750">
              <a:buFont typeface="Arial" panose="020B0604020202020204" pitchFamily="34" charset="0"/>
              <a:buChar char="•"/>
            </a:pPr>
            <a:r>
              <a:rPr lang="en-US" sz="1100"/>
              <a:t>Click on background image placeholder icon to </a:t>
            </a:r>
            <a:r>
              <a:rPr lang="en-US" sz="1100" b="1"/>
              <a:t>Change Picture</a:t>
            </a:r>
          </a:p>
          <a:p>
            <a:pPr marL="285750" indent="-285750">
              <a:buFont typeface="Arial" panose="020B0604020202020204" pitchFamily="34" charset="0"/>
              <a:buChar char="•"/>
            </a:pPr>
            <a:r>
              <a:rPr lang="en-US" sz="1100"/>
              <a:t>Choose your new image. </a:t>
            </a:r>
            <a:r>
              <a:rPr lang="en-US" sz="1100" b="1"/>
              <a:t>Done!</a:t>
            </a:r>
          </a:p>
        </p:txBody>
      </p:sp>
    </p:spTree>
    <p:extLst>
      <p:ext uri="{BB962C8B-B14F-4D97-AF65-F5344CB8AC3E}">
        <p14:creationId xmlns:p14="http://schemas.microsoft.com/office/powerpoint/2010/main" val="21208007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Quote and Imag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E1B454-E2E6-4A79-A0FC-F75399558984}"/>
              </a:ext>
            </a:extLst>
          </p:cNvPr>
          <p:cNvSpPr>
            <a:spLocks noGrp="1"/>
          </p:cNvSpPr>
          <p:nvPr>
            <p:ph type="dt" sz="half" idx="10"/>
          </p:nvPr>
        </p:nvSpPr>
        <p:spPr/>
        <p:txBody>
          <a:bodyPr/>
          <a:lstStyle/>
          <a:p>
            <a:fld id="{304E8381-1220-45D7-A508-9B3EA5354895}" type="datetimeFigureOut">
              <a:rPr lang="en-US" smtClean="0">
                <a:solidFill>
                  <a:prstClr val="black">
                    <a:tint val="75000"/>
                  </a:prstClr>
                </a:solidFill>
              </a:rPr>
              <a:pPr/>
              <a:t>10/6/2025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FDC2C33A-B4D8-4AF8-B4B8-46D6846C87A8}"/>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6B98AB4-FED9-4D04-9A6F-A29994157F11}"/>
              </a:ext>
            </a:extLst>
          </p:cNvPr>
          <p:cNvSpPr>
            <a:spLocks noGrp="1"/>
          </p:cNvSpPr>
          <p:nvPr>
            <p:ph type="sldNum" sz="quarter" idx="12"/>
          </p:nvPr>
        </p:nvSpPr>
        <p:spPr/>
        <p:txBody>
          <a:bodyPr/>
          <a:lstStyle/>
          <a:p>
            <a:fld id="{0BAD3989-C0BA-4AE9-8F57-274CC2690C0D}" type="slidenum">
              <a:rPr lang="en-US" smtClean="0">
                <a:solidFill>
                  <a:prstClr val="black">
                    <a:tint val="75000"/>
                  </a:prstClr>
                </a:solidFill>
              </a:rPr>
              <a:pPr/>
              <a:t>‹#›</a:t>
            </a:fld>
            <a:endParaRPr lang="en-US">
              <a:solidFill>
                <a:prstClr val="black">
                  <a:tint val="75000"/>
                </a:prstClr>
              </a:solidFill>
            </a:endParaRPr>
          </a:p>
        </p:txBody>
      </p:sp>
      <p:sp>
        <p:nvSpPr>
          <p:cNvPr id="7" name="Picture Placeholder 6">
            <a:extLst>
              <a:ext uri="{FF2B5EF4-FFF2-40B4-BE49-F238E27FC236}">
                <a16:creationId xmlns:a16="http://schemas.microsoft.com/office/drawing/2014/main" id="{0B53907B-E45B-4A87-91AC-D20E6E4118CC}"/>
              </a:ext>
            </a:extLst>
          </p:cNvPr>
          <p:cNvSpPr>
            <a:spLocks noGrp="1"/>
          </p:cNvSpPr>
          <p:nvPr>
            <p:ph type="pic" sz="quarter" idx="13"/>
          </p:nvPr>
        </p:nvSpPr>
        <p:spPr>
          <a:xfrm>
            <a:off x="0" y="0"/>
            <a:ext cx="4891088" cy="6858000"/>
          </a:xfrm>
          <a:solidFill>
            <a:schemeClr val="accent1"/>
          </a:solidFill>
        </p:spPr>
        <p:txBody>
          <a:bodyPr/>
          <a:lstStyle/>
          <a:p>
            <a:endParaRPr lang="en-US"/>
          </a:p>
        </p:txBody>
      </p:sp>
      <p:cxnSp>
        <p:nvCxnSpPr>
          <p:cNvPr id="10" name="Straight Connector 9">
            <a:extLst>
              <a:ext uri="{FF2B5EF4-FFF2-40B4-BE49-F238E27FC236}">
                <a16:creationId xmlns:a16="http://schemas.microsoft.com/office/drawing/2014/main" id="{25CCEA66-E0BF-42D6-B7E0-89A3FAAB9E57}"/>
              </a:ext>
            </a:extLst>
          </p:cNvPr>
          <p:cNvCxnSpPr>
            <a:cxnSpLocks/>
          </p:cNvCxnSpPr>
          <p:nvPr userDrawn="1"/>
        </p:nvCxnSpPr>
        <p:spPr>
          <a:xfrm>
            <a:off x="5634498" y="1540681"/>
            <a:ext cx="5577840"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E2F5287-6E6C-4815-BE30-3949E1BCD94D}"/>
              </a:ext>
            </a:extLst>
          </p:cNvPr>
          <p:cNvCxnSpPr>
            <a:cxnSpLocks/>
          </p:cNvCxnSpPr>
          <p:nvPr userDrawn="1"/>
        </p:nvCxnSpPr>
        <p:spPr>
          <a:xfrm>
            <a:off x="5634498" y="5352353"/>
            <a:ext cx="5577840"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E009A992-FC75-487A-A54B-F3AF838BA92E}"/>
              </a:ext>
            </a:extLst>
          </p:cNvPr>
          <p:cNvSpPr>
            <a:spLocks noGrp="1"/>
          </p:cNvSpPr>
          <p:nvPr>
            <p:ph type="body" sz="quarter" idx="14" hasCustomPrompt="1"/>
          </p:nvPr>
        </p:nvSpPr>
        <p:spPr>
          <a:xfrm>
            <a:off x="5634498" y="1629510"/>
            <a:ext cx="5577840" cy="3598981"/>
          </a:xfrm>
          <a:solidFill>
            <a:schemeClr val="bg1"/>
          </a:solidFill>
          <a:ln w="76200">
            <a:noFill/>
            <a:miter lim="800000"/>
            <a:extLst>
              <a:ext uri="{C807C97D-BFC1-408E-A445-0C87EB9F89A2}">
                <ask:lineSketchStyleProps xmlns:ask="http://schemas.microsoft.com/office/drawing/2018/sketchyshapes" sd="1219033472">
                  <a:custGeom>
                    <a:avLst/>
                    <a:gdLst>
                      <a:gd name="connsiteX0" fmla="*/ 0 w 5577840"/>
                      <a:gd name="connsiteY0" fmla="*/ 0 h 1378848"/>
                      <a:gd name="connsiteX1" fmla="*/ 613562 w 5577840"/>
                      <a:gd name="connsiteY1" fmla="*/ 0 h 1378848"/>
                      <a:gd name="connsiteX2" fmla="*/ 1004011 w 5577840"/>
                      <a:gd name="connsiteY2" fmla="*/ 0 h 1378848"/>
                      <a:gd name="connsiteX3" fmla="*/ 1506017 w 5577840"/>
                      <a:gd name="connsiteY3" fmla="*/ 0 h 1378848"/>
                      <a:gd name="connsiteX4" fmla="*/ 2175358 w 5577840"/>
                      <a:gd name="connsiteY4" fmla="*/ 0 h 1378848"/>
                      <a:gd name="connsiteX5" fmla="*/ 2733142 w 5577840"/>
                      <a:gd name="connsiteY5" fmla="*/ 0 h 1378848"/>
                      <a:gd name="connsiteX6" fmla="*/ 3346704 w 5577840"/>
                      <a:gd name="connsiteY6" fmla="*/ 0 h 1378848"/>
                      <a:gd name="connsiteX7" fmla="*/ 3848710 w 5577840"/>
                      <a:gd name="connsiteY7" fmla="*/ 0 h 1378848"/>
                      <a:gd name="connsiteX8" fmla="*/ 4406494 w 5577840"/>
                      <a:gd name="connsiteY8" fmla="*/ 0 h 1378848"/>
                      <a:gd name="connsiteX9" fmla="*/ 5075834 w 5577840"/>
                      <a:gd name="connsiteY9" fmla="*/ 0 h 1378848"/>
                      <a:gd name="connsiteX10" fmla="*/ 5577840 w 5577840"/>
                      <a:gd name="connsiteY10" fmla="*/ 0 h 1378848"/>
                      <a:gd name="connsiteX11" fmla="*/ 5577840 w 5577840"/>
                      <a:gd name="connsiteY11" fmla="*/ 473404 h 1378848"/>
                      <a:gd name="connsiteX12" fmla="*/ 5577840 w 5577840"/>
                      <a:gd name="connsiteY12" fmla="*/ 905444 h 1378848"/>
                      <a:gd name="connsiteX13" fmla="*/ 5577840 w 5577840"/>
                      <a:gd name="connsiteY13" fmla="*/ 1378848 h 1378848"/>
                      <a:gd name="connsiteX14" fmla="*/ 5020056 w 5577840"/>
                      <a:gd name="connsiteY14" fmla="*/ 1378848 h 1378848"/>
                      <a:gd name="connsiteX15" fmla="*/ 4462272 w 5577840"/>
                      <a:gd name="connsiteY15" fmla="*/ 1378848 h 1378848"/>
                      <a:gd name="connsiteX16" fmla="*/ 4016045 w 5577840"/>
                      <a:gd name="connsiteY16" fmla="*/ 1378848 h 1378848"/>
                      <a:gd name="connsiteX17" fmla="*/ 3458261 w 5577840"/>
                      <a:gd name="connsiteY17" fmla="*/ 1378848 h 1378848"/>
                      <a:gd name="connsiteX18" fmla="*/ 2900477 w 5577840"/>
                      <a:gd name="connsiteY18" fmla="*/ 1378848 h 1378848"/>
                      <a:gd name="connsiteX19" fmla="*/ 2342693 w 5577840"/>
                      <a:gd name="connsiteY19" fmla="*/ 1378848 h 1378848"/>
                      <a:gd name="connsiteX20" fmla="*/ 1784909 w 5577840"/>
                      <a:gd name="connsiteY20" fmla="*/ 1378848 h 1378848"/>
                      <a:gd name="connsiteX21" fmla="*/ 1282903 w 5577840"/>
                      <a:gd name="connsiteY21" fmla="*/ 1378848 h 1378848"/>
                      <a:gd name="connsiteX22" fmla="*/ 669341 w 5577840"/>
                      <a:gd name="connsiteY22" fmla="*/ 1378848 h 1378848"/>
                      <a:gd name="connsiteX23" fmla="*/ 0 w 5577840"/>
                      <a:gd name="connsiteY23" fmla="*/ 1378848 h 1378848"/>
                      <a:gd name="connsiteX24" fmla="*/ 0 w 5577840"/>
                      <a:gd name="connsiteY24" fmla="*/ 891655 h 1378848"/>
                      <a:gd name="connsiteX25" fmla="*/ 0 w 5577840"/>
                      <a:gd name="connsiteY25" fmla="*/ 418251 h 1378848"/>
                      <a:gd name="connsiteX26" fmla="*/ 0 w 5577840"/>
                      <a:gd name="connsiteY26" fmla="*/ 0 h 137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577840" h="1378848" fill="none" extrusionOk="0">
                        <a:moveTo>
                          <a:pt x="0" y="0"/>
                        </a:moveTo>
                        <a:cubicBezTo>
                          <a:pt x="271793" y="-30820"/>
                          <a:pt x="456098" y="49656"/>
                          <a:pt x="613562" y="0"/>
                        </a:cubicBezTo>
                        <a:cubicBezTo>
                          <a:pt x="771026" y="-49656"/>
                          <a:pt x="842195" y="42122"/>
                          <a:pt x="1004011" y="0"/>
                        </a:cubicBezTo>
                        <a:cubicBezTo>
                          <a:pt x="1165827" y="-42122"/>
                          <a:pt x="1289014" y="4129"/>
                          <a:pt x="1506017" y="0"/>
                        </a:cubicBezTo>
                        <a:cubicBezTo>
                          <a:pt x="1723020" y="-4129"/>
                          <a:pt x="2028486" y="73950"/>
                          <a:pt x="2175358" y="0"/>
                        </a:cubicBezTo>
                        <a:cubicBezTo>
                          <a:pt x="2322230" y="-73950"/>
                          <a:pt x="2483667" y="32711"/>
                          <a:pt x="2733142" y="0"/>
                        </a:cubicBezTo>
                        <a:cubicBezTo>
                          <a:pt x="2982617" y="-32711"/>
                          <a:pt x="3039930" y="40671"/>
                          <a:pt x="3346704" y="0"/>
                        </a:cubicBezTo>
                        <a:cubicBezTo>
                          <a:pt x="3653478" y="-40671"/>
                          <a:pt x="3603528" y="49628"/>
                          <a:pt x="3848710" y="0"/>
                        </a:cubicBezTo>
                        <a:cubicBezTo>
                          <a:pt x="4093892" y="-49628"/>
                          <a:pt x="4224301" y="52921"/>
                          <a:pt x="4406494" y="0"/>
                        </a:cubicBezTo>
                        <a:cubicBezTo>
                          <a:pt x="4588687" y="-52921"/>
                          <a:pt x="4741685" y="8002"/>
                          <a:pt x="5075834" y="0"/>
                        </a:cubicBezTo>
                        <a:cubicBezTo>
                          <a:pt x="5409983" y="-8002"/>
                          <a:pt x="5335028" y="45285"/>
                          <a:pt x="5577840" y="0"/>
                        </a:cubicBezTo>
                        <a:cubicBezTo>
                          <a:pt x="5628755" y="208345"/>
                          <a:pt x="5547819" y="355108"/>
                          <a:pt x="5577840" y="473404"/>
                        </a:cubicBezTo>
                        <a:cubicBezTo>
                          <a:pt x="5607861" y="591700"/>
                          <a:pt x="5543276" y="809642"/>
                          <a:pt x="5577840" y="905444"/>
                        </a:cubicBezTo>
                        <a:cubicBezTo>
                          <a:pt x="5612404" y="1001246"/>
                          <a:pt x="5556061" y="1159280"/>
                          <a:pt x="5577840" y="1378848"/>
                        </a:cubicBezTo>
                        <a:cubicBezTo>
                          <a:pt x="5440170" y="1410432"/>
                          <a:pt x="5255216" y="1371480"/>
                          <a:pt x="5020056" y="1378848"/>
                        </a:cubicBezTo>
                        <a:cubicBezTo>
                          <a:pt x="4784896" y="1386216"/>
                          <a:pt x="4631296" y="1320132"/>
                          <a:pt x="4462272" y="1378848"/>
                        </a:cubicBezTo>
                        <a:cubicBezTo>
                          <a:pt x="4293248" y="1437564"/>
                          <a:pt x="4232293" y="1371624"/>
                          <a:pt x="4016045" y="1378848"/>
                        </a:cubicBezTo>
                        <a:cubicBezTo>
                          <a:pt x="3799797" y="1386072"/>
                          <a:pt x="3686603" y="1324700"/>
                          <a:pt x="3458261" y="1378848"/>
                        </a:cubicBezTo>
                        <a:cubicBezTo>
                          <a:pt x="3229919" y="1432996"/>
                          <a:pt x="3019402" y="1324023"/>
                          <a:pt x="2900477" y="1378848"/>
                        </a:cubicBezTo>
                        <a:cubicBezTo>
                          <a:pt x="2781552" y="1433673"/>
                          <a:pt x="2601608" y="1320981"/>
                          <a:pt x="2342693" y="1378848"/>
                        </a:cubicBezTo>
                        <a:cubicBezTo>
                          <a:pt x="2083778" y="1436715"/>
                          <a:pt x="1990860" y="1378840"/>
                          <a:pt x="1784909" y="1378848"/>
                        </a:cubicBezTo>
                        <a:cubicBezTo>
                          <a:pt x="1578958" y="1378856"/>
                          <a:pt x="1400244" y="1364284"/>
                          <a:pt x="1282903" y="1378848"/>
                        </a:cubicBezTo>
                        <a:cubicBezTo>
                          <a:pt x="1165562" y="1393412"/>
                          <a:pt x="943335" y="1334871"/>
                          <a:pt x="669341" y="1378848"/>
                        </a:cubicBezTo>
                        <a:cubicBezTo>
                          <a:pt x="395347" y="1422825"/>
                          <a:pt x="332356" y="1322143"/>
                          <a:pt x="0" y="1378848"/>
                        </a:cubicBezTo>
                        <a:cubicBezTo>
                          <a:pt x="-43165" y="1204200"/>
                          <a:pt x="54314" y="1096555"/>
                          <a:pt x="0" y="891655"/>
                        </a:cubicBezTo>
                        <a:cubicBezTo>
                          <a:pt x="-54314" y="686755"/>
                          <a:pt x="18974" y="632751"/>
                          <a:pt x="0" y="418251"/>
                        </a:cubicBezTo>
                        <a:cubicBezTo>
                          <a:pt x="-18974" y="203751"/>
                          <a:pt x="20455" y="158974"/>
                          <a:pt x="0" y="0"/>
                        </a:cubicBezTo>
                        <a:close/>
                      </a:path>
                      <a:path w="5577840" h="1378848" stroke="0" extrusionOk="0">
                        <a:moveTo>
                          <a:pt x="0" y="0"/>
                        </a:moveTo>
                        <a:cubicBezTo>
                          <a:pt x="104848" y="-40489"/>
                          <a:pt x="369929" y="16833"/>
                          <a:pt x="502006" y="0"/>
                        </a:cubicBezTo>
                        <a:cubicBezTo>
                          <a:pt x="634083" y="-16833"/>
                          <a:pt x="718833" y="7439"/>
                          <a:pt x="892454" y="0"/>
                        </a:cubicBezTo>
                        <a:cubicBezTo>
                          <a:pt x="1066075" y="-7439"/>
                          <a:pt x="1419772" y="36095"/>
                          <a:pt x="1561795" y="0"/>
                        </a:cubicBezTo>
                        <a:cubicBezTo>
                          <a:pt x="1703818" y="-36095"/>
                          <a:pt x="1949909" y="27206"/>
                          <a:pt x="2063801" y="0"/>
                        </a:cubicBezTo>
                        <a:cubicBezTo>
                          <a:pt x="2177693" y="-27206"/>
                          <a:pt x="2456771" y="52277"/>
                          <a:pt x="2565806" y="0"/>
                        </a:cubicBezTo>
                        <a:cubicBezTo>
                          <a:pt x="2674841" y="-52277"/>
                          <a:pt x="3096557" y="18299"/>
                          <a:pt x="3235147" y="0"/>
                        </a:cubicBezTo>
                        <a:cubicBezTo>
                          <a:pt x="3373737" y="-18299"/>
                          <a:pt x="3540535" y="24438"/>
                          <a:pt x="3681374" y="0"/>
                        </a:cubicBezTo>
                        <a:cubicBezTo>
                          <a:pt x="3822213" y="-24438"/>
                          <a:pt x="4053034" y="9324"/>
                          <a:pt x="4350715" y="0"/>
                        </a:cubicBezTo>
                        <a:cubicBezTo>
                          <a:pt x="4648396" y="-9324"/>
                          <a:pt x="4768512" y="28783"/>
                          <a:pt x="5020056" y="0"/>
                        </a:cubicBezTo>
                        <a:cubicBezTo>
                          <a:pt x="5271600" y="-28783"/>
                          <a:pt x="5438308" y="46660"/>
                          <a:pt x="5577840" y="0"/>
                        </a:cubicBezTo>
                        <a:cubicBezTo>
                          <a:pt x="5585091" y="161051"/>
                          <a:pt x="5559640" y="374504"/>
                          <a:pt x="5577840" y="487193"/>
                        </a:cubicBezTo>
                        <a:cubicBezTo>
                          <a:pt x="5596040" y="599882"/>
                          <a:pt x="5568915" y="732693"/>
                          <a:pt x="5577840" y="960597"/>
                        </a:cubicBezTo>
                        <a:cubicBezTo>
                          <a:pt x="5586765" y="1188501"/>
                          <a:pt x="5536406" y="1171360"/>
                          <a:pt x="5577840" y="1378848"/>
                        </a:cubicBezTo>
                        <a:cubicBezTo>
                          <a:pt x="5393391" y="1437304"/>
                          <a:pt x="5281128" y="1377728"/>
                          <a:pt x="5020056" y="1378848"/>
                        </a:cubicBezTo>
                        <a:cubicBezTo>
                          <a:pt x="4758984" y="1379968"/>
                          <a:pt x="4663198" y="1338971"/>
                          <a:pt x="4573829" y="1378848"/>
                        </a:cubicBezTo>
                        <a:cubicBezTo>
                          <a:pt x="4484460" y="1418725"/>
                          <a:pt x="4285581" y="1352028"/>
                          <a:pt x="4016045" y="1378848"/>
                        </a:cubicBezTo>
                        <a:cubicBezTo>
                          <a:pt x="3746509" y="1405668"/>
                          <a:pt x="3625749" y="1340150"/>
                          <a:pt x="3346704" y="1378848"/>
                        </a:cubicBezTo>
                        <a:cubicBezTo>
                          <a:pt x="3067659" y="1417546"/>
                          <a:pt x="3022678" y="1358123"/>
                          <a:pt x="2788920" y="1378848"/>
                        </a:cubicBezTo>
                        <a:cubicBezTo>
                          <a:pt x="2555162" y="1399573"/>
                          <a:pt x="2512064" y="1361149"/>
                          <a:pt x="2398471" y="1378848"/>
                        </a:cubicBezTo>
                        <a:cubicBezTo>
                          <a:pt x="2284878" y="1396547"/>
                          <a:pt x="2066835" y="1325600"/>
                          <a:pt x="1952244" y="1378848"/>
                        </a:cubicBezTo>
                        <a:cubicBezTo>
                          <a:pt x="1837653" y="1432096"/>
                          <a:pt x="1617080" y="1374070"/>
                          <a:pt x="1282903" y="1378848"/>
                        </a:cubicBezTo>
                        <a:cubicBezTo>
                          <a:pt x="948726" y="1383626"/>
                          <a:pt x="867172" y="1323338"/>
                          <a:pt x="725119" y="1378848"/>
                        </a:cubicBezTo>
                        <a:cubicBezTo>
                          <a:pt x="583066" y="1434358"/>
                          <a:pt x="210698" y="1335573"/>
                          <a:pt x="0" y="1378848"/>
                        </a:cubicBezTo>
                        <a:cubicBezTo>
                          <a:pt x="-20914" y="1218184"/>
                          <a:pt x="27509" y="1086790"/>
                          <a:pt x="0" y="919232"/>
                        </a:cubicBezTo>
                        <a:cubicBezTo>
                          <a:pt x="-27509" y="751674"/>
                          <a:pt x="5673" y="600547"/>
                          <a:pt x="0" y="500981"/>
                        </a:cubicBezTo>
                        <a:cubicBezTo>
                          <a:pt x="-5673" y="401415"/>
                          <a:pt x="30203" y="223473"/>
                          <a:pt x="0" y="0"/>
                        </a:cubicBezTo>
                        <a:close/>
                      </a:path>
                    </a:pathLst>
                  </a:custGeom>
                  <ask:type>
                    <ask:lineSketchNone/>
                  </ask:type>
                </ask:lineSketchStyleProps>
              </a:ext>
            </a:extLst>
          </a:ln>
        </p:spPr>
        <p:txBody>
          <a:bodyPr lIns="274320" tIns="274320" rIns="274320" bIns="274320" anchor="ctr">
            <a:normAutofit/>
          </a:bodyPr>
          <a:lstStyle>
            <a:lvl1pPr marL="0" indent="0">
              <a:lnSpc>
                <a:spcPct val="120000"/>
              </a:lnSpc>
              <a:buNone/>
              <a:defRPr sz="2400" i="1">
                <a:solidFill>
                  <a:schemeClr val="tx2"/>
                </a:solidFill>
                <a:latin typeface="Lora" panose="00000500000000000000" pitchFamily="2" charset="0"/>
              </a:defRPr>
            </a:lvl1pPr>
            <a:lvl2pPr marL="457200" indent="0">
              <a:buNone/>
              <a:defRPr i="1">
                <a:solidFill>
                  <a:schemeClr val="tx2"/>
                </a:solidFill>
                <a:latin typeface="Lora" panose="00000500000000000000" pitchFamily="2" charset="0"/>
              </a:defRPr>
            </a:lvl2pPr>
            <a:lvl3pPr marL="914400" indent="0">
              <a:buNone/>
              <a:defRPr i="1">
                <a:solidFill>
                  <a:schemeClr val="tx2"/>
                </a:solidFill>
                <a:latin typeface="Lora" panose="00000500000000000000" pitchFamily="2" charset="0"/>
              </a:defRPr>
            </a:lvl3pPr>
            <a:lvl4pPr marL="1371600" indent="0">
              <a:buNone/>
              <a:defRPr i="1">
                <a:solidFill>
                  <a:schemeClr val="tx2"/>
                </a:solidFill>
                <a:latin typeface="Lora" panose="00000500000000000000" pitchFamily="2" charset="0"/>
              </a:defRPr>
            </a:lvl4pPr>
            <a:lvl5pPr marL="1828800" indent="0">
              <a:buNone/>
              <a:defRPr i="1">
                <a:solidFill>
                  <a:schemeClr val="tx2"/>
                </a:solidFill>
                <a:latin typeface="Lora" panose="00000500000000000000" pitchFamily="2" charset="0"/>
              </a:defRPr>
            </a:lvl5pPr>
          </a:lstStyle>
          <a:p>
            <a:pPr lvl="0"/>
            <a:r>
              <a:rPr lang="en-US"/>
              <a:t>Click to edit Master text styles- add quoted text here and an image in the side panel…</a:t>
            </a:r>
          </a:p>
        </p:txBody>
      </p:sp>
      <p:sp>
        <p:nvSpPr>
          <p:cNvPr id="9" name="TextBox 8">
            <a:extLst>
              <a:ext uri="{FF2B5EF4-FFF2-40B4-BE49-F238E27FC236}">
                <a16:creationId xmlns:a16="http://schemas.microsoft.com/office/drawing/2014/main" id="{67870A5C-AADF-411C-88F5-987486A349CA}"/>
              </a:ext>
            </a:extLst>
          </p:cNvPr>
          <p:cNvSpPr txBox="1"/>
          <p:nvPr userDrawn="1"/>
        </p:nvSpPr>
        <p:spPr>
          <a:xfrm>
            <a:off x="-3155541" y="0"/>
            <a:ext cx="1805712" cy="5355312"/>
          </a:xfrm>
          <a:prstGeom prst="rect">
            <a:avLst/>
          </a:prstGeom>
          <a:noFill/>
        </p:spPr>
        <p:txBody>
          <a:bodyPr wrap="square" rtlCol="0">
            <a:noAutofit/>
          </a:bodyPr>
          <a:lstStyle/>
          <a:p>
            <a:r>
              <a:rPr lang="en-US" sz="1100"/>
              <a:t>To change the background image: </a:t>
            </a:r>
            <a:br>
              <a:rPr lang="en-US" sz="1100"/>
            </a:br>
            <a:endParaRPr lang="en-US" sz="1100"/>
          </a:p>
          <a:p>
            <a:pPr marL="285750" indent="-285750">
              <a:buFont typeface="Arial" panose="020B0604020202020204" pitchFamily="34" charset="0"/>
              <a:buChar char="•"/>
            </a:pPr>
            <a:r>
              <a:rPr lang="en-US" sz="1100"/>
              <a:t>Click on background image placeholder icon to </a:t>
            </a:r>
            <a:r>
              <a:rPr lang="en-US" sz="1100" b="1"/>
              <a:t>Change Picture</a:t>
            </a:r>
          </a:p>
          <a:p>
            <a:pPr marL="285750" indent="-285750">
              <a:buFont typeface="Arial" panose="020B0604020202020204" pitchFamily="34" charset="0"/>
              <a:buChar char="•"/>
            </a:pPr>
            <a:r>
              <a:rPr lang="en-US" sz="1100"/>
              <a:t>Choose your new image. </a:t>
            </a:r>
            <a:r>
              <a:rPr lang="en-US" sz="1100" b="1"/>
              <a:t>Done!</a:t>
            </a:r>
          </a:p>
        </p:txBody>
      </p:sp>
    </p:spTree>
    <p:extLst>
      <p:ext uri="{BB962C8B-B14F-4D97-AF65-F5344CB8AC3E}">
        <p14:creationId xmlns:p14="http://schemas.microsoft.com/office/powerpoint/2010/main" val="23478525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3F8C6-A4C2-4057-8171-BDA90B9A1214}"/>
              </a:ext>
            </a:extLst>
          </p:cNvPr>
          <p:cNvSpPr>
            <a:spLocks noGrp="1"/>
          </p:cNvSpPr>
          <p:nvPr>
            <p:ph type="ctrTitle" hasCustomPrompt="1"/>
          </p:nvPr>
        </p:nvSpPr>
        <p:spPr>
          <a:xfrm>
            <a:off x="1752600" y="685800"/>
            <a:ext cx="8686800" cy="2504510"/>
          </a:xfrm>
        </p:spPr>
        <p:txBody>
          <a:bodyPr anchor="b">
            <a:normAutofit/>
          </a:bodyPr>
          <a:lstStyle>
            <a:lvl1pPr algn="ctr">
              <a:lnSpc>
                <a:spcPct val="100000"/>
              </a:lnSpc>
              <a:defRPr sz="4800" spc="0" baseline="0">
                <a:solidFill>
                  <a:schemeClr val="tx2"/>
                </a:solidFill>
                <a:latin typeface="+mj-lt"/>
                <a:ea typeface="Open Sans" panose="020B0606030504020204" pitchFamily="34" charset="0"/>
                <a:cs typeface="Open Sans" panose="020B0606030504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569AFAE5-61A2-41CE-A5D8-C37720060934}"/>
              </a:ext>
            </a:extLst>
          </p:cNvPr>
          <p:cNvSpPr>
            <a:spLocks noGrp="1"/>
          </p:cNvSpPr>
          <p:nvPr>
            <p:ph type="subTitle" idx="1" hasCustomPrompt="1"/>
          </p:nvPr>
        </p:nvSpPr>
        <p:spPr>
          <a:xfrm>
            <a:off x="1752600" y="3794760"/>
            <a:ext cx="8686800" cy="1800930"/>
          </a:xfrm>
        </p:spPr>
        <p:txBody>
          <a:bodyPr>
            <a:normAutofit/>
          </a:bodyPr>
          <a:lstStyle>
            <a:lvl1pPr marL="0" indent="0" algn="ctr">
              <a:lnSpc>
                <a:spcPct val="100000"/>
              </a:lnSpc>
              <a:buNone/>
              <a:defRPr sz="1800" spc="600" baseline="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8" name="Straight Connector 17">
            <a:extLst>
              <a:ext uri="{FF2B5EF4-FFF2-40B4-BE49-F238E27FC236}">
                <a16:creationId xmlns:a16="http://schemas.microsoft.com/office/drawing/2014/main" id="{2D210BBA-0B92-4916-81A3-5E939F00CE0C}"/>
              </a:ext>
            </a:extLst>
          </p:cNvPr>
          <p:cNvCxnSpPr>
            <a:cxnSpLocks/>
          </p:cNvCxnSpPr>
          <p:nvPr userDrawn="1"/>
        </p:nvCxnSpPr>
        <p:spPr>
          <a:xfrm>
            <a:off x="2895600" y="3511296"/>
            <a:ext cx="6400800"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2B298A1-3793-4F4A-B7CF-F525A27BD2A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018520" y="5486400"/>
            <a:ext cx="701542" cy="913512"/>
          </a:xfrm>
          <a:prstGeom prst="rect">
            <a:avLst/>
          </a:prstGeom>
        </p:spPr>
      </p:pic>
      <p:sp>
        <p:nvSpPr>
          <p:cNvPr id="9" name="Text Placeholder 8">
            <a:extLst>
              <a:ext uri="{FF2B5EF4-FFF2-40B4-BE49-F238E27FC236}">
                <a16:creationId xmlns:a16="http://schemas.microsoft.com/office/drawing/2014/main" id="{0D5D05EE-AF2D-40DE-B1E9-DEBDB18F74F9}"/>
              </a:ext>
            </a:extLst>
          </p:cNvPr>
          <p:cNvSpPr>
            <a:spLocks noGrp="1"/>
          </p:cNvSpPr>
          <p:nvPr>
            <p:ph type="body" sz="quarter" idx="13" hasCustomPrompt="1"/>
          </p:nvPr>
        </p:nvSpPr>
        <p:spPr>
          <a:xfrm>
            <a:off x="914400" y="5943600"/>
            <a:ext cx="10058400" cy="457200"/>
          </a:xfrm>
        </p:spPr>
        <p:txBody>
          <a:bodyPr>
            <a:normAutofit/>
          </a:bodyPr>
          <a:lstStyle>
            <a:lvl1pPr marL="0" indent="0" algn="ctr">
              <a:buNone/>
              <a:defRPr sz="1400" spc="600">
                <a:solidFill>
                  <a:schemeClr val="tx2"/>
                </a:solidFill>
                <a:latin typeface="+mj-lt"/>
              </a:defRPr>
            </a:lvl1pPr>
          </a:lstStyle>
          <a:p>
            <a:pPr lvl="0"/>
            <a:r>
              <a:rPr lang="en-US"/>
              <a:t>CLICK TO EDIT DATE  |  LOCATION</a:t>
            </a:r>
          </a:p>
        </p:txBody>
      </p:sp>
    </p:spTree>
    <p:extLst>
      <p:ext uri="{BB962C8B-B14F-4D97-AF65-F5344CB8AC3E}">
        <p14:creationId xmlns:p14="http://schemas.microsoft.com/office/powerpoint/2010/main" val="1062623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hoto Background with Text">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C1A355E7-CFAA-4764-B027-7925298941EE}"/>
              </a:ext>
            </a:extLst>
          </p:cNvPr>
          <p:cNvSpPr>
            <a:spLocks noGrp="1"/>
          </p:cNvSpPr>
          <p:nvPr>
            <p:ph type="body" sz="quarter" idx="12"/>
          </p:nvPr>
        </p:nvSpPr>
        <p:spPr>
          <a:xfrm>
            <a:off x="0" y="2743200"/>
            <a:ext cx="12192000" cy="4114800"/>
          </a:xfrm>
          <a:gradFill>
            <a:gsLst>
              <a:gs pos="0">
                <a:schemeClr val="tx2">
                  <a:alpha val="0"/>
                </a:schemeClr>
              </a:gs>
              <a:gs pos="27000">
                <a:schemeClr val="tx2">
                  <a:alpha val="50000"/>
                </a:schemeClr>
              </a:gs>
              <a:gs pos="46000">
                <a:schemeClr val="tx2">
                  <a:alpha val="75000"/>
                </a:schemeClr>
              </a:gs>
              <a:gs pos="82000">
                <a:schemeClr val="tx2">
                  <a:lumMod val="90000"/>
                </a:schemeClr>
              </a:gs>
            </a:gsLst>
            <a:lin ang="5400000" scaled="1"/>
          </a:gradFill>
        </p:spPr>
        <p:txBody>
          <a:bodyPr/>
          <a:lstStyle>
            <a:lvl1pPr marL="0" indent="0">
              <a:buNone/>
              <a:defRPr>
                <a:noFill/>
              </a:defRPr>
            </a:lvl1pPr>
          </a:lstStyle>
          <a:p>
            <a:pPr lvl="0"/>
            <a:endParaRPr lang="en-US"/>
          </a:p>
        </p:txBody>
      </p:sp>
      <p:sp>
        <p:nvSpPr>
          <p:cNvPr id="6" name="Text Placeholder 5">
            <a:extLst>
              <a:ext uri="{FF2B5EF4-FFF2-40B4-BE49-F238E27FC236}">
                <a16:creationId xmlns:a16="http://schemas.microsoft.com/office/drawing/2014/main" id="{6DF2019C-4DD4-4AE2-8EA5-583831126491}"/>
              </a:ext>
            </a:extLst>
          </p:cNvPr>
          <p:cNvSpPr>
            <a:spLocks noGrp="1"/>
          </p:cNvSpPr>
          <p:nvPr>
            <p:ph type="body" sz="quarter" idx="10" hasCustomPrompt="1"/>
          </p:nvPr>
        </p:nvSpPr>
        <p:spPr>
          <a:xfrm>
            <a:off x="8345943" y="6089763"/>
            <a:ext cx="3511550" cy="420688"/>
          </a:xfrm>
        </p:spPr>
        <p:txBody>
          <a:bodyPr anchor="b">
            <a:noAutofit/>
          </a:bodyPr>
          <a:lstStyle>
            <a:lvl1pPr marL="0" indent="0" algn="r">
              <a:buNone/>
              <a:defRPr sz="1200" i="1">
                <a:solidFill>
                  <a:schemeClr val="accent4"/>
                </a:solidFill>
                <a:latin typeface="Lora" panose="00000500000000000000" pitchFamily="2" charset="0"/>
              </a:defRPr>
            </a:lvl1pPr>
            <a:lvl2pPr marL="457200" indent="0">
              <a:buNone/>
              <a:defRPr i="1">
                <a:latin typeface="Lora" panose="00000500000000000000" pitchFamily="2" charset="0"/>
              </a:defRPr>
            </a:lvl2pPr>
            <a:lvl3pPr marL="914400" indent="0">
              <a:buNone/>
              <a:defRPr i="1">
                <a:latin typeface="Lora" panose="00000500000000000000" pitchFamily="2" charset="0"/>
              </a:defRPr>
            </a:lvl3pPr>
            <a:lvl4pPr marL="1371600" indent="0">
              <a:buNone/>
              <a:defRPr i="1">
                <a:latin typeface="Lora" panose="00000500000000000000" pitchFamily="2" charset="0"/>
              </a:defRPr>
            </a:lvl4pPr>
            <a:lvl5pPr marL="1828800" indent="0">
              <a:buNone/>
              <a:defRPr i="1">
                <a:latin typeface="Lora" panose="00000500000000000000" pitchFamily="2" charset="0"/>
              </a:defRPr>
            </a:lvl5pPr>
          </a:lstStyle>
          <a:p>
            <a:pPr lvl="0"/>
            <a:r>
              <a:rPr lang="en-US"/>
              <a:t>Image Source: Click to edit Master text styles</a:t>
            </a:r>
          </a:p>
        </p:txBody>
      </p:sp>
      <p:sp>
        <p:nvSpPr>
          <p:cNvPr id="11" name="Title 10">
            <a:extLst>
              <a:ext uri="{FF2B5EF4-FFF2-40B4-BE49-F238E27FC236}">
                <a16:creationId xmlns:a16="http://schemas.microsoft.com/office/drawing/2014/main" id="{C63C7782-55A4-400E-9410-7ADD079FEC44}"/>
              </a:ext>
            </a:extLst>
          </p:cNvPr>
          <p:cNvSpPr>
            <a:spLocks noGrp="1"/>
          </p:cNvSpPr>
          <p:nvPr>
            <p:ph type="title"/>
          </p:nvPr>
        </p:nvSpPr>
        <p:spPr>
          <a:xfrm>
            <a:off x="2209800" y="3429000"/>
            <a:ext cx="7772400" cy="2543631"/>
          </a:xfrm>
        </p:spPr>
        <p:txBody>
          <a:bodyPr anchor="b">
            <a:normAutofit/>
          </a:bodyPr>
          <a:lstStyle>
            <a:lvl1pPr>
              <a:defRPr sz="4400">
                <a:solidFill>
                  <a:schemeClr val="bg1"/>
                </a:solidFill>
                <a:effectLst>
                  <a:outerShdw blurRad="38100" dist="38100" dir="2700000" algn="tl">
                    <a:srgbClr val="000000">
                      <a:alpha val="43137"/>
                    </a:srgbClr>
                  </a:outerShdw>
                </a:effectLst>
              </a:defRPr>
            </a:lvl1pPr>
          </a:lstStyle>
          <a:p>
            <a:r>
              <a:rPr lang="en-US"/>
              <a:t>Click to edit Master title style</a:t>
            </a:r>
          </a:p>
        </p:txBody>
      </p:sp>
      <p:sp>
        <p:nvSpPr>
          <p:cNvPr id="8" name="Picture Placeholder 7">
            <a:extLst>
              <a:ext uri="{FF2B5EF4-FFF2-40B4-BE49-F238E27FC236}">
                <a16:creationId xmlns:a16="http://schemas.microsoft.com/office/drawing/2014/main" id="{3D16AB47-B0AB-4A31-AD87-1F2747DCA939}"/>
              </a:ext>
            </a:extLst>
          </p:cNvPr>
          <p:cNvSpPr>
            <a:spLocks noGrp="1"/>
          </p:cNvSpPr>
          <p:nvPr>
            <p:ph type="pic" sz="quarter" idx="11"/>
          </p:nvPr>
        </p:nvSpPr>
        <p:spPr>
          <a:xfrm>
            <a:off x="0" y="0"/>
            <a:ext cx="12192000" cy="6858000"/>
          </a:xfrm>
        </p:spPr>
        <p:txBody>
          <a:bodyPr/>
          <a:lstStyle/>
          <a:p>
            <a:endParaRPr lang="en-US"/>
          </a:p>
        </p:txBody>
      </p:sp>
      <p:cxnSp>
        <p:nvCxnSpPr>
          <p:cNvPr id="9" name="Straight Arrow Connector 8">
            <a:extLst>
              <a:ext uri="{FF2B5EF4-FFF2-40B4-BE49-F238E27FC236}">
                <a16:creationId xmlns:a16="http://schemas.microsoft.com/office/drawing/2014/main" id="{CF94ACB5-D5DF-4770-B68A-DCFD4E82B973}"/>
              </a:ext>
            </a:extLst>
          </p:cNvPr>
          <p:cNvCxnSpPr>
            <a:cxnSpLocks/>
          </p:cNvCxnSpPr>
          <p:nvPr userDrawn="1"/>
        </p:nvCxnSpPr>
        <p:spPr>
          <a:xfrm>
            <a:off x="-741569" y="174171"/>
            <a:ext cx="457200" cy="0"/>
          </a:xfrm>
          <a:prstGeom prst="straightConnector1">
            <a:avLst/>
          </a:prstGeom>
          <a:ln w="5080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9DF33B1-E3D7-4558-BB2A-8486B281E5E5}"/>
              </a:ext>
            </a:extLst>
          </p:cNvPr>
          <p:cNvSpPr txBox="1"/>
          <p:nvPr userDrawn="1"/>
        </p:nvSpPr>
        <p:spPr>
          <a:xfrm>
            <a:off x="-3155541" y="0"/>
            <a:ext cx="1805712" cy="5355312"/>
          </a:xfrm>
          <a:prstGeom prst="rect">
            <a:avLst/>
          </a:prstGeom>
          <a:noFill/>
        </p:spPr>
        <p:txBody>
          <a:bodyPr wrap="square" rtlCol="0">
            <a:noAutofit/>
          </a:bodyPr>
          <a:lstStyle/>
          <a:p>
            <a:r>
              <a:rPr lang="en-US" sz="1100"/>
              <a:t>To change the background image: </a:t>
            </a:r>
            <a:br>
              <a:rPr lang="en-US" sz="1100"/>
            </a:br>
            <a:endParaRPr lang="en-US" sz="1100"/>
          </a:p>
          <a:p>
            <a:pPr marL="285750" indent="-285750">
              <a:buFont typeface="Arial" panose="020B0604020202020204" pitchFamily="34" charset="0"/>
              <a:buChar char="•"/>
            </a:pPr>
            <a:r>
              <a:rPr lang="en-US" sz="1100"/>
              <a:t>Click on background image placeholder icon to </a:t>
            </a:r>
            <a:r>
              <a:rPr lang="en-US" sz="1100" b="1"/>
              <a:t>Change Picture</a:t>
            </a:r>
          </a:p>
          <a:p>
            <a:pPr marL="285750" indent="-285750">
              <a:buFont typeface="Arial" panose="020B0604020202020204" pitchFamily="34" charset="0"/>
              <a:buChar char="•"/>
            </a:pPr>
            <a:r>
              <a:rPr lang="en-US" sz="1100"/>
              <a:t>Choose your new image</a:t>
            </a:r>
          </a:p>
          <a:p>
            <a:pPr marL="285750" indent="-285750">
              <a:buFont typeface="Arial" panose="020B0604020202020204" pitchFamily="34" charset="0"/>
              <a:buChar char="•"/>
            </a:pPr>
            <a:r>
              <a:rPr lang="en-US" sz="1100"/>
              <a:t>Right click on image and select </a:t>
            </a:r>
            <a:r>
              <a:rPr lang="en-US" sz="1100" b="1"/>
              <a:t>send to back. Done!</a:t>
            </a:r>
          </a:p>
          <a:p>
            <a:pPr marL="285750" indent="-285750">
              <a:buFont typeface="Arial" panose="020B0604020202020204" pitchFamily="34" charset="0"/>
              <a:buChar char="•"/>
            </a:pPr>
            <a:endParaRPr lang="en-US" sz="1100" b="1"/>
          </a:p>
          <a:p>
            <a:pPr marL="285750" indent="-285750">
              <a:buFont typeface="Arial" panose="020B0604020202020204" pitchFamily="34" charset="0"/>
              <a:buChar char="•"/>
            </a:pPr>
            <a:r>
              <a:rPr lang="en-US" sz="1100" i="1">
                <a:solidFill>
                  <a:srgbClr val="FF0000"/>
                </a:solidFill>
              </a:rPr>
              <a:t>The image frame is on top of the text frames. You must fill and send to back or delete it to edit the text placeholders</a:t>
            </a:r>
          </a:p>
        </p:txBody>
      </p:sp>
    </p:spTree>
    <p:extLst>
      <p:ext uri="{BB962C8B-B14F-4D97-AF65-F5344CB8AC3E}">
        <p14:creationId xmlns:p14="http://schemas.microsoft.com/office/powerpoint/2010/main" val="20773366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Sidebar and Content">
    <p:spTree>
      <p:nvGrpSpPr>
        <p:cNvPr id="1" name=""/>
        <p:cNvGrpSpPr/>
        <p:nvPr/>
      </p:nvGrpSpPr>
      <p:grpSpPr>
        <a:xfrm>
          <a:off x="0" y="0"/>
          <a:ext cx="0" cy="0"/>
          <a:chOff x="0" y="0"/>
          <a:chExt cx="0" cy="0"/>
        </a:xfrm>
      </p:grpSpPr>
      <p:sp>
        <p:nvSpPr>
          <p:cNvPr id="7" name="Rectangle 6"/>
          <p:cNvSpPr/>
          <p:nvPr userDrawn="1"/>
        </p:nvSpPr>
        <p:spPr>
          <a:xfrm>
            <a:off x="0" y="0"/>
            <a:ext cx="4114800" cy="6858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B5F976-D1ED-41BB-A844-B9AB0F253BC7}"/>
              </a:ext>
            </a:extLst>
          </p:cNvPr>
          <p:cNvSpPr>
            <a:spLocks noGrp="1"/>
          </p:cNvSpPr>
          <p:nvPr>
            <p:ph type="title" hasCustomPrompt="1"/>
          </p:nvPr>
        </p:nvSpPr>
        <p:spPr>
          <a:xfrm>
            <a:off x="336550" y="2095500"/>
            <a:ext cx="3511550" cy="3371850"/>
          </a:xfrm>
        </p:spPr>
        <p:txBody>
          <a:bodyPr anchor="t">
            <a:normAutofit/>
          </a:bodyPr>
          <a:lstStyle>
            <a:lvl1pPr algn="l">
              <a:defRPr sz="3600" spc="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8622393E-820A-44DA-96F9-BFC9A96AE053}"/>
              </a:ext>
            </a:extLst>
          </p:cNvPr>
          <p:cNvSpPr>
            <a:spLocks noGrp="1"/>
          </p:cNvSpPr>
          <p:nvPr>
            <p:ph type="body" idx="1" hasCustomPrompt="1"/>
          </p:nvPr>
        </p:nvSpPr>
        <p:spPr>
          <a:xfrm>
            <a:off x="336550" y="1042492"/>
            <a:ext cx="3511550" cy="916481"/>
          </a:xfrm>
        </p:spPr>
        <p:txBody>
          <a:bodyPr anchor="t">
            <a:normAutofit/>
          </a:bodyPr>
          <a:lstStyle>
            <a:lvl1pPr marL="0" indent="0">
              <a:buNone/>
              <a:defRPr sz="2000" b="1" spc="3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CFC5C0-F1BC-460B-829E-BC55D0F20DE7}"/>
              </a:ext>
            </a:extLst>
          </p:cNvPr>
          <p:cNvSpPr>
            <a:spLocks noGrp="1"/>
          </p:cNvSpPr>
          <p:nvPr>
            <p:ph type="dt" sz="half" idx="10"/>
          </p:nvPr>
        </p:nvSpPr>
        <p:spPr/>
        <p:txBody>
          <a:bodyPr/>
          <a:lstStyle/>
          <a:p>
            <a:fld id="{111FC835-FED9-4C6D-A89B-BEC4C37675A2}" type="datetimeFigureOut">
              <a:rPr lang="en-US" smtClean="0"/>
              <a:pPr/>
              <a:t>10/6/2025</a:t>
            </a:fld>
            <a:endParaRPr lang="en-US"/>
          </a:p>
        </p:txBody>
      </p:sp>
      <p:sp>
        <p:nvSpPr>
          <p:cNvPr id="5" name="Footer Placeholder 4">
            <a:extLst>
              <a:ext uri="{FF2B5EF4-FFF2-40B4-BE49-F238E27FC236}">
                <a16:creationId xmlns:a16="http://schemas.microsoft.com/office/drawing/2014/main" id="{28C0CC62-89FC-4FB1-B2AA-CEF9B95219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C35BF1-66E5-438D-8A8F-F12A24139302}"/>
              </a:ext>
            </a:extLst>
          </p:cNvPr>
          <p:cNvSpPr>
            <a:spLocks noGrp="1"/>
          </p:cNvSpPr>
          <p:nvPr>
            <p:ph type="sldNum" sz="quarter" idx="12"/>
          </p:nvPr>
        </p:nvSpPr>
        <p:spPr/>
        <p:txBody>
          <a:bodyPr/>
          <a:lstStyle/>
          <a:p>
            <a:fld id="{66D5A6D9-F27A-4C48-BE07-47A83607681D}" type="slidenum">
              <a:rPr lang="en-US" smtClean="0"/>
              <a:pPr/>
              <a:t>‹#›</a:t>
            </a:fld>
            <a:endParaRPr lang="en-US"/>
          </a:p>
        </p:txBody>
      </p:sp>
      <p:cxnSp>
        <p:nvCxnSpPr>
          <p:cNvPr id="9" name="Straight Connector 8"/>
          <p:cNvCxnSpPr/>
          <p:nvPr userDrawn="1"/>
        </p:nvCxnSpPr>
        <p:spPr>
          <a:xfrm>
            <a:off x="450630" y="790245"/>
            <a:ext cx="1828800" cy="0"/>
          </a:xfrm>
          <a:prstGeom prst="line">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B3EBD3B4-C018-4C4A-92C2-9236922EA09F}"/>
              </a:ext>
            </a:extLst>
          </p:cNvPr>
          <p:cNvSpPr>
            <a:spLocks noGrp="1"/>
          </p:cNvSpPr>
          <p:nvPr>
            <p:ph type="body" sz="quarter" idx="13"/>
          </p:nvPr>
        </p:nvSpPr>
        <p:spPr>
          <a:xfrm>
            <a:off x="4451350" y="790245"/>
            <a:ext cx="7289800" cy="51724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39067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12AD864-431B-F0E3-8A47-B088D6BC31F5}"/>
              </a:ext>
            </a:extLst>
          </p:cNvPr>
          <p:cNvGrpSpPr/>
          <p:nvPr userDrawn="1"/>
        </p:nvGrpSpPr>
        <p:grpSpPr>
          <a:xfrm>
            <a:off x="0" y="0"/>
            <a:ext cx="12191999" cy="6858000"/>
            <a:chOff x="0" y="0"/>
            <a:chExt cx="12191999" cy="6858000"/>
          </a:xfrm>
        </p:grpSpPr>
        <p:sp>
          <p:nvSpPr>
            <p:cNvPr id="6" name="Rectangle 5">
              <a:extLst>
                <a:ext uri="{FF2B5EF4-FFF2-40B4-BE49-F238E27FC236}">
                  <a16:creationId xmlns:a16="http://schemas.microsoft.com/office/drawing/2014/main" id="{442315D7-B7AB-DB86-3311-F7A6193B5F16}"/>
                </a:ext>
              </a:extLst>
            </p:cNvPr>
            <p:cNvSpPr/>
            <p:nvPr/>
          </p:nvSpPr>
          <p:spPr>
            <a:xfrm flipH="1">
              <a:off x="3190874" y="0"/>
              <a:ext cx="9001125" cy="6857998"/>
            </a:xfrm>
            <a:prstGeom prst="rect">
              <a:avLst/>
            </a:prstGeom>
            <a:gradFill>
              <a:gsLst>
                <a:gs pos="0">
                  <a:srgbClr val="EEF6F6"/>
                </a:gs>
                <a:gs pos="100000">
                  <a:srgbClr val="EEF6F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3A8AC">
                    <a:lumMod val="50000"/>
                  </a:srgbClr>
                </a:solidFill>
                <a:effectLst/>
                <a:uLnTx/>
                <a:uFillTx/>
                <a:latin typeface="Open Sans"/>
                <a:ea typeface="+mn-ea"/>
                <a:cs typeface="+mn-cs"/>
              </a:endParaRPr>
            </a:p>
          </p:txBody>
        </p:sp>
        <p:grpSp>
          <p:nvGrpSpPr>
            <p:cNvPr id="7" name="Group 6">
              <a:extLst>
                <a:ext uri="{FF2B5EF4-FFF2-40B4-BE49-F238E27FC236}">
                  <a16:creationId xmlns:a16="http://schemas.microsoft.com/office/drawing/2014/main" id="{4E794C31-1757-78A7-AD99-811545BA4DEB}"/>
                </a:ext>
              </a:extLst>
            </p:cNvPr>
            <p:cNvGrpSpPr/>
            <p:nvPr/>
          </p:nvGrpSpPr>
          <p:grpSpPr>
            <a:xfrm>
              <a:off x="0" y="0"/>
              <a:ext cx="3190875" cy="6858000"/>
              <a:chOff x="0" y="0"/>
              <a:chExt cx="3190875" cy="6858000"/>
            </a:xfrm>
          </p:grpSpPr>
          <p:pic>
            <p:nvPicPr>
              <p:cNvPr id="8" name="Picture 7">
                <a:extLst>
                  <a:ext uri="{FF2B5EF4-FFF2-40B4-BE49-F238E27FC236}">
                    <a16:creationId xmlns:a16="http://schemas.microsoft.com/office/drawing/2014/main" id="{EBF35596-6038-80C4-7DAB-5A6E267D8625}"/>
                  </a:ext>
                </a:extLst>
              </p:cNvPr>
              <p:cNvPicPr>
                <a:picLocks noChangeAspect="1"/>
              </p:cNvPicPr>
              <p:nvPr/>
            </p:nvPicPr>
            <p:blipFill rotWithShape="1">
              <a:blip r:embed="rId2" cstate="screen">
                <a:alphaModFix amt="70000"/>
                <a:duotone>
                  <a:schemeClr val="accent1">
                    <a:shade val="45000"/>
                    <a:satMod val="135000"/>
                  </a:schemeClr>
                  <a:prstClr val="white"/>
                </a:duotone>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l="68455" t="33001" r="13332" b="2559"/>
              <a:stretch/>
            </p:blipFill>
            <p:spPr>
              <a:xfrm>
                <a:off x="0" y="0"/>
                <a:ext cx="3078501" cy="6858000"/>
              </a:xfrm>
              <a:prstGeom prst="rect">
                <a:avLst/>
              </a:prstGeom>
            </p:spPr>
          </p:pic>
          <p:sp>
            <p:nvSpPr>
              <p:cNvPr id="9" name="Rectangle 8">
                <a:extLst>
                  <a:ext uri="{FF2B5EF4-FFF2-40B4-BE49-F238E27FC236}">
                    <a16:creationId xmlns:a16="http://schemas.microsoft.com/office/drawing/2014/main" id="{A7B3444A-500A-7EE0-9557-FE87BB4A4E6C}"/>
                  </a:ext>
                </a:extLst>
              </p:cNvPr>
              <p:cNvSpPr/>
              <p:nvPr/>
            </p:nvSpPr>
            <p:spPr>
              <a:xfrm>
                <a:off x="112374" y="2"/>
                <a:ext cx="3078501" cy="6857998"/>
              </a:xfrm>
              <a:prstGeom prst="rect">
                <a:avLst/>
              </a:prstGeom>
              <a:gradFill>
                <a:gsLst>
                  <a:gs pos="0">
                    <a:schemeClr val="accent1">
                      <a:lumMod val="40000"/>
                      <a:lumOff val="60000"/>
                      <a:alpha val="0"/>
                    </a:schemeClr>
                  </a:gs>
                  <a:gs pos="100000">
                    <a:srgbClr val="EEF6F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3A8AC">
                      <a:lumMod val="50000"/>
                    </a:srgbClr>
                  </a:solidFill>
                  <a:effectLst/>
                  <a:uLnTx/>
                  <a:uFillTx/>
                  <a:latin typeface="Open Sans"/>
                  <a:ea typeface="+mn-ea"/>
                  <a:cs typeface="+mn-cs"/>
                </a:endParaRPr>
              </a:p>
            </p:txBody>
          </p:sp>
        </p:grpSp>
      </p:grpSp>
      <p:sp>
        <p:nvSpPr>
          <p:cNvPr id="2" name="Rectangle 1">
            <a:extLst>
              <a:ext uri="{FF2B5EF4-FFF2-40B4-BE49-F238E27FC236}">
                <a16:creationId xmlns:a16="http://schemas.microsoft.com/office/drawing/2014/main" id="{D4A981FB-76F0-BF23-0EDC-E1ACBA8A3A38}"/>
              </a:ext>
            </a:extLst>
          </p:cNvPr>
          <p:cNvSpPr/>
          <p:nvPr userDrawn="1"/>
        </p:nvSpPr>
        <p:spPr>
          <a:xfrm>
            <a:off x="113607" y="2"/>
            <a:ext cx="3078501" cy="6857998"/>
          </a:xfrm>
          <a:prstGeom prst="rect">
            <a:avLst/>
          </a:prstGeom>
          <a:gradFill>
            <a:gsLst>
              <a:gs pos="0">
                <a:schemeClr val="accent1">
                  <a:lumMod val="40000"/>
                  <a:lumOff val="60000"/>
                  <a:alpha val="0"/>
                </a:schemeClr>
              </a:gs>
              <a:gs pos="100000">
                <a:srgbClr val="EEF6F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3A8AC">
                  <a:lumMod val="50000"/>
                </a:srgbClr>
              </a:solidFill>
              <a:effectLst/>
              <a:uLnTx/>
              <a:uFillTx/>
              <a:latin typeface="Open Sans"/>
              <a:ea typeface="+mn-ea"/>
              <a:cs typeface="+mn-cs"/>
            </a:endParaRPr>
          </a:p>
        </p:txBody>
      </p:sp>
    </p:spTree>
    <p:extLst>
      <p:ext uri="{BB962C8B-B14F-4D97-AF65-F5344CB8AC3E}">
        <p14:creationId xmlns:p14="http://schemas.microsoft.com/office/powerpoint/2010/main" val="2182603976"/>
      </p:ext>
    </p:extLst>
  </p:cSld>
  <p:clrMapOvr>
    <a:masterClrMapping/>
  </p:clrMapOvr>
  <p:extLst>
    <p:ext uri="{DCECCB84-F9BA-43D5-87BE-67443E8EF086}">
      <p15:sldGuideLst xmlns:p15="http://schemas.microsoft.com/office/powerpoint/2012/main">
        <p15:guide id="1" orient="horz" pos="2160">
          <p15:clr>
            <a:srgbClr val="FBAE40"/>
          </p15:clr>
        </p15:guide>
        <p15:guide id="2" pos="2016">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Picture Sidebar">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2FC703E6-AAA8-BC37-1F88-016764474A6D}"/>
              </a:ext>
            </a:extLst>
          </p:cNvPr>
          <p:cNvPicPr>
            <a:picLocks noChangeAspect="1" noChangeArrowheads="1"/>
          </p:cNvPicPr>
          <p:nvPr userDrawn="1"/>
        </p:nvPicPr>
        <p:blipFill rotWithShape="1">
          <a:blip r:embed="rId2" cstate="screen">
            <a:alphaModFix/>
            <a:duotone>
              <a:schemeClr val="accent1">
                <a:shade val="45000"/>
                <a:satMod val="135000"/>
              </a:schemeClr>
              <a:prstClr val="white"/>
            </a:duotone>
            <a:extLst>
              <a:ext uri="{28A0092B-C50C-407E-A947-70E740481C1C}">
                <a14:useLocalDpi xmlns:a14="http://schemas.microsoft.com/office/drawing/2010/main"/>
              </a:ext>
            </a:extLst>
          </a:blip>
          <a:srcRect/>
          <a:stretch/>
        </p:blipFill>
        <p:spPr bwMode="auto">
          <a:xfrm flipH="1">
            <a:off x="0" y="0"/>
            <a:ext cx="4114800" cy="28575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userDrawn="1"/>
        </p:nvSpPr>
        <p:spPr>
          <a:xfrm>
            <a:off x="0" y="1753386"/>
            <a:ext cx="4114800" cy="5104614"/>
          </a:xfrm>
          <a:prstGeom prst="rect">
            <a:avLst/>
          </a:prstGeom>
          <a:gradFill>
            <a:gsLst>
              <a:gs pos="0">
                <a:schemeClr val="accent1">
                  <a:alpha val="0"/>
                </a:schemeClr>
              </a:gs>
              <a:gs pos="2000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65CFC5C0-F1BC-460B-829E-BC55D0F20DE7}"/>
              </a:ext>
            </a:extLst>
          </p:cNvPr>
          <p:cNvSpPr>
            <a:spLocks noGrp="1"/>
          </p:cNvSpPr>
          <p:nvPr>
            <p:ph type="dt" sz="half" idx="10"/>
          </p:nvPr>
        </p:nvSpPr>
        <p:spPr/>
        <p:txBody>
          <a:bodyPr/>
          <a:lstStyle/>
          <a:p>
            <a:fld id="{111FC835-FED9-4C6D-A89B-BEC4C37675A2}" type="datetimeFigureOut">
              <a:rPr lang="en-US" smtClean="0"/>
              <a:pPr/>
              <a:t>10/6/2025</a:t>
            </a:fld>
            <a:endParaRPr lang="en-US"/>
          </a:p>
        </p:txBody>
      </p:sp>
      <p:sp>
        <p:nvSpPr>
          <p:cNvPr id="5" name="Footer Placeholder 4">
            <a:extLst>
              <a:ext uri="{FF2B5EF4-FFF2-40B4-BE49-F238E27FC236}">
                <a16:creationId xmlns:a16="http://schemas.microsoft.com/office/drawing/2014/main" id="{28C0CC62-89FC-4FB1-B2AA-CEF9B95219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C35BF1-66E5-438D-8A8F-F12A24139302}"/>
              </a:ext>
            </a:extLst>
          </p:cNvPr>
          <p:cNvSpPr>
            <a:spLocks noGrp="1"/>
          </p:cNvSpPr>
          <p:nvPr>
            <p:ph type="sldNum" sz="quarter" idx="12"/>
          </p:nvPr>
        </p:nvSpPr>
        <p:spPr/>
        <p:txBody>
          <a:bodyPr/>
          <a:lstStyle/>
          <a:p>
            <a:fld id="{66D5A6D9-F27A-4C48-BE07-47A83607681D}" type="slidenum">
              <a:rPr lang="en-US" smtClean="0"/>
              <a:pPr/>
              <a:t>‹#›</a:t>
            </a:fld>
            <a:endParaRPr lang="en-US"/>
          </a:p>
        </p:txBody>
      </p:sp>
      <p:sp>
        <p:nvSpPr>
          <p:cNvPr id="15" name="TextBox 14">
            <a:extLst>
              <a:ext uri="{FF2B5EF4-FFF2-40B4-BE49-F238E27FC236}">
                <a16:creationId xmlns:a16="http://schemas.microsoft.com/office/drawing/2014/main" id="{323D3F36-5083-4968-BE24-FCE4B435AA34}"/>
              </a:ext>
            </a:extLst>
          </p:cNvPr>
          <p:cNvSpPr txBox="1"/>
          <p:nvPr userDrawn="1"/>
        </p:nvSpPr>
        <p:spPr>
          <a:xfrm>
            <a:off x="-3155541" y="0"/>
            <a:ext cx="1805712" cy="5355312"/>
          </a:xfrm>
          <a:prstGeom prst="rect">
            <a:avLst/>
          </a:prstGeom>
          <a:noFill/>
        </p:spPr>
        <p:txBody>
          <a:bodyPr wrap="square" rtlCol="0">
            <a:noAutofit/>
          </a:bodyPr>
          <a:lstStyle/>
          <a:p>
            <a:r>
              <a:rPr lang="en-US" sz="1100"/>
              <a:t>To change the background image: </a:t>
            </a:r>
            <a:br>
              <a:rPr lang="en-US" sz="1100"/>
            </a:br>
            <a:endParaRPr lang="en-US" sz="1100"/>
          </a:p>
          <a:p>
            <a:pPr marL="285750" indent="-285750">
              <a:buFont typeface="Arial" panose="020B0604020202020204" pitchFamily="34" charset="0"/>
              <a:buChar char="•"/>
            </a:pPr>
            <a:r>
              <a:rPr lang="en-US" sz="1100"/>
              <a:t>Click on background image placeholder icon to </a:t>
            </a:r>
            <a:r>
              <a:rPr lang="en-US" sz="1100" b="1"/>
              <a:t>Change Picture</a:t>
            </a:r>
          </a:p>
          <a:p>
            <a:pPr marL="285750" indent="-285750">
              <a:buFont typeface="Arial" panose="020B0604020202020204" pitchFamily="34" charset="0"/>
              <a:buChar char="•"/>
            </a:pPr>
            <a:r>
              <a:rPr lang="en-US" sz="1100"/>
              <a:t>Choose your new image. </a:t>
            </a:r>
            <a:r>
              <a:rPr lang="en-US" sz="1100" b="1"/>
              <a:t>Done!</a:t>
            </a:r>
          </a:p>
          <a:p>
            <a:pPr marL="285750" indent="-285750">
              <a:buFont typeface="Arial" panose="020B0604020202020204" pitchFamily="34" charset="0"/>
              <a:buChar char="•"/>
            </a:pPr>
            <a:endParaRPr lang="en-US" sz="1100" b="1"/>
          </a:p>
          <a:p>
            <a:pPr marL="285750" indent="-285750">
              <a:buFont typeface="Arial" panose="020B0604020202020204" pitchFamily="34" charset="0"/>
              <a:buChar char="•"/>
            </a:pPr>
            <a:r>
              <a:rPr lang="en-US" sz="1100" i="1">
                <a:solidFill>
                  <a:srgbClr val="FF0000"/>
                </a:solidFill>
              </a:rPr>
              <a:t>There is a white gradient fade overlay that sits over the top third of the image  The image. After you place your image, stretch the overlay frame longer if you need more contrast behind your title.</a:t>
            </a:r>
          </a:p>
        </p:txBody>
      </p:sp>
      <p:sp>
        <p:nvSpPr>
          <p:cNvPr id="13" name="White fade overlay">
            <a:extLst>
              <a:ext uri="{FF2B5EF4-FFF2-40B4-BE49-F238E27FC236}">
                <a16:creationId xmlns:a16="http://schemas.microsoft.com/office/drawing/2014/main" id="{66817C5C-8379-4FE3-B870-A23900E225F6}"/>
              </a:ext>
            </a:extLst>
          </p:cNvPr>
          <p:cNvSpPr>
            <a:spLocks noGrp="1"/>
          </p:cNvSpPr>
          <p:nvPr>
            <p:ph type="body" sz="quarter" idx="16"/>
          </p:nvPr>
        </p:nvSpPr>
        <p:spPr>
          <a:xfrm>
            <a:off x="-76200" y="1245578"/>
            <a:ext cx="4114800" cy="2754923"/>
          </a:xfrm>
          <a:gradFill>
            <a:gsLst>
              <a:gs pos="0">
                <a:srgbClr val="FFFFFF"/>
              </a:gs>
              <a:gs pos="100000">
                <a:srgbClr val="FFFFFF">
                  <a:alpha val="0"/>
                </a:srgbClr>
              </a:gs>
            </a:gsLst>
            <a:lin ang="5400000" scaled="1"/>
          </a:gradFill>
        </p:spPr>
        <p:txBody>
          <a:bodyPr/>
          <a:lstStyle>
            <a:lvl1pPr marL="0" indent="0">
              <a:buNone/>
              <a:defRPr>
                <a:noFill/>
              </a:defRPr>
            </a:lvl1pPr>
          </a:lstStyle>
          <a:p>
            <a:pPr lvl="0"/>
            <a:endParaRPr lang="en-US"/>
          </a:p>
        </p:txBody>
      </p:sp>
      <p:sp>
        <p:nvSpPr>
          <p:cNvPr id="22" name="Line 1">
            <a:extLst>
              <a:ext uri="{FF2B5EF4-FFF2-40B4-BE49-F238E27FC236}">
                <a16:creationId xmlns:a16="http://schemas.microsoft.com/office/drawing/2014/main" id="{FE443211-6379-4707-911E-76D966C150C1}"/>
              </a:ext>
            </a:extLst>
          </p:cNvPr>
          <p:cNvSpPr>
            <a:spLocks noGrp="1"/>
          </p:cNvSpPr>
          <p:nvPr>
            <p:ph type="body" sz="quarter" idx="17"/>
          </p:nvPr>
        </p:nvSpPr>
        <p:spPr>
          <a:xfrm>
            <a:off x="450630" y="744525"/>
            <a:ext cx="1828800" cy="73152"/>
          </a:xfrm>
          <a:solidFill>
            <a:schemeClr val="bg1"/>
          </a:solidFill>
        </p:spPr>
        <p:txBody>
          <a:bodyPr/>
          <a:lstStyle>
            <a:lvl1pPr marL="0" indent="0">
              <a:buNone/>
              <a:defRPr>
                <a:noFill/>
              </a:defRPr>
            </a:lvl1pPr>
          </a:lstStyle>
          <a:p>
            <a:pPr lvl="0"/>
            <a:endParaRPr lang="en-US"/>
          </a:p>
        </p:txBody>
      </p:sp>
      <p:sp>
        <p:nvSpPr>
          <p:cNvPr id="16" name="Title 15">
            <a:extLst>
              <a:ext uri="{FF2B5EF4-FFF2-40B4-BE49-F238E27FC236}">
                <a16:creationId xmlns:a16="http://schemas.microsoft.com/office/drawing/2014/main" id="{229CC543-C081-4268-911A-1840F3C8EF35}"/>
              </a:ext>
            </a:extLst>
          </p:cNvPr>
          <p:cNvSpPr>
            <a:spLocks noGrp="1"/>
          </p:cNvSpPr>
          <p:nvPr>
            <p:ph type="title" hasCustomPrompt="1"/>
          </p:nvPr>
        </p:nvSpPr>
        <p:spPr>
          <a:xfrm>
            <a:off x="336550" y="1042491"/>
            <a:ext cx="3511550" cy="2053348"/>
          </a:xfrm>
        </p:spPr>
        <p:txBody>
          <a:bodyPr anchor="t">
            <a:normAutofit/>
          </a:bodyPr>
          <a:lstStyle>
            <a:lvl1pPr algn="l">
              <a:defRPr sz="2000" b="1" spc="300" baseline="0"/>
            </a:lvl1pPr>
          </a:lstStyle>
          <a:p>
            <a:r>
              <a:rPr lang="en-US"/>
              <a:t>CLICK TO EDIT MASTER TITLE STYLE</a:t>
            </a:r>
          </a:p>
        </p:txBody>
      </p:sp>
    </p:spTree>
    <p:extLst>
      <p:ext uri="{BB962C8B-B14F-4D97-AF65-F5344CB8AC3E}">
        <p14:creationId xmlns:p14="http://schemas.microsoft.com/office/powerpoint/2010/main" val="40425844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Picture Sidebar">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2FC703E6-AAA8-BC37-1F88-016764474A6D}"/>
              </a:ext>
            </a:extLst>
          </p:cNvPr>
          <p:cNvPicPr>
            <a:picLocks noChangeAspect="1" noChangeArrowheads="1"/>
          </p:cNvPicPr>
          <p:nvPr userDrawn="1"/>
        </p:nvPicPr>
        <p:blipFill rotWithShape="1">
          <a:blip r:embed="rId2">
            <a:alphaModFix/>
            <a:duotone>
              <a:schemeClr val="accent1">
                <a:shade val="45000"/>
                <a:satMod val="135000"/>
              </a:schemeClr>
              <a:prstClr val="white"/>
            </a:duotone>
            <a:extLst>
              <a:ext uri="{28A0092B-C50C-407E-A947-70E740481C1C}">
                <a14:useLocalDpi xmlns:a14="http://schemas.microsoft.com/office/drawing/2010/main" val="0"/>
              </a:ext>
            </a:extLst>
          </a:blip>
          <a:srcRect l="44887" t="35164" r="7444" b="15184"/>
          <a:stretch/>
        </p:blipFill>
        <p:spPr bwMode="auto">
          <a:xfrm flipH="1">
            <a:off x="0" y="0"/>
            <a:ext cx="4114800" cy="28575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userDrawn="1"/>
        </p:nvSpPr>
        <p:spPr>
          <a:xfrm>
            <a:off x="0" y="1753386"/>
            <a:ext cx="4114800" cy="5104614"/>
          </a:xfrm>
          <a:prstGeom prst="rect">
            <a:avLst/>
          </a:prstGeom>
          <a:gradFill>
            <a:gsLst>
              <a:gs pos="0">
                <a:schemeClr val="accent1">
                  <a:alpha val="0"/>
                </a:schemeClr>
              </a:gs>
              <a:gs pos="2000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65CFC5C0-F1BC-460B-829E-BC55D0F20DE7}"/>
              </a:ext>
            </a:extLst>
          </p:cNvPr>
          <p:cNvSpPr>
            <a:spLocks noGrp="1"/>
          </p:cNvSpPr>
          <p:nvPr>
            <p:ph type="dt" sz="half" idx="10"/>
          </p:nvPr>
        </p:nvSpPr>
        <p:spPr/>
        <p:txBody>
          <a:bodyPr/>
          <a:lstStyle/>
          <a:p>
            <a:fld id="{111FC835-FED9-4C6D-A89B-BEC4C37675A2}" type="datetimeFigureOut">
              <a:rPr lang="en-US" smtClean="0"/>
              <a:pPr/>
              <a:t>10/6/2025</a:t>
            </a:fld>
            <a:endParaRPr lang="en-US"/>
          </a:p>
        </p:txBody>
      </p:sp>
      <p:sp>
        <p:nvSpPr>
          <p:cNvPr id="5" name="Footer Placeholder 4">
            <a:extLst>
              <a:ext uri="{FF2B5EF4-FFF2-40B4-BE49-F238E27FC236}">
                <a16:creationId xmlns:a16="http://schemas.microsoft.com/office/drawing/2014/main" id="{28C0CC62-89FC-4FB1-B2AA-CEF9B95219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C35BF1-66E5-438D-8A8F-F12A24139302}"/>
              </a:ext>
            </a:extLst>
          </p:cNvPr>
          <p:cNvSpPr>
            <a:spLocks noGrp="1"/>
          </p:cNvSpPr>
          <p:nvPr>
            <p:ph type="sldNum" sz="quarter" idx="12"/>
          </p:nvPr>
        </p:nvSpPr>
        <p:spPr/>
        <p:txBody>
          <a:bodyPr/>
          <a:lstStyle/>
          <a:p>
            <a:fld id="{66D5A6D9-F27A-4C48-BE07-47A83607681D}" type="slidenum">
              <a:rPr lang="en-US" smtClean="0"/>
              <a:pPr/>
              <a:t>‹#›</a:t>
            </a:fld>
            <a:endParaRPr lang="en-US"/>
          </a:p>
        </p:txBody>
      </p:sp>
      <p:sp>
        <p:nvSpPr>
          <p:cNvPr id="15" name="TextBox 14">
            <a:extLst>
              <a:ext uri="{FF2B5EF4-FFF2-40B4-BE49-F238E27FC236}">
                <a16:creationId xmlns:a16="http://schemas.microsoft.com/office/drawing/2014/main" id="{323D3F36-5083-4968-BE24-FCE4B435AA34}"/>
              </a:ext>
            </a:extLst>
          </p:cNvPr>
          <p:cNvSpPr txBox="1"/>
          <p:nvPr userDrawn="1"/>
        </p:nvSpPr>
        <p:spPr>
          <a:xfrm>
            <a:off x="-3155541" y="0"/>
            <a:ext cx="1805712" cy="5355312"/>
          </a:xfrm>
          <a:prstGeom prst="rect">
            <a:avLst/>
          </a:prstGeom>
          <a:noFill/>
        </p:spPr>
        <p:txBody>
          <a:bodyPr wrap="square" rtlCol="0">
            <a:noAutofit/>
          </a:bodyPr>
          <a:lstStyle/>
          <a:p>
            <a:r>
              <a:rPr lang="en-US" sz="1100"/>
              <a:t>To change the background image: </a:t>
            </a:r>
            <a:br>
              <a:rPr lang="en-US" sz="1100"/>
            </a:br>
            <a:endParaRPr lang="en-US" sz="1100"/>
          </a:p>
          <a:p>
            <a:pPr marL="285750" indent="-285750">
              <a:buFont typeface="Arial" panose="020B0604020202020204" pitchFamily="34" charset="0"/>
              <a:buChar char="•"/>
            </a:pPr>
            <a:r>
              <a:rPr lang="en-US" sz="1100"/>
              <a:t>Click on background image placeholder icon to </a:t>
            </a:r>
            <a:r>
              <a:rPr lang="en-US" sz="1100" b="1"/>
              <a:t>Change Picture</a:t>
            </a:r>
          </a:p>
          <a:p>
            <a:pPr marL="285750" indent="-285750">
              <a:buFont typeface="Arial" panose="020B0604020202020204" pitchFamily="34" charset="0"/>
              <a:buChar char="•"/>
            </a:pPr>
            <a:r>
              <a:rPr lang="en-US" sz="1100"/>
              <a:t>Choose your new image. </a:t>
            </a:r>
            <a:r>
              <a:rPr lang="en-US" sz="1100" b="1"/>
              <a:t>Done!</a:t>
            </a:r>
          </a:p>
          <a:p>
            <a:pPr marL="285750" indent="-285750">
              <a:buFont typeface="Arial" panose="020B0604020202020204" pitchFamily="34" charset="0"/>
              <a:buChar char="•"/>
            </a:pPr>
            <a:endParaRPr lang="en-US" sz="1100" b="1"/>
          </a:p>
          <a:p>
            <a:pPr marL="285750" indent="-285750">
              <a:buFont typeface="Arial" panose="020B0604020202020204" pitchFamily="34" charset="0"/>
              <a:buChar char="•"/>
            </a:pPr>
            <a:r>
              <a:rPr lang="en-US" sz="1100" i="1">
                <a:solidFill>
                  <a:srgbClr val="FF0000"/>
                </a:solidFill>
              </a:rPr>
              <a:t>There is a white gradient fade overlay that sits over the top third of the image  The image. After you place your image, stretch the overlay frame longer if you need more contrast behind your title.</a:t>
            </a:r>
          </a:p>
        </p:txBody>
      </p:sp>
      <p:sp>
        <p:nvSpPr>
          <p:cNvPr id="13" name="White fade overlay">
            <a:extLst>
              <a:ext uri="{FF2B5EF4-FFF2-40B4-BE49-F238E27FC236}">
                <a16:creationId xmlns:a16="http://schemas.microsoft.com/office/drawing/2014/main" id="{66817C5C-8379-4FE3-B870-A23900E225F6}"/>
              </a:ext>
            </a:extLst>
          </p:cNvPr>
          <p:cNvSpPr>
            <a:spLocks noGrp="1"/>
          </p:cNvSpPr>
          <p:nvPr>
            <p:ph type="body" sz="quarter" idx="16"/>
          </p:nvPr>
        </p:nvSpPr>
        <p:spPr>
          <a:xfrm>
            <a:off x="-76200" y="1245578"/>
            <a:ext cx="4114800" cy="2754923"/>
          </a:xfrm>
          <a:gradFill>
            <a:gsLst>
              <a:gs pos="0">
                <a:srgbClr val="FFFFFF"/>
              </a:gs>
              <a:gs pos="100000">
                <a:srgbClr val="FFFFFF">
                  <a:alpha val="0"/>
                </a:srgbClr>
              </a:gs>
            </a:gsLst>
            <a:lin ang="5400000" scaled="1"/>
          </a:gradFill>
        </p:spPr>
        <p:txBody>
          <a:bodyPr/>
          <a:lstStyle>
            <a:lvl1pPr marL="0" indent="0">
              <a:buNone/>
              <a:defRPr>
                <a:noFill/>
              </a:defRPr>
            </a:lvl1pPr>
          </a:lstStyle>
          <a:p>
            <a:pPr lvl="0"/>
            <a:endParaRPr lang="en-US"/>
          </a:p>
        </p:txBody>
      </p:sp>
      <p:sp>
        <p:nvSpPr>
          <p:cNvPr id="22" name="Line 1">
            <a:extLst>
              <a:ext uri="{FF2B5EF4-FFF2-40B4-BE49-F238E27FC236}">
                <a16:creationId xmlns:a16="http://schemas.microsoft.com/office/drawing/2014/main" id="{FE443211-6379-4707-911E-76D966C150C1}"/>
              </a:ext>
            </a:extLst>
          </p:cNvPr>
          <p:cNvSpPr>
            <a:spLocks noGrp="1"/>
          </p:cNvSpPr>
          <p:nvPr>
            <p:ph type="body" sz="quarter" idx="17"/>
          </p:nvPr>
        </p:nvSpPr>
        <p:spPr>
          <a:xfrm>
            <a:off x="450630" y="744525"/>
            <a:ext cx="1828800" cy="73152"/>
          </a:xfrm>
          <a:solidFill>
            <a:schemeClr val="bg1"/>
          </a:solidFill>
        </p:spPr>
        <p:txBody>
          <a:bodyPr/>
          <a:lstStyle>
            <a:lvl1pPr marL="0" indent="0">
              <a:buNone/>
              <a:defRPr>
                <a:noFill/>
              </a:defRPr>
            </a:lvl1pPr>
          </a:lstStyle>
          <a:p>
            <a:pPr lvl="0"/>
            <a:endParaRPr lang="en-US"/>
          </a:p>
        </p:txBody>
      </p:sp>
      <p:sp>
        <p:nvSpPr>
          <p:cNvPr id="16" name="Title 15">
            <a:extLst>
              <a:ext uri="{FF2B5EF4-FFF2-40B4-BE49-F238E27FC236}">
                <a16:creationId xmlns:a16="http://schemas.microsoft.com/office/drawing/2014/main" id="{229CC543-C081-4268-911A-1840F3C8EF35}"/>
              </a:ext>
            </a:extLst>
          </p:cNvPr>
          <p:cNvSpPr>
            <a:spLocks noGrp="1"/>
          </p:cNvSpPr>
          <p:nvPr>
            <p:ph type="title" hasCustomPrompt="1"/>
          </p:nvPr>
        </p:nvSpPr>
        <p:spPr>
          <a:xfrm>
            <a:off x="336550" y="1042491"/>
            <a:ext cx="3511550" cy="2053348"/>
          </a:xfrm>
        </p:spPr>
        <p:txBody>
          <a:bodyPr anchor="t">
            <a:normAutofit/>
          </a:bodyPr>
          <a:lstStyle>
            <a:lvl1pPr algn="l">
              <a:defRPr sz="2000" b="1" spc="300" baseline="0"/>
            </a:lvl1pPr>
          </a:lstStyle>
          <a:p>
            <a:r>
              <a:rPr lang="en-US"/>
              <a:t>CLICK TO EDIT MASTER TITLE STYLE</a:t>
            </a:r>
          </a:p>
        </p:txBody>
      </p:sp>
    </p:spTree>
    <p:extLst>
      <p:ext uri="{BB962C8B-B14F-4D97-AF65-F5344CB8AC3E}">
        <p14:creationId xmlns:p14="http://schemas.microsoft.com/office/powerpoint/2010/main" val="2865467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E1B454-E2E6-4A79-A0FC-F75399558984}"/>
              </a:ext>
            </a:extLst>
          </p:cNvPr>
          <p:cNvSpPr>
            <a:spLocks noGrp="1"/>
          </p:cNvSpPr>
          <p:nvPr>
            <p:ph type="dt" sz="half" idx="10"/>
          </p:nvPr>
        </p:nvSpPr>
        <p:spPr/>
        <p:txBody>
          <a:bodyPr/>
          <a:lstStyle/>
          <a:p>
            <a:fld id="{304E8381-1220-45D7-A508-9B3EA5354895}" type="datetimeFigureOut">
              <a:rPr lang="en-US" smtClean="0">
                <a:solidFill>
                  <a:prstClr val="black">
                    <a:tint val="75000"/>
                  </a:prstClr>
                </a:solidFill>
              </a:rPr>
              <a:pPr/>
              <a:t>10/6/2025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FDC2C33A-B4D8-4AF8-B4B8-46D6846C87A8}"/>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6B98AB4-FED9-4D04-9A6F-A29994157F11}"/>
              </a:ext>
            </a:extLst>
          </p:cNvPr>
          <p:cNvSpPr>
            <a:spLocks noGrp="1"/>
          </p:cNvSpPr>
          <p:nvPr>
            <p:ph type="sldNum" sz="quarter" idx="12"/>
          </p:nvPr>
        </p:nvSpPr>
        <p:spPr/>
        <p:txBody>
          <a:bodyPr/>
          <a:lstStyle/>
          <a:p>
            <a:fld id="{0BAD3989-C0BA-4AE9-8F57-274CC2690C0D}" type="slidenum">
              <a:rPr lang="en-US" smtClean="0">
                <a:solidFill>
                  <a:prstClr val="black">
                    <a:tint val="75000"/>
                  </a:prstClr>
                </a:solidFill>
              </a:rPr>
              <a:pPr/>
              <a:t>‹#›</a:t>
            </a:fld>
            <a:endParaRPr lang="en-US">
              <a:solidFill>
                <a:prstClr val="black">
                  <a:tint val="75000"/>
                </a:prstClr>
              </a:solidFill>
            </a:endParaRPr>
          </a:p>
        </p:txBody>
      </p:sp>
      <p:grpSp>
        <p:nvGrpSpPr>
          <p:cNvPr id="5" name="Group 4">
            <a:extLst>
              <a:ext uri="{FF2B5EF4-FFF2-40B4-BE49-F238E27FC236}">
                <a16:creationId xmlns:a16="http://schemas.microsoft.com/office/drawing/2014/main" id="{5B400C43-D121-39A4-9607-6CC31B2ED0DD}"/>
              </a:ext>
            </a:extLst>
          </p:cNvPr>
          <p:cNvGrpSpPr/>
          <p:nvPr userDrawn="1"/>
        </p:nvGrpSpPr>
        <p:grpSpPr>
          <a:xfrm>
            <a:off x="-1" y="-2"/>
            <a:ext cx="5106852" cy="6858002"/>
            <a:chOff x="-1" y="-2"/>
            <a:chExt cx="5106852" cy="6858002"/>
          </a:xfrm>
        </p:grpSpPr>
        <p:pic>
          <p:nvPicPr>
            <p:cNvPr id="6" name="Picture 2" descr="http://nationwideconst.com/uploads/photo_gallery_images/1000x/kanes%20way%201.jpg">
              <a:extLst>
                <a:ext uri="{FF2B5EF4-FFF2-40B4-BE49-F238E27FC236}">
                  <a16:creationId xmlns:a16="http://schemas.microsoft.com/office/drawing/2014/main" id="{49A26D10-1DE9-BA50-374C-0B4165AF8525}"/>
                </a:ext>
              </a:extLst>
            </p:cNvPr>
            <p:cNvPicPr>
              <a:picLocks noChangeAspect="1"/>
            </p:cNvPicPr>
            <p:nvPr/>
          </p:nvPicPr>
          <p:blipFill rotWithShape="1">
            <a:blip r:embed="rId2" cstate="screen">
              <a:alphaModFix amt="23000"/>
              <a:duotone>
                <a:schemeClr val="accent4">
                  <a:shade val="45000"/>
                  <a:satMod val="135000"/>
                </a:schemeClr>
                <a:prstClr val="white"/>
              </a:duotone>
              <a:extLst>
                <a:ext uri="{28A0092B-C50C-407E-A947-70E740481C1C}">
                  <a14:useLocalDpi xmlns:a14="http://schemas.microsoft.com/office/drawing/2010/main"/>
                </a:ext>
              </a:extLst>
            </a:blip>
            <a:srcRect/>
            <a:stretch/>
          </p:blipFill>
          <p:spPr bwMode="auto">
            <a:xfrm flipH="1">
              <a:off x="-1" y="-2"/>
              <a:ext cx="5041697" cy="685800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947CA29F-BCCD-E31E-B0E5-D829BABB0182}"/>
                </a:ext>
              </a:extLst>
            </p:cNvPr>
            <p:cNvSpPr>
              <a:spLocks/>
            </p:cNvSpPr>
            <p:nvPr/>
          </p:nvSpPr>
          <p:spPr>
            <a:xfrm>
              <a:off x="1633199" y="-2"/>
              <a:ext cx="3473652" cy="6857998"/>
            </a:xfrm>
            <a:prstGeom prst="rect">
              <a:avLst/>
            </a:prstGeom>
            <a:gradFill>
              <a:gsLst>
                <a:gs pos="0">
                  <a:schemeClr val="bg1">
                    <a:alpha val="0"/>
                  </a:schemeClr>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3A8AC">
                    <a:lumMod val="50000"/>
                  </a:srgbClr>
                </a:solidFill>
                <a:effectLst/>
                <a:uLnTx/>
                <a:uFillTx/>
                <a:latin typeface="Open Sans"/>
                <a:ea typeface="+mn-ea"/>
                <a:cs typeface="+mn-cs"/>
              </a:endParaRPr>
            </a:p>
          </p:txBody>
        </p:sp>
        <p:sp>
          <p:nvSpPr>
            <p:cNvPr id="8" name="Rectangle 7">
              <a:extLst>
                <a:ext uri="{FF2B5EF4-FFF2-40B4-BE49-F238E27FC236}">
                  <a16:creationId xmlns:a16="http://schemas.microsoft.com/office/drawing/2014/main" id="{CEAF682A-242F-78BA-8F68-FD207BEF6025}"/>
                </a:ext>
              </a:extLst>
            </p:cNvPr>
            <p:cNvSpPr>
              <a:spLocks/>
            </p:cNvSpPr>
            <p:nvPr/>
          </p:nvSpPr>
          <p:spPr>
            <a:xfrm>
              <a:off x="180974" y="2"/>
              <a:ext cx="4530725" cy="6857998"/>
            </a:xfrm>
            <a:prstGeom prst="rect">
              <a:avLst/>
            </a:prstGeom>
            <a:gradFill>
              <a:gsLst>
                <a:gs pos="0">
                  <a:schemeClr val="bg1">
                    <a:alpha val="0"/>
                  </a:schemeClr>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3A8AC">
                    <a:lumMod val="50000"/>
                  </a:srgbClr>
                </a:solidFill>
                <a:effectLst/>
                <a:uLnTx/>
                <a:uFillTx/>
                <a:latin typeface="Open Sans"/>
                <a:ea typeface="+mn-ea"/>
                <a:cs typeface="+mn-cs"/>
              </a:endParaRPr>
            </a:p>
          </p:txBody>
        </p:sp>
      </p:grpSp>
    </p:spTree>
    <p:extLst>
      <p:ext uri="{BB962C8B-B14F-4D97-AF65-F5344CB8AC3E}">
        <p14:creationId xmlns:p14="http://schemas.microsoft.com/office/powerpoint/2010/main" val="41794037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12AD864-431B-F0E3-8A47-B088D6BC31F5}"/>
              </a:ext>
            </a:extLst>
          </p:cNvPr>
          <p:cNvGrpSpPr/>
          <p:nvPr userDrawn="1"/>
        </p:nvGrpSpPr>
        <p:grpSpPr>
          <a:xfrm>
            <a:off x="0" y="0"/>
            <a:ext cx="12191999" cy="6858000"/>
            <a:chOff x="0" y="0"/>
            <a:chExt cx="12191999" cy="6858000"/>
          </a:xfrm>
        </p:grpSpPr>
        <p:sp>
          <p:nvSpPr>
            <p:cNvPr id="6" name="Rectangle 5">
              <a:extLst>
                <a:ext uri="{FF2B5EF4-FFF2-40B4-BE49-F238E27FC236}">
                  <a16:creationId xmlns:a16="http://schemas.microsoft.com/office/drawing/2014/main" id="{442315D7-B7AB-DB86-3311-F7A6193B5F16}"/>
                </a:ext>
              </a:extLst>
            </p:cNvPr>
            <p:cNvSpPr/>
            <p:nvPr/>
          </p:nvSpPr>
          <p:spPr>
            <a:xfrm flipH="1">
              <a:off x="3190874" y="0"/>
              <a:ext cx="9001125" cy="6857998"/>
            </a:xfrm>
            <a:prstGeom prst="rect">
              <a:avLst/>
            </a:prstGeom>
            <a:gradFill>
              <a:gsLst>
                <a:gs pos="0">
                  <a:srgbClr val="EEF6F6"/>
                </a:gs>
                <a:gs pos="100000">
                  <a:srgbClr val="EEF6F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3A8AC">
                    <a:lumMod val="50000"/>
                  </a:srgbClr>
                </a:solidFill>
                <a:effectLst/>
                <a:uLnTx/>
                <a:uFillTx/>
                <a:latin typeface="Open Sans"/>
                <a:ea typeface="+mn-ea"/>
                <a:cs typeface="+mn-cs"/>
              </a:endParaRPr>
            </a:p>
          </p:txBody>
        </p:sp>
        <p:grpSp>
          <p:nvGrpSpPr>
            <p:cNvPr id="7" name="Group 6">
              <a:extLst>
                <a:ext uri="{FF2B5EF4-FFF2-40B4-BE49-F238E27FC236}">
                  <a16:creationId xmlns:a16="http://schemas.microsoft.com/office/drawing/2014/main" id="{4E794C31-1757-78A7-AD99-811545BA4DEB}"/>
                </a:ext>
              </a:extLst>
            </p:cNvPr>
            <p:cNvGrpSpPr/>
            <p:nvPr/>
          </p:nvGrpSpPr>
          <p:grpSpPr>
            <a:xfrm>
              <a:off x="0" y="0"/>
              <a:ext cx="3190875" cy="6858000"/>
              <a:chOff x="0" y="0"/>
              <a:chExt cx="3190875" cy="6858000"/>
            </a:xfrm>
          </p:grpSpPr>
          <p:pic>
            <p:nvPicPr>
              <p:cNvPr id="8" name="Picture 7">
                <a:extLst>
                  <a:ext uri="{FF2B5EF4-FFF2-40B4-BE49-F238E27FC236}">
                    <a16:creationId xmlns:a16="http://schemas.microsoft.com/office/drawing/2014/main" id="{EBF35596-6038-80C4-7DAB-5A6E267D8625}"/>
                  </a:ext>
                </a:extLst>
              </p:cNvPr>
              <p:cNvPicPr>
                <a:picLocks noChangeAspect="1"/>
              </p:cNvPicPr>
              <p:nvPr/>
            </p:nvPicPr>
            <p:blipFill rotWithShape="1">
              <a:blip r:embed="rId2" cstate="screen">
                <a:alphaModFix amt="70000"/>
                <a:duotone>
                  <a:schemeClr val="accent1">
                    <a:shade val="45000"/>
                    <a:satMod val="135000"/>
                  </a:schemeClr>
                  <a:prstClr val="white"/>
                </a:duotone>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p:blipFill>
            <p:spPr>
              <a:xfrm>
                <a:off x="0" y="0"/>
                <a:ext cx="3078501" cy="6858000"/>
              </a:xfrm>
              <a:prstGeom prst="rect">
                <a:avLst/>
              </a:prstGeom>
            </p:spPr>
          </p:pic>
          <p:sp>
            <p:nvSpPr>
              <p:cNvPr id="9" name="Rectangle 8">
                <a:extLst>
                  <a:ext uri="{FF2B5EF4-FFF2-40B4-BE49-F238E27FC236}">
                    <a16:creationId xmlns:a16="http://schemas.microsoft.com/office/drawing/2014/main" id="{A7B3444A-500A-7EE0-9557-FE87BB4A4E6C}"/>
                  </a:ext>
                </a:extLst>
              </p:cNvPr>
              <p:cNvSpPr/>
              <p:nvPr/>
            </p:nvSpPr>
            <p:spPr>
              <a:xfrm>
                <a:off x="112374" y="2"/>
                <a:ext cx="3078501" cy="6857998"/>
              </a:xfrm>
              <a:prstGeom prst="rect">
                <a:avLst/>
              </a:prstGeom>
              <a:gradFill>
                <a:gsLst>
                  <a:gs pos="0">
                    <a:schemeClr val="accent1">
                      <a:lumMod val="40000"/>
                      <a:lumOff val="60000"/>
                      <a:alpha val="0"/>
                    </a:schemeClr>
                  </a:gs>
                  <a:gs pos="100000">
                    <a:srgbClr val="EEF6F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3A8AC">
                      <a:lumMod val="50000"/>
                    </a:srgbClr>
                  </a:solidFill>
                  <a:effectLst/>
                  <a:uLnTx/>
                  <a:uFillTx/>
                  <a:latin typeface="Open Sans"/>
                  <a:ea typeface="+mn-ea"/>
                  <a:cs typeface="+mn-cs"/>
                </a:endParaRPr>
              </a:p>
            </p:txBody>
          </p:sp>
        </p:grpSp>
      </p:grpSp>
      <p:sp>
        <p:nvSpPr>
          <p:cNvPr id="2" name="Rectangle 1">
            <a:extLst>
              <a:ext uri="{FF2B5EF4-FFF2-40B4-BE49-F238E27FC236}">
                <a16:creationId xmlns:a16="http://schemas.microsoft.com/office/drawing/2014/main" id="{D4A981FB-76F0-BF23-0EDC-E1ACBA8A3A38}"/>
              </a:ext>
            </a:extLst>
          </p:cNvPr>
          <p:cNvSpPr/>
          <p:nvPr userDrawn="1"/>
        </p:nvSpPr>
        <p:spPr>
          <a:xfrm>
            <a:off x="113607" y="2"/>
            <a:ext cx="3078501" cy="6857998"/>
          </a:xfrm>
          <a:prstGeom prst="rect">
            <a:avLst/>
          </a:prstGeom>
          <a:gradFill>
            <a:gsLst>
              <a:gs pos="0">
                <a:schemeClr val="accent1">
                  <a:lumMod val="40000"/>
                  <a:lumOff val="60000"/>
                  <a:alpha val="0"/>
                </a:schemeClr>
              </a:gs>
              <a:gs pos="100000">
                <a:srgbClr val="EEF6F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3A8AC">
                  <a:lumMod val="50000"/>
                </a:srgbClr>
              </a:solidFill>
              <a:effectLst/>
              <a:uLnTx/>
              <a:uFillTx/>
              <a:latin typeface="Open Sans"/>
              <a:ea typeface="+mn-ea"/>
              <a:cs typeface="+mn-cs"/>
            </a:endParaRPr>
          </a:p>
        </p:txBody>
      </p:sp>
    </p:spTree>
    <p:extLst>
      <p:ext uri="{BB962C8B-B14F-4D97-AF65-F5344CB8AC3E}">
        <p14:creationId xmlns:p14="http://schemas.microsoft.com/office/powerpoint/2010/main" val="3674169528"/>
      </p:ext>
    </p:extLst>
  </p:cSld>
  <p:clrMapOvr>
    <a:masterClrMapping/>
  </p:clrMapOvr>
  <p:extLst>
    <p:ext uri="{DCECCB84-F9BA-43D5-87BE-67443E8EF086}">
      <p15:sldGuideLst xmlns:p15="http://schemas.microsoft.com/office/powerpoint/2012/main">
        <p15:guide id="1" orient="horz" pos="2160">
          <p15:clr>
            <a:srgbClr val="FBAE40"/>
          </p15:clr>
        </p15:guide>
        <p15:guide id="2" pos="2016">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F65377A-41B4-608D-9F3F-C5E661706972}"/>
              </a:ext>
            </a:extLst>
          </p:cNvPr>
          <p:cNvGrpSpPr>
            <a:grpSpLocks/>
          </p:cNvGrpSpPr>
          <p:nvPr userDrawn="1"/>
        </p:nvGrpSpPr>
        <p:grpSpPr>
          <a:xfrm>
            <a:off x="-152400" y="-2"/>
            <a:ext cx="12344397" cy="6858002"/>
            <a:chOff x="-152400" y="-2"/>
            <a:chExt cx="12344397" cy="6858002"/>
          </a:xfrm>
        </p:grpSpPr>
        <p:sp>
          <p:nvSpPr>
            <p:cNvPr id="4" name="Rectangle 3">
              <a:extLst>
                <a:ext uri="{FF2B5EF4-FFF2-40B4-BE49-F238E27FC236}">
                  <a16:creationId xmlns:a16="http://schemas.microsoft.com/office/drawing/2014/main" id="{273CC93B-ADAA-1BCB-8B6C-061CCFF4C6A9}"/>
                </a:ext>
              </a:extLst>
            </p:cNvPr>
            <p:cNvSpPr>
              <a:spLocks/>
            </p:cNvSpPr>
            <p:nvPr/>
          </p:nvSpPr>
          <p:spPr>
            <a:xfrm flipH="1">
              <a:off x="-1" y="0"/>
              <a:ext cx="12191998" cy="6857998"/>
            </a:xfrm>
            <a:prstGeom prst="rect">
              <a:avLst/>
            </a:prstGeom>
            <a:gradFill>
              <a:gsLst>
                <a:gs pos="0">
                  <a:srgbClr val="EEF6F6"/>
                </a:gs>
                <a:gs pos="100000">
                  <a:srgbClr val="EEF6F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3A8AC">
                    <a:lumMod val="50000"/>
                  </a:srgbClr>
                </a:solidFill>
                <a:effectLst/>
                <a:uLnTx/>
                <a:uFillTx/>
                <a:latin typeface="Open Sans"/>
                <a:ea typeface="+mn-ea"/>
                <a:cs typeface="+mn-cs"/>
              </a:endParaRPr>
            </a:p>
          </p:txBody>
        </p:sp>
        <p:pic>
          <p:nvPicPr>
            <p:cNvPr id="10" name="Picture 2" descr="http://nationwideconst.com/uploads/photo_gallery_images/1000x/kanes%20way%201.jpg">
              <a:extLst>
                <a:ext uri="{FF2B5EF4-FFF2-40B4-BE49-F238E27FC236}">
                  <a16:creationId xmlns:a16="http://schemas.microsoft.com/office/drawing/2014/main" id="{5ED43B32-62CA-234F-0E1E-5130944949C0}"/>
                </a:ext>
              </a:extLst>
            </p:cNvPr>
            <p:cNvPicPr>
              <a:picLocks noChangeAspect="1"/>
            </p:cNvPicPr>
            <p:nvPr/>
          </p:nvPicPr>
          <p:blipFill rotWithShape="1">
            <a:blip r:embed="rId2" cstate="screen">
              <a:duotone>
                <a:schemeClr val="bg2">
                  <a:shade val="45000"/>
                  <a:satMod val="135000"/>
                </a:schemeClr>
                <a:prstClr val="white"/>
              </a:duotone>
              <a:alphaModFix amt="23000"/>
              <a:extLst>
                <a:ext uri="{28A0092B-C50C-407E-A947-70E740481C1C}">
                  <a14:useLocalDpi xmlns:a14="http://schemas.microsoft.com/office/drawing/2010/main"/>
                </a:ext>
              </a:extLst>
            </a:blip>
            <a:srcRect/>
            <a:stretch/>
          </p:blipFill>
          <p:spPr bwMode="auto">
            <a:xfrm flipH="1">
              <a:off x="-1" y="-2"/>
              <a:ext cx="5041697" cy="685800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B1EDBC0D-5CA5-1E50-BCDC-065DBFB68F83}"/>
                </a:ext>
              </a:extLst>
            </p:cNvPr>
            <p:cNvSpPr>
              <a:spLocks/>
            </p:cNvSpPr>
            <p:nvPr/>
          </p:nvSpPr>
          <p:spPr>
            <a:xfrm>
              <a:off x="1633199" y="-2"/>
              <a:ext cx="3473652" cy="6857998"/>
            </a:xfrm>
            <a:prstGeom prst="rect">
              <a:avLst/>
            </a:prstGeom>
            <a:gradFill>
              <a:gsLst>
                <a:gs pos="0">
                  <a:schemeClr val="accent1">
                    <a:lumMod val="20000"/>
                    <a:lumOff val="80000"/>
                    <a:alpha val="0"/>
                  </a:schemeClr>
                </a:gs>
                <a:gs pos="100000">
                  <a:srgbClr val="EEF6F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3A8AC">
                    <a:lumMod val="50000"/>
                  </a:srgbClr>
                </a:solidFill>
                <a:effectLst/>
                <a:uLnTx/>
                <a:uFillTx/>
                <a:latin typeface="Open Sans"/>
                <a:ea typeface="+mn-ea"/>
                <a:cs typeface="+mn-cs"/>
              </a:endParaRPr>
            </a:p>
          </p:txBody>
        </p:sp>
        <p:sp>
          <p:nvSpPr>
            <p:cNvPr id="12" name="Rectangle 11">
              <a:extLst>
                <a:ext uri="{FF2B5EF4-FFF2-40B4-BE49-F238E27FC236}">
                  <a16:creationId xmlns:a16="http://schemas.microsoft.com/office/drawing/2014/main" id="{A54F48E2-69ED-B66E-7385-1417D1F8B6F6}"/>
                </a:ext>
              </a:extLst>
            </p:cNvPr>
            <p:cNvSpPr>
              <a:spLocks/>
            </p:cNvSpPr>
            <p:nvPr/>
          </p:nvSpPr>
          <p:spPr>
            <a:xfrm>
              <a:off x="-152400" y="2"/>
              <a:ext cx="4864100" cy="6857998"/>
            </a:xfrm>
            <a:prstGeom prst="rect">
              <a:avLst/>
            </a:prstGeom>
            <a:gradFill>
              <a:gsLst>
                <a:gs pos="0">
                  <a:srgbClr val="EEF6F6">
                    <a:alpha val="0"/>
                  </a:srgbClr>
                </a:gs>
                <a:gs pos="100000">
                  <a:srgbClr val="EEF6F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3A8AC">
                    <a:lumMod val="50000"/>
                  </a:srgbClr>
                </a:solidFill>
                <a:effectLst/>
                <a:uLnTx/>
                <a:uFillTx/>
                <a:latin typeface="Open Sans"/>
                <a:ea typeface="+mn-ea"/>
                <a:cs typeface="+mn-cs"/>
              </a:endParaRPr>
            </a:p>
          </p:txBody>
        </p:sp>
      </p:grpSp>
    </p:spTree>
    <p:extLst>
      <p:ext uri="{BB962C8B-B14F-4D97-AF65-F5344CB8AC3E}">
        <p14:creationId xmlns:p14="http://schemas.microsoft.com/office/powerpoint/2010/main" val="887239212"/>
      </p:ext>
    </p:extLst>
  </p:cSld>
  <p:clrMapOvr>
    <a:masterClrMapping/>
  </p:clrMapOvr>
  <p:extLst>
    <p:ext uri="{DCECCB84-F9BA-43D5-87BE-67443E8EF086}">
      <p15:sldGuideLst xmlns:p15="http://schemas.microsoft.com/office/powerpoint/2012/main">
        <p15:guide id="1" orient="horz" pos="2160">
          <p15:clr>
            <a:srgbClr val="FBAE40"/>
          </p15:clr>
        </p15:guide>
        <p15:guide id="2" pos="2016">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F65377A-41B4-608D-9F3F-C5E661706972}"/>
              </a:ext>
            </a:extLst>
          </p:cNvPr>
          <p:cNvGrpSpPr>
            <a:grpSpLocks/>
          </p:cNvGrpSpPr>
          <p:nvPr userDrawn="1"/>
        </p:nvGrpSpPr>
        <p:grpSpPr>
          <a:xfrm>
            <a:off x="-152400" y="-2"/>
            <a:ext cx="12344397" cy="6858002"/>
            <a:chOff x="-152400" y="-2"/>
            <a:chExt cx="12344397" cy="6858002"/>
          </a:xfrm>
        </p:grpSpPr>
        <p:sp>
          <p:nvSpPr>
            <p:cNvPr id="4" name="Rectangle 3">
              <a:extLst>
                <a:ext uri="{FF2B5EF4-FFF2-40B4-BE49-F238E27FC236}">
                  <a16:creationId xmlns:a16="http://schemas.microsoft.com/office/drawing/2014/main" id="{273CC93B-ADAA-1BCB-8B6C-061CCFF4C6A9}"/>
                </a:ext>
              </a:extLst>
            </p:cNvPr>
            <p:cNvSpPr>
              <a:spLocks/>
            </p:cNvSpPr>
            <p:nvPr/>
          </p:nvSpPr>
          <p:spPr>
            <a:xfrm flipH="1">
              <a:off x="-1" y="0"/>
              <a:ext cx="12191998" cy="6857998"/>
            </a:xfrm>
            <a:prstGeom prst="rect">
              <a:avLst/>
            </a:prstGeom>
            <a:gradFill>
              <a:gsLst>
                <a:gs pos="0">
                  <a:srgbClr val="EEF6F6"/>
                </a:gs>
                <a:gs pos="100000">
                  <a:srgbClr val="EEF6F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3A8AC">
                    <a:lumMod val="50000"/>
                  </a:srgbClr>
                </a:solidFill>
                <a:effectLst/>
                <a:uLnTx/>
                <a:uFillTx/>
                <a:latin typeface="Open Sans"/>
                <a:ea typeface="+mn-ea"/>
                <a:cs typeface="+mn-cs"/>
              </a:endParaRPr>
            </a:p>
          </p:txBody>
        </p:sp>
        <p:pic>
          <p:nvPicPr>
            <p:cNvPr id="10" name="Picture 2" descr="http://nationwideconst.com/uploads/photo_gallery_images/1000x/kanes%20way%201.jpg">
              <a:extLst>
                <a:ext uri="{FF2B5EF4-FFF2-40B4-BE49-F238E27FC236}">
                  <a16:creationId xmlns:a16="http://schemas.microsoft.com/office/drawing/2014/main" id="{5ED43B32-62CA-234F-0E1E-5130944949C0}"/>
                </a:ext>
              </a:extLst>
            </p:cNvPr>
            <p:cNvPicPr>
              <a:picLocks noChangeAspect="1"/>
            </p:cNvPicPr>
            <p:nvPr/>
          </p:nvPicPr>
          <p:blipFill rotWithShape="1">
            <a:blip r:embed="rId2">
              <a:duotone>
                <a:schemeClr val="bg2">
                  <a:shade val="45000"/>
                  <a:satMod val="135000"/>
                </a:schemeClr>
                <a:prstClr val="white"/>
              </a:duotone>
              <a:alphaModFix amt="23000"/>
              <a:extLst>
                <a:ext uri="{28A0092B-C50C-407E-A947-70E740481C1C}">
                  <a14:useLocalDpi xmlns:a14="http://schemas.microsoft.com/office/drawing/2010/main" val="0"/>
                </a:ext>
              </a:extLst>
            </a:blip>
            <a:srcRect l="24691" t="10891" r="26177"/>
            <a:stretch/>
          </p:blipFill>
          <p:spPr bwMode="auto">
            <a:xfrm flipH="1">
              <a:off x="-1" y="-2"/>
              <a:ext cx="5041697" cy="685800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B1EDBC0D-5CA5-1E50-BCDC-065DBFB68F83}"/>
                </a:ext>
              </a:extLst>
            </p:cNvPr>
            <p:cNvSpPr>
              <a:spLocks/>
            </p:cNvSpPr>
            <p:nvPr/>
          </p:nvSpPr>
          <p:spPr>
            <a:xfrm>
              <a:off x="1633199" y="-2"/>
              <a:ext cx="3473652" cy="6857998"/>
            </a:xfrm>
            <a:prstGeom prst="rect">
              <a:avLst/>
            </a:prstGeom>
            <a:gradFill>
              <a:gsLst>
                <a:gs pos="0">
                  <a:schemeClr val="accent1">
                    <a:lumMod val="20000"/>
                    <a:lumOff val="80000"/>
                    <a:alpha val="0"/>
                  </a:schemeClr>
                </a:gs>
                <a:gs pos="100000">
                  <a:srgbClr val="EEF6F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3A8AC">
                    <a:lumMod val="50000"/>
                  </a:srgbClr>
                </a:solidFill>
                <a:effectLst/>
                <a:uLnTx/>
                <a:uFillTx/>
                <a:latin typeface="Open Sans"/>
                <a:ea typeface="+mn-ea"/>
                <a:cs typeface="+mn-cs"/>
              </a:endParaRPr>
            </a:p>
          </p:txBody>
        </p:sp>
        <p:sp>
          <p:nvSpPr>
            <p:cNvPr id="12" name="Rectangle 11">
              <a:extLst>
                <a:ext uri="{FF2B5EF4-FFF2-40B4-BE49-F238E27FC236}">
                  <a16:creationId xmlns:a16="http://schemas.microsoft.com/office/drawing/2014/main" id="{A54F48E2-69ED-B66E-7385-1417D1F8B6F6}"/>
                </a:ext>
              </a:extLst>
            </p:cNvPr>
            <p:cNvSpPr>
              <a:spLocks/>
            </p:cNvSpPr>
            <p:nvPr/>
          </p:nvSpPr>
          <p:spPr>
            <a:xfrm>
              <a:off x="-152400" y="2"/>
              <a:ext cx="4864100" cy="6857998"/>
            </a:xfrm>
            <a:prstGeom prst="rect">
              <a:avLst/>
            </a:prstGeom>
            <a:gradFill>
              <a:gsLst>
                <a:gs pos="0">
                  <a:srgbClr val="EEF6F6">
                    <a:alpha val="0"/>
                  </a:srgbClr>
                </a:gs>
                <a:gs pos="100000">
                  <a:srgbClr val="EEF6F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3A8AC">
                    <a:lumMod val="50000"/>
                  </a:srgbClr>
                </a:solidFill>
                <a:effectLst/>
                <a:uLnTx/>
                <a:uFillTx/>
                <a:latin typeface="Open Sans"/>
                <a:ea typeface="+mn-ea"/>
                <a:cs typeface="+mn-cs"/>
              </a:endParaRPr>
            </a:p>
          </p:txBody>
        </p:sp>
      </p:grpSp>
    </p:spTree>
    <p:extLst>
      <p:ext uri="{BB962C8B-B14F-4D97-AF65-F5344CB8AC3E}">
        <p14:creationId xmlns:p14="http://schemas.microsoft.com/office/powerpoint/2010/main" val="1391833176"/>
      </p:ext>
    </p:extLst>
  </p:cSld>
  <p:clrMapOvr>
    <a:masterClrMapping/>
  </p:clrMapOvr>
  <p:extLst>
    <p:ext uri="{DCECCB84-F9BA-43D5-87BE-67443E8EF086}">
      <p15:sldGuideLst xmlns:p15="http://schemas.microsoft.com/office/powerpoint/2012/main">
        <p15:guide id="1" orient="horz" pos="2160">
          <p15:clr>
            <a:srgbClr val="FBAE40"/>
          </p15:clr>
        </p15:guide>
        <p15:guide id="2" pos="2016">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cSld name="8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76B02-770E-4AC0-A859-A72835BB3B7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9B29173-DDD9-4017-AD61-85FF6B0F5C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B3A0895-B429-4CE0-B7FD-D62B524F0FBD}"/>
              </a:ext>
            </a:extLst>
          </p:cNvPr>
          <p:cNvSpPr>
            <a:spLocks noGrp="1"/>
          </p:cNvSpPr>
          <p:nvPr>
            <p:ph type="dt" sz="half" idx="10"/>
          </p:nvPr>
        </p:nvSpPr>
        <p:spPr/>
        <p:txBody>
          <a:bodyPr/>
          <a:lstStyle/>
          <a:p>
            <a:fld id="{415C4584-8F40-4325-AC4C-9B9AF4A3ED99}" type="datetimeFigureOut">
              <a:rPr lang="en-US" smtClean="0"/>
              <a:t>10/6/2025</a:t>
            </a:fld>
            <a:endParaRPr lang="en-US"/>
          </a:p>
        </p:txBody>
      </p:sp>
      <p:sp>
        <p:nvSpPr>
          <p:cNvPr id="5" name="Footer Placeholder 4">
            <a:extLst>
              <a:ext uri="{FF2B5EF4-FFF2-40B4-BE49-F238E27FC236}">
                <a16:creationId xmlns:a16="http://schemas.microsoft.com/office/drawing/2014/main" id="{1E7D6E8D-FC02-48E3-B3D4-8E9222F805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0ABD39-AC23-4FA5-B761-B0D842054BFC}"/>
              </a:ext>
            </a:extLst>
          </p:cNvPr>
          <p:cNvSpPr>
            <a:spLocks noGrp="1"/>
          </p:cNvSpPr>
          <p:nvPr>
            <p:ph type="sldNum" sz="quarter" idx="12"/>
          </p:nvPr>
        </p:nvSpPr>
        <p:spPr/>
        <p:txBody>
          <a:bodyPr/>
          <a:lstStyle/>
          <a:p>
            <a:fld id="{4FAF6EC1-3D6B-44A0-A22E-E4A1DE4371E0}" type="slidenum">
              <a:rPr lang="en-US" smtClean="0"/>
              <a:t>‹#›</a:t>
            </a:fld>
            <a:endParaRPr lang="en-US"/>
          </a:p>
        </p:txBody>
      </p:sp>
    </p:spTree>
    <p:extLst>
      <p:ext uri="{BB962C8B-B14F-4D97-AF65-F5344CB8AC3E}">
        <p14:creationId xmlns:p14="http://schemas.microsoft.com/office/powerpoint/2010/main" val="39367574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3BCDC3E-282C-45D4-B4A9-0F20939398DC}"/>
              </a:ext>
            </a:extLst>
          </p:cNvPr>
          <p:cNvSpPr/>
          <p:nvPr userDrawn="1"/>
        </p:nvSpPr>
        <p:spPr>
          <a:xfrm>
            <a:off x="469900" y="2543907"/>
            <a:ext cx="4624067" cy="4314091"/>
          </a:xfrm>
          <a:prstGeom prst="rect">
            <a:avLst/>
          </a:prstGeom>
          <a:solidFill>
            <a:srgbClr val="1B3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pitchFamily="34" charset="0"/>
              <a:ea typeface="+mn-ea"/>
              <a:cs typeface="+mn-cs"/>
            </a:endParaRPr>
          </a:p>
        </p:txBody>
      </p:sp>
      <p:cxnSp>
        <p:nvCxnSpPr>
          <p:cNvPr id="8" name="Straight Connector 7">
            <a:extLst>
              <a:ext uri="{FF2B5EF4-FFF2-40B4-BE49-F238E27FC236}">
                <a16:creationId xmlns:a16="http://schemas.microsoft.com/office/drawing/2014/main" id="{A953325A-3252-4F44-9166-3635725689ED}"/>
              </a:ext>
            </a:extLst>
          </p:cNvPr>
          <p:cNvCxnSpPr/>
          <p:nvPr userDrawn="1"/>
        </p:nvCxnSpPr>
        <p:spPr>
          <a:xfrm>
            <a:off x="873126" y="4892040"/>
            <a:ext cx="2926080"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1D54AAA-6D1D-4BFC-89C5-E30ABF5459C7}"/>
              </a:ext>
            </a:extLst>
          </p:cNvPr>
          <p:cNvSpPr>
            <a:spLocks noGrp="1"/>
          </p:cNvSpPr>
          <p:nvPr>
            <p:ph type="title"/>
          </p:nvPr>
        </p:nvSpPr>
        <p:spPr>
          <a:xfrm>
            <a:off x="748030" y="2574387"/>
            <a:ext cx="4023360" cy="2042014"/>
          </a:xfrm>
        </p:spPr>
        <p:txBody>
          <a:bodyPr anchor="b">
            <a:normAutofit/>
          </a:bodyPr>
          <a:lstStyle>
            <a:lvl1pPr algn="l">
              <a:defRPr sz="36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C399FB64-2188-40ED-8166-957ED2541B31}"/>
              </a:ext>
            </a:extLst>
          </p:cNvPr>
          <p:cNvSpPr>
            <a:spLocks noGrp="1"/>
          </p:cNvSpPr>
          <p:nvPr>
            <p:ph type="body" idx="1"/>
          </p:nvPr>
        </p:nvSpPr>
        <p:spPr>
          <a:xfrm>
            <a:off x="808990" y="5171708"/>
            <a:ext cx="3931920" cy="941388"/>
          </a:xfrm>
        </p:spPr>
        <p:txBody>
          <a:bodyPr>
            <a:normAutofit/>
          </a:bodyPr>
          <a:lstStyle>
            <a:lvl1pPr marL="0" indent="0" algn="l">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554802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extLst>
    <p:ext uri="{DCECCB84-F9BA-43D5-87BE-67443E8EF086}">
      <p15:sldGuideLst xmlns:p15="http://schemas.microsoft.com/office/powerpoint/2012/main">
        <p15:guide id="1" orient="horz" pos="2808">
          <p15:clr>
            <a:srgbClr val="FBAE40"/>
          </p15:clr>
        </p15:guide>
        <p15:guide id="2" pos="552">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7_Title Slid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3F8C6-A4C2-4057-8171-BDA90B9A1214}"/>
              </a:ext>
            </a:extLst>
          </p:cNvPr>
          <p:cNvSpPr>
            <a:spLocks noGrp="1"/>
          </p:cNvSpPr>
          <p:nvPr>
            <p:ph type="ctrTitle" hasCustomPrompt="1"/>
          </p:nvPr>
        </p:nvSpPr>
        <p:spPr>
          <a:xfrm>
            <a:off x="1066800" y="479199"/>
            <a:ext cx="10058400" cy="1079773"/>
          </a:xfrm>
        </p:spPr>
        <p:txBody>
          <a:bodyPr anchor="b">
            <a:noAutofit/>
          </a:bodyPr>
          <a:lstStyle>
            <a:lvl1pPr algn="ctr">
              <a:lnSpc>
                <a:spcPct val="100000"/>
              </a:lnSpc>
              <a:defRPr sz="4400" spc="600" baseline="0">
                <a:solidFill>
                  <a:srgbClr val="FFFFFF"/>
                </a:solidFill>
                <a:latin typeface="+mj-lt"/>
                <a:ea typeface="Open Sans" panose="020B0606030504020204" pitchFamily="34" charset="0"/>
                <a:cs typeface="Open Sans" panose="020B0606030504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569AFAE5-61A2-41CE-A5D8-C37720060934}"/>
              </a:ext>
            </a:extLst>
          </p:cNvPr>
          <p:cNvSpPr>
            <a:spLocks noGrp="1"/>
          </p:cNvSpPr>
          <p:nvPr>
            <p:ph type="subTitle" idx="1"/>
          </p:nvPr>
        </p:nvSpPr>
        <p:spPr>
          <a:xfrm>
            <a:off x="1524000" y="2006221"/>
            <a:ext cx="9144000" cy="3569080"/>
          </a:xfrm>
        </p:spPr>
        <p:txBody>
          <a:bodyPr>
            <a:normAutofit/>
          </a:bodyPr>
          <a:lstStyle>
            <a:lvl1pPr marL="0" indent="0" algn="l">
              <a:lnSpc>
                <a:spcPct val="150000"/>
              </a:lnSpc>
              <a:buNone/>
              <a:defRPr sz="3200" spc="0" baseline="0">
                <a:solidFill>
                  <a:srgbClr val="FFFFFF"/>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2781931-E06F-4B28-A372-0F0D9D7063D2}"/>
              </a:ext>
            </a:extLst>
          </p:cNvPr>
          <p:cNvSpPr>
            <a:spLocks noGrp="1"/>
          </p:cNvSpPr>
          <p:nvPr>
            <p:ph type="dt" sz="half" idx="10"/>
          </p:nvPr>
        </p:nvSpPr>
        <p:spPr/>
        <p:txBody>
          <a:bodyPr/>
          <a:lstStyle/>
          <a:p>
            <a:fld id="{304E8381-1220-45D7-A508-9B3EA5354895}" type="datetimeFigureOut">
              <a:rPr lang="en-US" smtClean="0">
                <a:solidFill>
                  <a:prstClr val="black">
                    <a:tint val="75000"/>
                  </a:prstClr>
                </a:solidFill>
              </a:rPr>
              <a:pPr/>
              <a:t>10/6/2025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967D061-774F-4619-AD4C-ADF705A8E65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37F6F45-5A80-47A8-8E47-D536DA96F446}"/>
              </a:ext>
            </a:extLst>
          </p:cNvPr>
          <p:cNvSpPr>
            <a:spLocks noGrp="1"/>
          </p:cNvSpPr>
          <p:nvPr>
            <p:ph type="sldNum" sz="quarter" idx="12"/>
          </p:nvPr>
        </p:nvSpPr>
        <p:spPr/>
        <p:txBody>
          <a:bodyPr/>
          <a:lstStyle/>
          <a:p>
            <a:fld id="{0BAD3989-C0BA-4AE9-8F57-274CC2690C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07443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ED2543C-5DBE-4B2B-9CB7-F232405AE227}"/>
              </a:ext>
            </a:extLst>
          </p:cNvPr>
          <p:cNvSpPr>
            <a:spLocks noGrp="1"/>
          </p:cNvSpPr>
          <p:nvPr>
            <p:ph type="pic" sz="quarter" idx="13"/>
          </p:nvPr>
        </p:nvSpPr>
        <p:spPr>
          <a:xfrm>
            <a:off x="0" y="0"/>
            <a:ext cx="12192000" cy="6858000"/>
          </a:xfrm>
        </p:spPr>
        <p:txBody>
          <a:bodyPr/>
          <a:lstStyle/>
          <a:p>
            <a:endParaRPr lang="en-US"/>
          </a:p>
        </p:txBody>
      </p:sp>
      <p:sp>
        <p:nvSpPr>
          <p:cNvPr id="2" name="Title 1">
            <a:extLst>
              <a:ext uri="{FF2B5EF4-FFF2-40B4-BE49-F238E27FC236}">
                <a16:creationId xmlns:a16="http://schemas.microsoft.com/office/drawing/2014/main" id="{6553F8C6-A4C2-4057-8171-BDA90B9A1214}"/>
              </a:ext>
            </a:extLst>
          </p:cNvPr>
          <p:cNvSpPr>
            <a:spLocks noGrp="1"/>
          </p:cNvSpPr>
          <p:nvPr>
            <p:ph type="ctrTitle" hasCustomPrompt="1"/>
          </p:nvPr>
        </p:nvSpPr>
        <p:spPr>
          <a:xfrm>
            <a:off x="1066800" y="914650"/>
            <a:ext cx="10058400" cy="2504510"/>
          </a:xfrm>
        </p:spPr>
        <p:txBody>
          <a:bodyPr anchor="b">
            <a:normAutofit/>
          </a:bodyPr>
          <a:lstStyle>
            <a:lvl1pPr algn="ctr">
              <a:lnSpc>
                <a:spcPct val="100000"/>
              </a:lnSpc>
              <a:defRPr sz="5600" spc="600" baseline="0">
                <a:solidFill>
                  <a:srgbClr val="212D45"/>
                </a:solidFill>
                <a:latin typeface="+mj-lt"/>
                <a:ea typeface="Open Sans" panose="020B0606030504020204" pitchFamily="34" charset="0"/>
                <a:cs typeface="Open Sans" panose="020B0606030504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569AFAE5-61A2-41CE-A5D8-C37720060934}"/>
              </a:ext>
            </a:extLst>
          </p:cNvPr>
          <p:cNvSpPr>
            <a:spLocks noGrp="1"/>
          </p:cNvSpPr>
          <p:nvPr>
            <p:ph type="subTitle" idx="1"/>
          </p:nvPr>
        </p:nvSpPr>
        <p:spPr>
          <a:xfrm>
            <a:off x="1524000" y="3794799"/>
            <a:ext cx="9144000" cy="1582916"/>
          </a:xfrm>
        </p:spPr>
        <p:txBody>
          <a:bodyPr>
            <a:normAutofit/>
          </a:bodyPr>
          <a:lstStyle>
            <a:lvl1pPr marL="0" indent="0" algn="ctr">
              <a:lnSpc>
                <a:spcPct val="150000"/>
              </a:lnSpc>
              <a:buNone/>
              <a:defRPr sz="2800" spc="100" baseline="0">
                <a:solidFill>
                  <a:srgbClr val="212D45"/>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2781931-E06F-4B28-A372-0F0D9D7063D2}"/>
              </a:ext>
            </a:extLst>
          </p:cNvPr>
          <p:cNvSpPr>
            <a:spLocks noGrp="1"/>
          </p:cNvSpPr>
          <p:nvPr>
            <p:ph type="dt" sz="half" idx="10"/>
          </p:nvPr>
        </p:nvSpPr>
        <p:spPr/>
        <p:txBody>
          <a:bodyPr/>
          <a:lstStyle/>
          <a:p>
            <a:fld id="{304E8381-1220-45D7-A508-9B3EA5354895}" type="datetimeFigureOut">
              <a:rPr lang="en-US" smtClean="0">
                <a:solidFill>
                  <a:prstClr val="black">
                    <a:tint val="75000"/>
                  </a:prstClr>
                </a:solidFill>
              </a:rPr>
              <a:pPr/>
              <a:t>10/6/2025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967D061-774F-4619-AD4C-ADF705A8E65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37F6F45-5A80-47A8-8E47-D536DA96F446}"/>
              </a:ext>
            </a:extLst>
          </p:cNvPr>
          <p:cNvSpPr>
            <a:spLocks noGrp="1"/>
          </p:cNvSpPr>
          <p:nvPr>
            <p:ph type="sldNum" sz="quarter" idx="12"/>
          </p:nvPr>
        </p:nvSpPr>
        <p:spPr/>
        <p:txBody>
          <a:bodyPr/>
          <a:lstStyle/>
          <a:p>
            <a:fld id="{0BAD3989-C0BA-4AE9-8F57-274CC2690C0D}" type="slidenum">
              <a:rPr lang="en-US" smtClean="0">
                <a:solidFill>
                  <a:prstClr val="black">
                    <a:tint val="75000"/>
                  </a:prstClr>
                </a:solidFill>
              </a:rPr>
              <a:pPr/>
              <a:t>‹#›</a:t>
            </a:fld>
            <a:endParaRPr lang="en-US">
              <a:solidFill>
                <a:prstClr val="black">
                  <a:tint val="75000"/>
                </a:prstClr>
              </a:solidFill>
            </a:endParaRPr>
          </a:p>
        </p:txBody>
      </p:sp>
      <p:cxnSp>
        <p:nvCxnSpPr>
          <p:cNvPr id="18" name="Straight Connector 17">
            <a:extLst>
              <a:ext uri="{FF2B5EF4-FFF2-40B4-BE49-F238E27FC236}">
                <a16:creationId xmlns:a16="http://schemas.microsoft.com/office/drawing/2014/main" id="{2D210BBA-0B92-4916-81A3-5E939F00CE0C}"/>
              </a:ext>
            </a:extLst>
          </p:cNvPr>
          <p:cNvCxnSpPr/>
          <p:nvPr userDrawn="1"/>
        </p:nvCxnSpPr>
        <p:spPr>
          <a:xfrm>
            <a:off x="2841625" y="3606979"/>
            <a:ext cx="6508750"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87324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3_Section Header">
    <p:spTree>
      <p:nvGrpSpPr>
        <p:cNvPr id="1" name=""/>
        <p:cNvGrpSpPr/>
        <p:nvPr/>
      </p:nvGrpSpPr>
      <p:grpSpPr>
        <a:xfrm>
          <a:off x="0" y="0"/>
          <a:ext cx="0" cy="0"/>
          <a:chOff x="0" y="0"/>
          <a:chExt cx="0" cy="0"/>
        </a:xfrm>
      </p:grpSpPr>
      <p:sp>
        <p:nvSpPr>
          <p:cNvPr id="7" name="Rectangle 6"/>
          <p:cNvSpPr/>
          <p:nvPr userDrawn="1"/>
        </p:nvSpPr>
        <p:spPr>
          <a:xfrm>
            <a:off x="0" y="0"/>
            <a:ext cx="41148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B5F976-D1ED-41BB-A844-B9AB0F253BC7}"/>
              </a:ext>
            </a:extLst>
          </p:cNvPr>
          <p:cNvSpPr>
            <a:spLocks noGrp="1"/>
          </p:cNvSpPr>
          <p:nvPr>
            <p:ph type="title" hasCustomPrompt="1"/>
          </p:nvPr>
        </p:nvSpPr>
        <p:spPr>
          <a:xfrm>
            <a:off x="336550" y="2095500"/>
            <a:ext cx="3511550" cy="3371850"/>
          </a:xfrm>
        </p:spPr>
        <p:txBody>
          <a:bodyPr anchor="t">
            <a:normAutofit/>
          </a:bodyPr>
          <a:lstStyle>
            <a:lvl1pPr>
              <a:defRPr sz="3600" spc="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8622393E-820A-44DA-96F9-BFC9A96AE053}"/>
              </a:ext>
            </a:extLst>
          </p:cNvPr>
          <p:cNvSpPr>
            <a:spLocks noGrp="1"/>
          </p:cNvSpPr>
          <p:nvPr>
            <p:ph type="body" idx="1" hasCustomPrompt="1"/>
          </p:nvPr>
        </p:nvSpPr>
        <p:spPr>
          <a:xfrm>
            <a:off x="336550" y="537998"/>
            <a:ext cx="3511550" cy="1420976"/>
          </a:xfrm>
        </p:spPr>
        <p:txBody>
          <a:bodyPr anchor="b">
            <a:normAutofit/>
          </a:bodyPr>
          <a:lstStyle>
            <a:lvl1pPr marL="0" indent="0">
              <a:buNone/>
              <a:defRPr sz="2000" b="1" spc="3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CFC5C0-F1BC-460B-829E-BC55D0F20DE7}"/>
              </a:ext>
            </a:extLst>
          </p:cNvPr>
          <p:cNvSpPr>
            <a:spLocks noGrp="1"/>
          </p:cNvSpPr>
          <p:nvPr>
            <p:ph type="dt" sz="half" idx="10"/>
          </p:nvPr>
        </p:nvSpPr>
        <p:spPr/>
        <p:txBody>
          <a:bodyPr/>
          <a:lstStyle/>
          <a:p>
            <a:fld id="{111FC835-FED9-4C6D-A89B-BEC4C37675A2}" type="datetimeFigureOut">
              <a:rPr lang="en-US" smtClean="0"/>
              <a:pPr/>
              <a:t>10/6/2025</a:t>
            </a:fld>
            <a:endParaRPr lang="en-US"/>
          </a:p>
        </p:txBody>
      </p:sp>
      <p:sp>
        <p:nvSpPr>
          <p:cNvPr id="5" name="Footer Placeholder 4">
            <a:extLst>
              <a:ext uri="{FF2B5EF4-FFF2-40B4-BE49-F238E27FC236}">
                <a16:creationId xmlns:a16="http://schemas.microsoft.com/office/drawing/2014/main" id="{28C0CC62-89FC-4FB1-B2AA-CEF9B95219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C35BF1-66E5-438D-8A8F-F12A24139302}"/>
              </a:ext>
            </a:extLst>
          </p:cNvPr>
          <p:cNvSpPr>
            <a:spLocks noGrp="1"/>
          </p:cNvSpPr>
          <p:nvPr>
            <p:ph type="sldNum" sz="quarter" idx="12"/>
          </p:nvPr>
        </p:nvSpPr>
        <p:spPr/>
        <p:txBody>
          <a:bodyPr/>
          <a:lstStyle/>
          <a:p>
            <a:fld id="{66D5A6D9-F27A-4C48-BE07-47A83607681D}" type="slidenum">
              <a:rPr lang="en-US" smtClean="0"/>
              <a:pPr/>
              <a:t>‹#›</a:t>
            </a:fld>
            <a:endParaRPr lang="en-US"/>
          </a:p>
        </p:txBody>
      </p:sp>
      <p:cxnSp>
        <p:nvCxnSpPr>
          <p:cNvPr id="9" name="Straight Connector 8"/>
          <p:cNvCxnSpPr/>
          <p:nvPr userDrawn="1"/>
        </p:nvCxnSpPr>
        <p:spPr>
          <a:xfrm>
            <a:off x="450630" y="790245"/>
            <a:ext cx="1828800" cy="0"/>
          </a:xfrm>
          <a:prstGeom prst="line">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B3EBD3B4-C018-4C4A-92C2-9236922EA09F}"/>
              </a:ext>
            </a:extLst>
          </p:cNvPr>
          <p:cNvSpPr>
            <a:spLocks noGrp="1"/>
          </p:cNvSpPr>
          <p:nvPr>
            <p:ph type="body" sz="quarter" idx="13"/>
          </p:nvPr>
        </p:nvSpPr>
        <p:spPr>
          <a:xfrm>
            <a:off x="4451350" y="790245"/>
            <a:ext cx="7289800" cy="51724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28481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sp>
        <p:nvSpPr>
          <p:cNvPr id="7" name="Rectangle 6"/>
          <p:cNvSpPr/>
          <p:nvPr userDrawn="1"/>
        </p:nvSpPr>
        <p:spPr>
          <a:xfrm>
            <a:off x="0" y="0"/>
            <a:ext cx="4114800" cy="6858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a:ea typeface="+mn-ea"/>
              <a:cs typeface="+mn-cs"/>
            </a:endParaRPr>
          </a:p>
        </p:txBody>
      </p:sp>
      <p:sp>
        <p:nvSpPr>
          <p:cNvPr id="3" name="Text Placeholder 2">
            <a:extLst>
              <a:ext uri="{FF2B5EF4-FFF2-40B4-BE49-F238E27FC236}">
                <a16:creationId xmlns:a16="http://schemas.microsoft.com/office/drawing/2014/main" id="{8622393E-820A-44DA-96F9-BFC9A96AE053}"/>
              </a:ext>
            </a:extLst>
          </p:cNvPr>
          <p:cNvSpPr>
            <a:spLocks noGrp="1"/>
          </p:cNvSpPr>
          <p:nvPr>
            <p:ph type="body" idx="1" hasCustomPrompt="1"/>
          </p:nvPr>
        </p:nvSpPr>
        <p:spPr>
          <a:xfrm>
            <a:off x="336550" y="537998"/>
            <a:ext cx="3511550" cy="1420976"/>
          </a:xfrm>
        </p:spPr>
        <p:txBody>
          <a:bodyPr anchor="b">
            <a:normAutofit/>
          </a:bodyPr>
          <a:lstStyle>
            <a:lvl1pPr marL="0" indent="0">
              <a:buNone/>
              <a:defRPr sz="2000" b="1" spc="3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CFC5C0-F1BC-460B-829E-BC55D0F20DE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1FC835-FED9-4C6D-A89B-BEC4C37675A2}" type="datetimeFigureOut">
              <a:rPr kumimoji="0" lang="en-US" sz="800" b="0" i="0" u="none" strike="noStrike" kern="1200" cap="none" spc="0" normalizeH="0" baseline="0" noProof="0" smtClean="0">
                <a:ln>
                  <a:noFill/>
                </a:ln>
                <a:solidFill>
                  <a:prstClr val="black">
                    <a:tint val="75000"/>
                  </a:prstClr>
                </a:solidFill>
                <a:effectLst/>
                <a:uLnTx/>
                <a:uFillTx/>
                <a:latin typeface="Open Sa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10/6/2025</a:t>
            </a:fld>
            <a:endParaRPr kumimoji="0" lang="en-US" sz="800" b="0" i="0" u="none" strike="noStrike" kern="1200" cap="none" spc="0" normalizeH="0" baseline="0" noProof="0">
              <a:ln>
                <a:noFill/>
              </a:ln>
              <a:solidFill>
                <a:prstClr val="black">
                  <a:tint val="75000"/>
                </a:prstClr>
              </a:solidFill>
              <a:effectLst/>
              <a:uLnTx/>
              <a:uFillTx/>
              <a:latin typeface="Open Sans"/>
              <a:ea typeface="+mn-ea"/>
              <a:cs typeface="+mn-cs"/>
            </a:endParaRPr>
          </a:p>
        </p:txBody>
      </p:sp>
      <p:sp>
        <p:nvSpPr>
          <p:cNvPr id="5" name="Footer Placeholder 4">
            <a:extLst>
              <a:ext uri="{FF2B5EF4-FFF2-40B4-BE49-F238E27FC236}">
                <a16:creationId xmlns:a16="http://schemas.microsoft.com/office/drawing/2014/main" id="{28C0CC62-89FC-4FB1-B2AA-CEF9B95219E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Open Sans"/>
              <a:ea typeface="+mn-ea"/>
              <a:cs typeface="+mn-cs"/>
            </a:endParaRPr>
          </a:p>
        </p:txBody>
      </p:sp>
      <p:sp>
        <p:nvSpPr>
          <p:cNvPr id="6" name="Slide Number Placeholder 5">
            <a:extLst>
              <a:ext uri="{FF2B5EF4-FFF2-40B4-BE49-F238E27FC236}">
                <a16:creationId xmlns:a16="http://schemas.microsoft.com/office/drawing/2014/main" id="{E2C35BF1-66E5-438D-8A8F-F12A2413930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5A6D9-F27A-4C48-BE07-47A83607681D}" type="slidenum">
              <a:rPr kumimoji="0" lang="en-US" sz="800" b="0" i="0" u="none" strike="noStrike" kern="1200" cap="none" spc="0" normalizeH="0" baseline="0" noProof="0" smtClean="0">
                <a:ln>
                  <a:noFill/>
                </a:ln>
                <a:solidFill>
                  <a:prstClr val="black">
                    <a:tint val="75000"/>
                  </a:prstClr>
                </a:solidFill>
                <a:effectLst/>
                <a:uLnTx/>
                <a:uFillTx/>
                <a:latin typeface="Open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Open Sans"/>
              <a:ea typeface="+mn-ea"/>
              <a:cs typeface="+mn-cs"/>
            </a:endParaRPr>
          </a:p>
        </p:txBody>
      </p:sp>
      <p:cxnSp>
        <p:nvCxnSpPr>
          <p:cNvPr id="9" name="Straight Connector 8"/>
          <p:cNvCxnSpPr/>
          <p:nvPr userDrawn="1"/>
        </p:nvCxnSpPr>
        <p:spPr>
          <a:xfrm>
            <a:off x="450630" y="790245"/>
            <a:ext cx="1828800"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Picture Placeholder 11">
            <a:extLst>
              <a:ext uri="{FF2B5EF4-FFF2-40B4-BE49-F238E27FC236}">
                <a16:creationId xmlns:a16="http://schemas.microsoft.com/office/drawing/2014/main" id="{45625527-1A19-4895-AE27-E3129F1D3F2D}"/>
              </a:ext>
            </a:extLst>
          </p:cNvPr>
          <p:cNvSpPr>
            <a:spLocks noGrp="1"/>
          </p:cNvSpPr>
          <p:nvPr>
            <p:ph type="pic" sz="quarter" idx="13"/>
          </p:nvPr>
        </p:nvSpPr>
        <p:spPr>
          <a:xfrm>
            <a:off x="4076700" y="0"/>
            <a:ext cx="8115300" cy="6858000"/>
          </a:xfrm>
          <a:ln>
            <a:noFill/>
          </a:ln>
        </p:spPr>
        <p:txBody>
          <a:bodyPr/>
          <a:lstStyle/>
          <a:p>
            <a:endParaRPr lang="en-US"/>
          </a:p>
        </p:txBody>
      </p:sp>
      <p:pic>
        <p:nvPicPr>
          <p:cNvPr id="10" name="Picture 9">
            <a:extLst>
              <a:ext uri="{FF2B5EF4-FFF2-40B4-BE49-F238E27FC236}">
                <a16:creationId xmlns:a16="http://schemas.microsoft.com/office/drawing/2014/main" id="{67F38077-1545-41DA-B8EA-035E9690063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0630" y="5929805"/>
            <a:ext cx="510161" cy="664306"/>
          </a:xfrm>
          <a:prstGeom prst="rect">
            <a:avLst/>
          </a:prstGeom>
        </p:spPr>
      </p:pic>
    </p:spTree>
    <p:extLst>
      <p:ext uri="{BB962C8B-B14F-4D97-AF65-F5344CB8AC3E}">
        <p14:creationId xmlns:p14="http://schemas.microsoft.com/office/powerpoint/2010/main" val="15106760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E1B454-E2E6-4A79-A0FC-F75399558984}"/>
              </a:ext>
            </a:extLst>
          </p:cNvPr>
          <p:cNvSpPr>
            <a:spLocks noGrp="1"/>
          </p:cNvSpPr>
          <p:nvPr>
            <p:ph type="dt" sz="half" idx="10"/>
          </p:nvPr>
        </p:nvSpPr>
        <p:spPr/>
        <p:txBody>
          <a:bodyPr/>
          <a:lstStyle/>
          <a:p>
            <a:fld id="{304E8381-1220-45D7-A508-9B3EA5354895}" type="datetimeFigureOut">
              <a:rPr lang="en-US" smtClean="0">
                <a:solidFill>
                  <a:prstClr val="black">
                    <a:tint val="75000"/>
                  </a:prstClr>
                </a:solidFill>
              </a:rPr>
              <a:pPr/>
              <a:t>10/6/2025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FDC2C33A-B4D8-4AF8-B4B8-46D6846C87A8}"/>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6B98AB4-FED9-4D04-9A6F-A29994157F11}"/>
              </a:ext>
            </a:extLst>
          </p:cNvPr>
          <p:cNvSpPr>
            <a:spLocks noGrp="1"/>
          </p:cNvSpPr>
          <p:nvPr>
            <p:ph type="sldNum" sz="quarter" idx="12"/>
          </p:nvPr>
        </p:nvSpPr>
        <p:spPr/>
        <p:txBody>
          <a:bodyPr/>
          <a:lstStyle/>
          <a:p>
            <a:fld id="{0BAD3989-C0BA-4AE9-8F57-274CC2690C0D}" type="slidenum">
              <a:rPr lang="en-US" smtClean="0">
                <a:solidFill>
                  <a:prstClr val="black">
                    <a:tint val="75000"/>
                  </a:prstClr>
                </a:solidFill>
              </a:rPr>
              <a:pPr/>
              <a:t>‹#›</a:t>
            </a:fld>
            <a:endParaRPr lang="en-US">
              <a:solidFill>
                <a:prstClr val="black">
                  <a:tint val="75000"/>
                </a:prstClr>
              </a:solidFill>
            </a:endParaRPr>
          </a:p>
        </p:txBody>
      </p:sp>
      <p:pic>
        <p:nvPicPr>
          <p:cNvPr id="5" name="Picture 4" descr="A city next to the water&#10;&#10;Description automatically generated">
            <a:extLst>
              <a:ext uri="{FF2B5EF4-FFF2-40B4-BE49-F238E27FC236}">
                <a16:creationId xmlns:a16="http://schemas.microsoft.com/office/drawing/2014/main" id="{C084A000-6ECE-633E-01E2-246CD24FA49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9936" b="40284"/>
          <a:stretch/>
        </p:blipFill>
        <p:spPr>
          <a:xfrm>
            <a:off x="-1" y="3063275"/>
            <a:ext cx="12192001" cy="3794726"/>
          </a:xfrm>
          <a:prstGeom prst="rect">
            <a:avLst/>
          </a:prstGeom>
        </p:spPr>
      </p:pic>
      <p:sp>
        <p:nvSpPr>
          <p:cNvPr id="6" name="Rectangle 5">
            <a:extLst>
              <a:ext uri="{FF2B5EF4-FFF2-40B4-BE49-F238E27FC236}">
                <a16:creationId xmlns:a16="http://schemas.microsoft.com/office/drawing/2014/main" id="{6C7341D1-062B-74C1-7AF3-C8CF731C8E0E}"/>
              </a:ext>
            </a:extLst>
          </p:cNvPr>
          <p:cNvSpPr/>
          <p:nvPr userDrawn="1"/>
        </p:nvSpPr>
        <p:spPr>
          <a:xfrm rot="10800000">
            <a:off x="-1" y="5007429"/>
            <a:ext cx="12192001" cy="1850570"/>
          </a:xfrm>
          <a:prstGeom prst="rect">
            <a:avLst/>
          </a:prstGeom>
          <a:gradFill>
            <a:gsLst>
              <a:gs pos="100000">
                <a:srgbClr val="4699C2">
                  <a:alpha val="0"/>
                </a:srgbClr>
              </a:gs>
              <a:gs pos="0">
                <a:schemeClr val="accent1">
                  <a:alpha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8593D23-4F38-B477-DDD0-1EABBE880A50}"/>
              </a:ext>
            </a:extLst>
          </p:cNvPr>
          <p:cNvSpPr/>
          <p:nvPr userDrawn="1"/>
        </p:nvSpPr>
        <p:spPr>
          <a:xfrm>
            <a:off x="0" y="4114507"/>
            <a:ext cx="12192001" cy="2353716"/>
          </a:xfrm>
          <a:prstGeom prst="rect">
            <a:avLst/>
          </a:prstGeom>
          <a:gradFill>
            <a:gsLst>
              <a:gs pos="100000">
                <a:schemeClr val="bg1">
                  <a:alpha val="0"/>
                </a:schemeClr>
              </a:gs>
              <a:gs pos="0">
                <a:schemeClr val="bg1"/>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CE6D2F3-6F0B-7E47-B730-4B4C8C32270A}"/>
              </a:ext>
            </a:extLst>
          </p:cNvPr>
          <p:cNvSpPr/>
          <p:nvPr userDrawn="1"/>
        </p:nvSpPr>
        <p:spPr>
          <a:xfrm>
            <a:off x="0" y="4114507"/>
            <a:ext cx="12192001" cy="2353716"/>
          </a:xfrm>
          <a:prstGeom prst="rect">
            <a:avLst/>
          </a:prstGeom>
          <a:gradFill>
            <a:gsLst>
              <a:gs pos="100000">
                <a:schemeClr val="bg1">
                  <a:alpha val="0"/>
                </a:schemeClr>
              </a:gs>
              <a:gs pos="0">
                <a:schemeClr val="bg1"/>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250582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E1B454-E2E6-4A79-A0FC-F75399558984}"/>
              </a:ext>
            </a:extLst>
          </p:cNvPr>
          <p:cNvSpPr>
            <a:spLocks noGrp="1"/>
          </p:cNvSpPr>
          <p:nvPr>
            <p:ph type="dt" sz="half" idx="10"/>
          </p:nvPr>
        </p:nvSpPr>
        <p:spPr/>
        <p:txBody>
          <a:bodyPr/>
          <a:lstStyle/>
          <a:p>
            <a:fld id="{304E8381-1220-45D7-A508-9B3EA5354895}" type="datetimeFigureOut">
              <a:rPr lang="en-US" smtClean="0">
                <a:solidFill>
                  <a:prstClr val="black">
                    <a:tint val="75000"/>
                  </a:prstClr>
                </a:solidFill>
              </a:rPr>
              <a:pPr/>
              <a:t>10/6/2025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FDC2C33A-B4D8-4AF8-B4B8-46D6846C87A8}"/>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6B98AB4-FED9-4D04-9A6F-A29994157F11}"/>
              </a:ext>
            </a:extLst>
          </p:cNvPr>
          <p:cNvSpPr>
            <a:spLocks noGrp="1"/>
          </p:cNvSpPr>
          <p:nvPr>
            <p:ph type="sldNum" sz="quarter" idx="12"/>
          </p:nvPr>
        </p:nvSpPr>
        <p:spPr/>
        <p:txBody>
          <a:bodyPr/>
          <a:lstStyle/>
          <a:p>
            <a:fld id="{0BAD3989-C0BA-4AE9-8F57-274CC2690C0D}" type="slidenum">
              <a:rPr lang="en-US" smtClean="0">
                <a:solidFill>
                  <a:prstClr val="black">
                    <a:tint val="75000"/>
                  </a:prstClr>
                </a:solidFill>
              </a:rPr>
              <a:pPr/>
              <a:t>‹#›</a:t>
            </a:fld>
            <a:endParaRPr lang="en-US">
              <a:solidFill>
                <a:prstClr val="black">
                  <a:tint val="75000"/>
                </a:prstClr>
              </a:solidFill>
            </a:endParaRPr>
          </a:p>
        </p:txBody>
      </p:sp>
      <p:pic>
        <p:nvPicPr>
          <p:cNvPr id="5" name="Picture 4" descr="A city next to the water&#10;&#10;Description automatically generated">
            <a:extLst>
              <a:ext uri="{FF2B5EF4-FFF2-40B4-BE49-F238E27FC236}">
                <a16:creationId xmlns:a16="http://schemas.microsoft.com/office/drawing/2014/main" id="{C084A000-6ECE-633E-01E2-246CD24FA49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9936" b="40284"/>
          <a:stretch/>
        </p:blipFill>
        <p:spPr>
          <a:xfrm>
            <a:off x="-1" y="3063275"/>
            <a:ext cx="12192001" cy="3794726"/>
          </a:xfrm>
          <a:prstGeom prst="rect">
            <a:avLst/>
          </a:prstGeom>
        </p:spPr>
      </p:pic>
      <p:sp>
        <p:nvSpPr>
          <p:cNvPr id="6" name="Rectangle 5">
            <a:extLst>
              <a:ext uri="{FF2B5EF4-FFF2-40B4-BE49-F238E27FC236}">
                <a16:creationId xmlns:a16="http://schemas.microsoft.com/office/drawing/2014/main" id="{6C7341D1-062B-74C1-7AF3-C8CF731C8E0E}"/>
              </a:ext>
            </a:extLst>
          </p:cNvPr>
          <p:cNvSpPr/>
          <p:nvPr userDrawn="1"/>
        </p:nvSpPr>
        <p:spPr>
          <a:xfrm rot="10800000">
            <a:off x="-1" y="5007429"/>
            <a:ext cx="12192001" cy="1850570"/>
          </a:xfrm>
          <a:prstGeom prst="rect">
            <a:avLst/>
          </a:prstGeom>
          <a:gradFill>
            <a:gsLst>
              <a:gs pos="100000">
                <a:srgbClr val="4699C2">
                  <a:alpha val="0"/>
                </a:srgbClr>
              </a:gs>
              <a:gs pos="0">
                <a:schemeClr val="accent1">
                  <a:alpha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8593D23-4F38-B477-DDD0-1EABBE880A50}"/>
              </a:ext>
            </a:extLst>
          </p:cNvPr>
          <p:cNvSpPr/>
          <p:nvPr userDrawn="1"/>
        </p:nvSpPr>
        <p:spPr>
          <a:xfrm>
            <a:off x="0" y="4114507"/>
            <a:ext cx="12192001" cy="2353716"/>
          </a:xfrm>
          <a:prstGeom prst="rect">
            <a:avLst/>
          </a:prstGeom>
          <a:gradFill>
            <a:gsLst>
              <a:gs pos="100000">
                <a:schemeClr val="bg1">
                  <a:alpha val="0"/>
                </a:schemeClr>
              </a:gs>
              <a:gs pos="0">
                <a:schemeClr val="bg1"/>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CE6D2F3-6F0B-7E47-B730-4B4C8C32270A}"/>
              </a:ext>
            </a:extLst>
          </p:cNvPr>
          <p:cNvSpPr/>
          <p:nvPr userDrawn="1"/>
        </p:nvSpPr>
        <p:spPr>
          <a:xfrm>
            <a:off x="0" y="4114507"/>
            <a:ext cx="12192001" cy="2353716"/>
          </a:xfrm>
          <a:prstGeom prst="rect">
            <a:avLst/>
          </a:prstGeom>
          <a:gradFill>
            <a:gsLst>
              <a:gs pos="100000">
                <a:schemeClr val="bg1">
                  <a:alpha val="0"/>
                </a:schemeClr>
              </a:gs>
              <a:gs pos="0">
                <a:schemeClr val="bg1"/>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49A23D0A-22DA-5B0B-FE25-EA22DA26D4A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581400" y="684229"/>
            <a:ext cx="5029200" cy="581606"/>
          </a:xfrm>
          <a:prstGeom prst="rect">
            <a:avLst/>
          </a:prstGeom>
          <a:effectLst/>
        </p:spPr>
      </p:pic>
    </p:spTree>
    <p:extLst>
      <p:ext uri="{BB962C8B-B14F-4D97-AF65-F5344CB8AC3E}">
        <p14:creationId xmlns:p14="http://schemas.microsoft.com/office/powerpoint/2010/main" val="17971330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7E7C688-69A8-9CF3-3388-1CD4D1FEB75B}"/>
              </a:ext>
            </a:extLst>
          </p:cNvPr>
          <p:cNvSpPr/>
          <p:nvPr userDrawn="1"/>
        </p:nvSpPr>
        <p:spPr>
          <a:xfrm>
            <a:off x="1524" y="0"/>
            <a:ext cx="12188952" cy="6858000"/>
          </a:xfrm>
          <a:prstGeom prst="rect">
            <a:avLst/>
          </a:prstGeom>
          <a:gradFill>
            <a:gsLst>
              <a:gs pos="100000">
                <a:schemeClr val="bg2"/>
              </a:gs>
              <a:gs pos="43000">
                <a:srgbClr val="9CD4D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BB478C0-42D3-7FF6-6A4C-3B5BA26D378D}"/>
              </a:ext>
            </a:extLst>
          </p:cNvPr>
          <p:cNvSpPr/>
          <p:nvPr userDrawn="1"/>
        </p:nvSpPr>
        <p:spPr>
          <a:xfrm>
            <a:off x="-1" y="-1"/>
            <a:ext cx="12192001" cy="3889830"/>
          </a:xfrm>
          <a:prstGeom prst="rect">
            <a:avLst/>
          </a:prstGeom>
          <a:gradFill>
            <a:gsLst>
              <a:gs pos="100000">
                <a:srgbClr val="9CD4D7">
                  <a:alpha val="0"/>
                </a:srgbClr>
              </a:gs>
              <a:gs pos="0">
                <a:srgbClr val="4699C2">
                  <a:alpha val="40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ity next to the water&#10;&#10;Description automatically generated">
            <a:extLst>
              <a:ext uri="{FF2B5EF4-FFF2-40B4-BE49-F238E27FC236}">
                <a16:creationId xmlns:a16="http://schemas.microsoft.com/office/drawing/2014/main" id="{846E3D64-7642-1CEA-FE50-5759BB64D0D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 t="-5235" r="12578" b="44003"/>
          <a:stretch/>
        </p:blipFill>
        <p:spPr>
          <a:xfrm>
            <a:off x="1524" y="2010231"/>
            <a:ext cx="12188952" cy="4847769"/>
          </a:xfrm>
          <a:prstGeom prst="rect">
            <a:avLst/>
          </a:prstGeom>
        </p:spPr>
      </p:pic>
      <p:sp>
        <p:nvSpPr>
          <p:cNvPr id="14" name="Rectangle 13">
            <a:extLst>
              <a:ext uri="{FF2B5EF4-FFF2-40B4-BE49-F238E27FC236}">
                <a16:creationId xmlns:a16="http://schemas.microsoft.com/office/drawing/2014/main" id="{3415FE34-09CA-EBC9-9FC0-C209F18B8FBF}"/>
              </a:ext>
            </a:extLst>
          </p:cNvPr>
          <p:cNvSpPr/>
          <p:nvPr userDrawn="1"/>
        </p:nvSpPr>
        <p:spPr>
          <a:xfrm rot="10800000">
            <a:off x="-1" y="5007429"/>
            <a:ext cx="12192001" cy="1850570"/>
          </a:xfrm>
          <a:prstGeom prst="rect">
            <a:avLst/>
          </a:prstGeom>
          <a:gradFill>
            <a:gsLst>
              <a:gs pos="100000">
                <a:srgbClr val="4699C2">
                  <a:alpha val="0"/>
                </a:srgbClr>
              </a:gs>
              <a:gs pos="0">
                <a:schemeClr val="accent1">
                  <a:alpha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a:extLst>
              <a:ext uri="{FF2B5EF4-FFF2-40B4-BE49-F238E27FC236}">
                <a16:creationId xmlns:a16="http://schemas.microsoft.com/office/drawing/2014/main" id="{B91FD79A-6370-FB34-BCD1-9F87E1A8621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55041" y="1682737"/>
            <a:ext cx="9881918" cy="1144714"/>
          </a:xfrm>
          <a:prstGeom prst="rect">
            <a:avLst/>
          </a:prstGeom>
          <a:effectLst>
            <a:outerShdw blurRad="38100" dist="25400" dir="5400000" algn="t" rotWithShape="0">
              <a:schemeClr val="tx2">
                <a:alpha val="40000"/>
              </a:schemeClr>
            </a:outerShdw>
          </a:effectLst>
        </p:spPr>
      </p:pic>
      <p:pic>
        <p:nvPicPr>
          <p:cNvPr id="16" name="Picture 15">
            <a:extLst>
              <a:ext uri="{FF2B5EF4-FFF2-40B4-BE49-F238E27FC236}">
                <a16:creationId xmlns:a16="http://schemas.microsoft.com/office/drawing/2014/main" id="{4A95F08C-F127-C4F5-B067-C03195ABD6B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1066481" y="5467668"/>
            <a:ext cx="702223" cy="914400"/>
          </a:xfrm>
          <a:prstGeom prst="rect">
            <a:avLst/>
          </a:prstGeom>
        </p:spPr>
      </p:pic>
      <p:sp>
        <p:nvSpPr>
          <p:cNvPr id="17" name="Text Placeholder 1">
            <a:extLst>
              <a:ext uri="{FF2B5EF4-FFF2-40B4-BE49-F238E27FC236}">
                <a16:creationId xmlns:a16="http://schemas.microsoft.com/office/drawing/2014/main" id="{B94F95CD-AFD4-D780-393F-5F88380D55F0}"/>
              </a:ext>
            </a:extLst>
          </p:cNvPr>
          <p:cNvSpPr txBox="1">
            <a:spLocks/>
          </p:cNvSpPr>
          <p:nvPr userDrawn="1"/>
        </p:nvSpPr>
        <p:spPr>
          <a:xfrm>
            <a:off x="3646638" y="5932714"/>
            <a:ext cx="4898725" cy="449354"/>
          </a:xfrm>
          <a:prstGeom prst="rect">
            <a:avLst/>
          </a:prstGeom>
          <a:solidFill>
            <a:schemeClr val="accent1">
              <a:alpha val="80000"/>
            </a:schemeClr>
          </a:solidFill>
          <a:effectLst>
            <a:outerShdw blurRad="50800" dist="38100" dir="5400000" algn="t" rotWithShape="0">
              <a:prstClr val="black">
                <a:alpha val="40000"/>
              </a:prstClr>
            </a:outerShdw>
          </a:effectLst>
        </p:spPr>
        <p:txBody>
          <a:bodyPr vert="horz" wrap="square" lIns="182880" tIns="109728" rIns="182880" bIns="91440" rtlCol="0" anchor="ctr">
            <a:spAutoFit/>
          </a:bodyPr>
          <a:lstStyle>
            <a:lvl1pPr marL="0" indent="0" algn="l" defTabSz="914400" rtl="0" eaLnBrk="1" latinLnBrk="0" hangingPunct="1">
              <a:lnSpc>
                <a:spcPct val="90000"/>
              </a:lnSpc>
              <a:spcBef>
                <a:spcPts val="1000"/>
              </a:spcBef>
              <a:buClr>
                <a:schemeClr val="bg2"/>
              </a:buClr>
              <a:buFont typeface="Wingdings" panose="05000000000000000000" pitchFamily="2" charset="2"/>
              <a:buNone/>
              <a:defRPr sz="2400" kern="1200">
                <a:no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spc="600">
                <a:solidFill>
                  <a:schemeClr val="bg1"/>
                </a:solidFill>
                <a:latin typeface="Montserrat SemiBold" panose="00000700000000000000" pitchFamily="2" charset="0"/>
                <a:ea typeface="Open Sans" panose="020B0606030504020204" pitchFamily="34" charset="0"/>
                <a:cs typeface="Open Sans" panose="020B0606030504020204" pitchFamily="34" charset="0"/>
              </a:rPr>
              <a:t>TUESDAY, MARCH 5</a:t>
            </a:r>
            <a:r>
              <a:rPr kumimoji="0" lang="en-US" sz="1600" b="0" i="0" u="none" strike="noStrike" kern="1200" cap="none" spc="600" normalizeH="0" baseline="0" noProof="0">
                <a:ln>
                  <a:noFill/>
                </a:ln>
                <a:solidFill>
                  <a:schemeClr val="bg1"/>
                </a:solidFill>
                <a:uLnTx/>
                <a:uFillTx/>
                <a:latin typeface="Montserrat SemiBold" panose="00000700000000000000" pitchFamily="2" charset="0"/>
                <a:ea typeface="Open Sans" panose="020B0606030504020204" pitchFamily="34" charset="0"/>
                <a:cs typeface="Open Sans" panose="020B0606030504020204" pitchFamily="34" charset="0"/>
              </a:rPr>
              <a:t>, 2024 </a:t>
            </a:r>
          </a:p>
        </p:txBody>
      </p:sp>
    </p:spTree>
    <p:extLst>
      <p:ext uri="{BB962C8B-B14F-4D97-AF65-F5344CB8AC3E}">
        <p14:creationId xmlns:p14="http://schemas.microsoft.com/office/powerpoint/2010/main" val="18911236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_Quote and Imag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E1B454-E2E6-4A79-A0FC-F75399558984}"/>
              </a:ext>
            </a:extLst>
          </p:cNvPr>
          <p:cNvSpPr>
            <a:spLocks noGrp="1"/>
          </p:cNvSpPr>
          <p:nvPr>
            <p:ph type="dt" sz="half" idx="10"/>
          </p:nvPr>
        </p:nvSpPr>
        <p:spPr/>
        <p:txBody>
          <a:bodyPr/>
          <a:lstStyle/>
          <a:p>
            <a:fld id="{304E8381-1220-45D7-A508-9B3EA5354895}" type="datetimeFigureOut">
              <a:rPr lang="en-US" smtClean="0">
                <a:solidFill>
                  <a:prstClr val="black">
                    <a:tint val="75000"/>
                  </a:prstClr>
                </a:solidFill>
              </a:rPr>
              <a:pPr/>
              <a:t>10/6/2025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FDC2C33A-B4D8-4AF8-B4B8-46D6846C87A8}"/>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6B98AB4-FED9-4D04-9A6F-A29994157F11}"/>
              </a:ext>
            </a:extLst>
          </p:cNvPr>
          <p:cNvSpPr>
            <a:spLocks noGrp="1"/>
          </p:cNvSpPr>
          <p:nvPr>
            <p:ph type="sldNum" sz="quarter" idx="12"/>
          </p:nvPr>
        </p:nvSpPr>
        <p:spPr/>
        <p:txBody>
          <a:bodyPr/>
          <a:lstStyle/>
          <a:p>
            <a:fld id="{0BAD3989-C0BA-4AE9-8F57-274CC2690C0D}" type="slidenum">
              <a:rPr lang="en-US" smtClean="0">
                <a:solidFill>
                  <a:prstClr val="black">
                    <a:tint val="75000"/>
                  </a:prstClr>
                </a:solidFill>
              </a:rPr>
              <a:pPr/>
              <a:t>‹#›</a:t>
            </a:fld>
            <a:endParaRPr lang="en-US">
              <a:solidFill>
                <a:prstClr val="black">
                  <a:tint val="75000"/>
                </a:prstClr>
              </a:solidFill>
            </a:endParaRPr>
          </a:p>
        </p:txBody>
      </p:sp>
      <p:sp>
        <p:nvSpPr>
          <p:cNvPr id="7" name="Picture Placeholder 6">
            <a:extLst>
              <a:ext uri="{FF2B5EF4-FFF2-40B4-BE49-F238E27FC236}">
                <a16:creationId xmlns:a16="http://schemas.microsoft.com/office/drawing/2014/main" id="{0B53907B-E45B-4A87-91AC-D20E6E4118CC}"/>
              </a:ext>
            </a:extLst>
          </p:cNvPr>
          <p:cNvSpPr>
            <a:spLocks noGrp="1"/>
          </p:cNvSpPr>
          <p:nvPr>
            <p:ph type="pic" sz="quarter" idx="13"/>
          </p:nvPr>
        </p:nvSpPr>
        <p:spPr>
          <a:xfrm>
            <a:off x="0" y="0"/>
            <a:ext cx="4891088" cy="6858000"/>
          </a:xfrm>
          <a:solidFill>
            <a:schemeClr val="accent1"/>
          </a:solidFill>
        </p:spPr>
        <p:txBody>
          <a:bodyPr/>
          <a:lstStyle/>
          <a:p>
            <a:endParaRPr lang="en-US"/>
          </a:p>
        </p:txBody>
      </p:sp>
      <p:cxnSp>
        <p:nvCxnSpPr>
          <p:cNvPr id="10" name="Straight Connector 9">
            <a:extLst>
              <a:ext uri="{FF2B5EF4-FFF2-40B4-BE49-F238E27FC236}">
                <a16:creationId xmlns:a16="http://schemas.microsoft.com/office/drawing/2014/main" id="{25CCEA66-E0BF-42D6-B7E0-89A3FAAB9E57}"/>
              </a:ext>
            </a:extLst>
          </p:cNvPr>
          <p:cNvCxnSpPr>
            <a:cxnSpLocks/>
          </p:cNvCxnSpPr>
          <p:nvPr userDrawn="1"/>
        </p:nvCxnSpPr>
        <p:spPr>
          <a:xfrm>
            <a:off x="5634498" y="1540681"/>
            <a:ext cx="5577840"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E2F5287-6E6C-4815-BE30-3949E1BCD94D}"/>
              </a:ext>
            </a:extLst>
          </p:cNvPr>
          <p:cNvCxnSpPr>
            <a:cxnSpLocks/>
          </p:cNvCxnSpPr>
          <p:nvPr userDrawn="1"/>
        </p:nvCxnSpPr>
        <p:spPr>
          <a:xfrm>
            <a:off x="5634498" y="5352353"/>
            <a:ext cx="5577840"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E009A992-FC75-487A-A54B-F3AF838BA92E}"/>
              </a:ext>
            </a:extLst>
          </p:cNvPr>
          <p:cNvSpPr>
            <a:spLocks noGrp="1"/>
          </p:cNvSpPr>
          <p:nvPr>
            <p:ph type="body" sz="quarter" idx="14" hasCustomPrompt="1"/>
          </p:nvPr>
        </p:nvSpPr>
        <p:spPr>
          <a:xfrm>
            <a:off x="5634498" y="1629510"/>
            <a:ext cx="5577840" cy="3598981"/>
          </a:xfrm>
          <a:solidFill>
            <a:schemeClr val="bg1"/>
          </a:solidFill>
          <a:ln w="76200">
            <a:noFill/>
            <a:miter lim="800000"/>
            <a:extLst>
              <a:ext uri="{C807C97D-BFC1-408E-A445-0C87EB9F89A2}">
                <ask:lineSketchStyleProps xmlns:ask="http://schemas.microsoft.com/office/drawing/2018/sketchyshapes" sd="1219033472">
                  <a:custGeom>
                    <a:avLst/>
                    <a:gdLst>
                      <a:gd name="connsiteX0" fmla="*/ 0 w 5577840"/>
                      <a:gd name="connsiteY0" fmla="*/ 0 h 1378848"/>
                      <a:gd name="connsiteX1" fmla="*/ 613562 w 5577840"/>
                      <a:gd name="connsiteY1" fmla="*/ 0 h 1378848"/>
                      <a:gd name="connsiteX2" fmla="*/ 1004011 w 5577840"/>
                      <a:gd name="connsiteY2" fmla="*/ 0 h 1378848"/>
                      <a:gd name="connsiteX3" fmla="*/ 1506017 w 5577840"/>
                      <a:gd name="connsiteY3" fmla="*/ 0 h 1378848"/>
                      <a:gd name="connsiteX4" fmla="*/ 2175358 w 5577840"/>
                      <a:gd name="connsiteY4" fmla="*/ 0 h 1378848"/>
                      <a:gd name="connsiteX5" fmla="*/ 2733142 w 5577840"/>
                      <a:gd name="connsiteY5" fmla="*/ 0 h 1378848"/>
                      <a:gd name="connsiteX6" fmla="*/ 3346704 w 5577840"/>
                      <a:gd name="connsiteY6" fmla="*/ 0 h 1378848"/>
                      <a:gd name="connsiteX7" fmla="*/ 3848710 w 5577840"/>
                      <a:gd name="connsiteY7" fmla="*/ 0 h 1378848"/>
                      <a:gd name="connsiteX8" fmla="*/ 4406494 w 5577840"/>
                      <a:gd name="connsiteY8" fmla="*/ 0 h 1378848"/>
                      <a:gd name="connsiteX9" fmla="*/ 5075834 w 5577840"/>
                      <a:gd name="connsiteY9" fmla="*/ 0 h 1378848"/>
                      <a:gd name="connsiteX10" fmla="*/ 5577840 w 5577840"/>
                      <a:gd name="connsiteY10" fmla="*/ 0 h 1378848"/>
                      <a:gd name="connsiteX11" fmla="*/ 5577840 w 5577840"/>
                      <a:gd name="connsiteY11" fmla="*/ 473404 h 1378848"/>
                      <a:gd name="connsiteX12" fmla="*/ 5577840 w 5577840"/>
                      <a:gd name="connsiteY12" fmla="*/ 905444 h 1378848"/>
                      <a:gd name="connsiteX13" fmla="*/ 5577840 w 5577840"/>
                      <a:gd name="connsiteY13" fmla="*/ 1378848 h 1378848"/>
                      <a:gd name="connsiteX14" fmla="*/ 5020056 w 5577840"/>
                      <a:gd name="connsiteY14" fmla="*/ 1378848 h 1378848"/>
                      <a:gd name="connsiteX15" fmla="*/ 4462272 w 5577840"/>
                      <a:gd name="connsiteY15" fmla="*/ 1378848 h 1378848"/>
                      <a:gd name="connsiteX16" fmla="*/ 4016045 w 5577840"/>
                      <a:gd name="connsiteY16" fmla="*/ 1378848 h 1378848"/>
                      <a:gd name="connsiteX17" fmla="*/ 3458261 w 5577840"/>
                      <a:gd name="connsiteY17" fmla="*/ 1378848 h 1378848"/>
                      <a:gd name="connsiteX18" fmla="*/ 2900477 w 5577840"/>
                      <a:gd name="connsiteY18" fmla="*/ 1378848 h 1378848"/>
                      <a:gd name="connsiteX19" fmla="*/ 2342693 w 5577840"/>
                      <a:gd name="connsiteY19" fmla="*/ 1378848 h 1378848"/>
                      <a:gd name="connsiteX20" fmla="*/ 1784909 w 5577840"/>
                      <a:gd name="connsiteY20" fmla="*/ 1378848 h 1378848"/>
                      <a:gd name="connsiteX21" fmla="*/ 1282903 w 5577840"/>
                      <a:gd name="connsiteY21" fmla="*/ 1378848 h 1378848"/>
                      <a:gd name="connsiteX22" fmla="*/ 669341 w 5577840"/>
                      <a:gd name="connsiteY22" fmla="*/ 1378848 h 1378848"/>
                      <a:gd name="connsiteX23" fmla="*/ 0 w 5577840"/>
                      <a:gd name="connsiteY23" fmla="*/ 1378848 h 1378848"/>
                      <a:gd name="connsiteX24" fmla="*/ 0 w 5577840"/>
                      <a:gd name="connsiteY24" fmla="*/ 891655 h 1378848"/>
                      <a:gd name="connsiteX25" fmla="*/ 0 w 5577840"/>
                      <a:gd name="connsiteY25" fmla="*/ 418251 h 1378848"/>
                      <a:gd name="connsiteX26" fmla="*/ 0 w 5577840"/>
                      <a:gd name="connsiteY26" fmla="*/ 0 h 137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577840" h="1378848" fill="none" extrusionOk="0">
                        <a:moveTo>
                          <a:pt x="0" y="0"/>
                        </a:moveTo>
                        <a:cubicBezTo>
                          <a:pt x="271793" y="-30820"/>
                          <a:pt x="456098" y="49656"/>
                          <a:pt x="613562" y="0"/>
                        </a:cubicBezTo>
                        <a:cubicBezTo>
                          <a:pt x="771026" y="-49656"/>
                          <a:pt x="842195" y="42122"/>
                          <a:pt x="1004011" y="0"/>
                        </a:cubicBezTo>
                        <a:cubicBezTo>
                          <a:pt x="1165827" y="-42122"/>
                          <a:pt x="1289014" y="4129"/>
                          <a:pt x="1506017" y="0"/>
                        </a:cubicBezTo>
                        <a:cubicBezTo>
                          <a:pt x="1723020" y="-4129"/>
                          <a:pt x="2028486" y="73950"/>
                          <a:pt x="2175358" y="0"/>
                        </a:cubicBezTo>
                        <a:cubicBezTo>
                          <a:pt x="2322230" y="-73950"/>
                          <a:pt x="2483667" y="32711"/>
                          <a:pt x="2733142" y="0"/>
                        </a:cubicBezTo>
                        <a:cubicBezTo>
                          <a:pt x="2982617" y="-32711"/>
                          <a:pt x="3039930" y="40671"/>
                          <a:pt x="3346704" y="0"/>
                        </a:cubicBezTo>
                        <a:cubicBezTo>
                          <a:pt x="3653478" y="-40671"/>
                          <a:pt x="3603528" y="49628"/>
                          <a:pt x="3848710" y="0"/>
                        </a:cubicBezTo>
                        <a:cubicBezTo>
                          <a:pt x="4093892" y="-49628"/>
                          <a:pt x="4224301" y="52921"/>
                          <a:pt x="4406494" y="0"/>
                        </a:cubicBezTo>
                        <a:cubicBezTo>
                          <a:pt x="4588687" y="-52921"/>
                          <a:pt x="4741685" y="8002"/>
                          <a:pt x="5075834" y="0"/>
                        </a:cubicBezTo>
                        <a:cubicBezTo>
                          <a:pt x="5409983" y="-8002"/>
                          <a:pt x="5335028" y="45285"/>
                          <a:pt x="5577840" y="0"/>
                        </a:cubicBezTo>
                        <a:cubicBezTo>
                          <a:pt x="5628755" y="208345"/>
                          <a:pt x="5547819" y="355108"/>
                          <a:pt x="5577840" y="473404"/>
                        </a:cubicBezTo>
                        <a:cubicBezTo>
                          <a:pt x="5607861" y="591700"/>
                          <a:pt x="5543276" y="809642"/>
                          <a:pt x="5577840" y="905444"/>
                        </a:cubicBezTo>
                        <a:cubicBezTo>
                          <a:pt x="5612404" y="1001246"/>
                          <a:pt x="5556061" y="1159280"/>
                          <a:pt x="5577840" y="1378848"/>
                        </a:cubicBezTo>
                        <a:cubicBezTo>
                          <a:pt x="5440170" y="1410432"/>
                          <a:pt x="5255216" y="1371480"/>
                          <a:pt x="5020056" y="1378848"/>
                        </a:cubicBezTo>
                        <a:cubicBezTo>
                          <a:pt x="4784896" y="1386216"/>
                          <a:pt x="4631296" y="1320132"/>
                          <a:pt x="4462272" y="1378848"/>
                        </a:cubicBezTo>
                        <a:cubicBezTo>
                          <a:pt x="4293248" y="1437564"/>
                          <a:pt x="4232293" y="1371624"/>
                          <a:pt x="4016045" y="1378848"/>
                        </a:cubicBezTo>
                        <a:cubicBezTo>
                          <a:pt x="3799797" y="1386072"/>
                          <a:pt x="3686603" y="1324700"/>
                          <a:pt x="3458261" y="1378848"/>
                        </a:cubicBezTo>
                        <a:cubicBezTo>
                          <a:pt x="3229919" y="1432996"/>
                          <a:pt x="3019402" y="1324023"/>
                          <a:pt x="2900477" y="1378848"/>
                        </a:cubicBezTo>
                        <a:cubicBezTo>
                          <a:pt x="2781552" y="1433673"/>
                          <a:pt x="2601608" y="1320981"/>
                          <a:pt x="2342693" y="1378848"/>
                        </a:cubicBezTo>
                        <a:cubicBezTo>
                          <a:pt x="2083778" y="1436715"/>
                          <a:pt x="1990860" y="1378840"/>
                          <a:pt x="1784909" y="1378848"/>
                        </a:cubicBezTo>
                        <a:cubicBezTo>
                          <a:pt x="1578958" y="1378856"/>
                          <a:pt x="1400244" y="1364284"/>
                          <a:pt x="1282903" y="1378848"/>
                        </a:cubicBezTo>
                        <a:cubicBezTo>
                          <a:pt x="1165562" y="1393412"/>
                          <a:pt x="943335" y="1334871"/>
                          <a:pt x="669341" y="1378848"/>
                        </a:cubicBezTo>
                        <a:cubicBezTo>
                          <a:pt x="395347" y="1422825"/>
                          <a:pt x="332356" y="1322143"/>
                          <a:pt x="0" y="1378848"/>
                        </a:cubicBezTo>
                        <a:cubicBezTo>
                          <a:pt x="-43165" y="1204200"/>
                          <a:pt x="54314" y="1096555"/>
                          <a:pt x="0" y="891655"/>
                        </a:cubicBezTo>
                        <a:cubicBezTo>
                          <a:pt x="-54314" y="686755"/>
                          <a:pt x="18974" y="632751"/>
                          <a:pt x="0" y="418251"/>
                        </a:cubicBezTo>
                        <a:cubicBezTo>
                          <a:pt x="-18974" y="203751"/>
                          <a:pt x="20455" y="158974"/>
                          <a:pt x="0" y="0"/>
                        </a:cubicBezTo>
                        <a:close/>
                      </a:path>
                      <a:path w="5577840" h="1378848" stroke="0" extrusionOk="0">
                        <a:moveTo>
                          <a:pt x="0" y="0"/>
                        </a:moveTo>
                        <a:cubicBezTo>
                          <a:pt x="104848" y="-40489"/>
                          <a:pt x="369929" y="16833"/>
                          <a:pt x="502006" y="0"/>
                        </a:cubicBezTo>
                        <a:cubicBezTo>
                          <a:pt x="634083" y="-16833"/>
                          <a:pt x="718833" y="7439"/>
                          <a:pt x="892454" y="0"/>
                        </a:cubicBezTo>
                        <a:cubicBezTo>
                          <a:pt x="1066075" y="-7439"/>
                          <a:pt x="1419772" y="36095"/>
                          <a:pt x="1561795" y="0"/>
                        </a:cubicBezTo>
                        <a:cubicBezTo>
                          <a:pt x="1703818" y="-36095"/>
                          <a:pt x="1949909" y="27206"/>
                          <a:pt x="2063801" y="0"/>
                        </a:cubicBezTo>
                        <a:cubicBezTo>
                          <a:pt x="2177693" y="-27206"/>
                          <a:pt x="2456771" y="52277"/>
                          <a:pt x="2565806" y="0"/>
                        </a:cubicBezTo>
                        <a:cubicBezTo>
                          <a:pt x="2674841" y="-52277"/>
                          <a:pt x="3096557" y="18299"/>
                          <a:pt x="3235147" y="0"/>
                        </a:cubicBezTo>
                        <a:cubicBezTo>
                          <a:pt x="3373737" y="-18299"/>
                          <a:pt x="3540535" y="24438"/>
                          <a:pt x="3681374" y="0"/>
                        </a:cubicBezTo>
                        <a:cubicBezTo>
                          <a:pt x="3822213" y="-24438"/>
                          <a:pt x="4053034" y="9324"/>
                          <a:pt x="4350715" y="0"/>
                        </a:cubicBezTo>
                        <a:cubicBezTo>
                          <a:pt x="4648396" y="-9324"/>
                          <a:pt x="4768512" y="28783"/>
                          <a:pt x="5020056" y="0"/>
                        </a:cubicBezTo>
                        <a:cubicBezTo>
                          <a:pt x="5271600" y="-28783"/>
                          <a:pt x="5438308" y="46660"/>
                          <a:pt x="5577840" y="0"/>
                        </a:cubicBezTo>
                        <a:cubicBezTo>
                          <a:pt x="5585091" y="161051"/>
                          <a:pt x="5559640" y="374504"/>
                          <a:pt x="5577840" y="487193"/>
                        </a:cubicBezTo>
                        <a:cubicBezTo>
                          <a:pt x="5596040" y="599882"/>
                          <a:pt x="5568915" y="732693"/>
                          <a:pt x="5577840" y="960597"/>
                        </a:cubicBezTo>
                        <a:cubicBezTo>
                          <a:pt x="5586765" y="1188501"/>
                          <a:pt x="5536406" y="1171360"/>
                          <a:pt x="5577840" y="1378848"/>
                        </a:cubicBezTo>
                        <a:cubicBezTo>
                          <a:pt x="5393391" y="1437304"/>
                          <a:pt x="5281128" y="1377728"/>
                          <a:pt x="5020056" y="1378848"/>
                        </a:cubicBezTo>
                        <a:cubicBezTo>
                          <a:pt x="4758984" y="1379968"/>
                          <a:pt x="4663198" y="1338971"/>
                          <a:pt x="4573829" y="1378848"/>
                        </a:cubicBezTo>
                        <a:cubicBezTo>
                          <a:pt x="4484460" y="1418725"/>
                          <a:pt x="4285581" y="1352028"/>
                          <a:pt x="4016045" y="1378848"/>
                        </a:cubicBezTo>
                        <a:cubicBezTo>
                          <a:pt x="3746509" y="1405668"/>
                          <a:pt x="3625749" y="1340150"/>
                          <a:pt x="3346704" y="1378848"/>
                        </a:cubicBezTo>
                        <a:cubicBezTo>
                          <a:pt x="3067659" y="1417546"/>
                          <a:pt x="3022678" y="1358123"/>
                          <a:pt x="2788920" y="1378848"/>
                        </a:cubicBezTo>
                        <a:cubicBezTo>
                          <a:pt x="2555162" y="1399573"/>
                          <a:pt x="2512064" y="1361149"/>
                          <a:pt x="2398471" y="1378848"/>
                        </a:cubicBezTo>
                        <a:cubicBezTo>
                          <a:pt x="2284878" y="1396547"/>
                          <a:pt x="2066835" y="1325600"/>
                          <a:pt x="1952244" y="1378848"/>
                        </a:cubicBezTo>
                        <a:cubicBezTo>
                          <a:pt x="1837653" y="1432096"/>
                          <a:pt x="1617080" y="1374070"/>
                          <a:pt x="1282903" y="1378848"/>
                        </a:cubicBezTo>
                        <a:cubicBezTo>
                          <a:pt x="948726" y="1383626"/>
                          <a:pt x="867172" y="1323338"/>
                          <a:pt x="725119" y="1378848"/>
                        </a:cubicBezTo>
                        <a:cubicBezTo>
                          <a:pt x="583066" y="1434358"/>
                          <a:pt x="210698" y="1335573"/>
                          <a:pt x="0" y="1378848"/>
                        </a:cubicBezTo>
                        <a:cubicBezTo>
                          <a:pt x="-20914" y="1218184"/>
                          <a:pt x="27509" y="1086790"/>
                          <a:pt x="0" y="919232"/>
                        </a:cubicBezTo>
                        <a:cubicBezTo>
                          <a:pt x="-27509" y="751674"/>
                          <a:pt x="5673" y="600547"/>
                          <a:pt x="0" y="500981"/>
                        </a:cubicBezTo>
                        <a:cubicBezTo>
                          <a:pt x="-5673" y="401415"/>
                          <a:pt x="30203" y="223473"/>
                          <a:pt x="0" y="0"/>
                        </a:cubicBezTo>
                        <a:close/>
                      </a:path>
                    </a:pathLst>
                  </a:custGeom>
                  <ask:type>
                    <ask:lineSketchNone/>
                  </ask:type>
                </ask:lineSketchStyleProps>
              </a:ext>
            </a:extLst>
          </a:ln>
        </p:spPr>
        <p:txBody>
          <a:bodyPr lIns="274320" tIns="274320" rIns="274320" bIns="274320" anchor="ctr">
            <a:normAutofit/>
          </a:bodyPr>
          <a:lstStyle>
            <a:lvl1pPr marL="0" indent="0">
              <a:lnSpc>
                <a:spcPct val="120000"/>
              </a:lnSpc>
              <a:buNone/>
              <a:defRPr sz="2400" i="1">
                <a:solidFill>
                  <a:schemeClr val="tx2"/>
                </a:solidFill>
                <a:latin typeface="Open Sans" panose="020B0606030504020204" pitchFamily="34" charset="0"/>
              </a:defRPr>
            </a:lvl1pPr>
            <a:lvl2pPr marL="457200" indent="0">
              <a:buNone/>
              <a:defRPr i="1">
                <a:solidFill>
                  <a:schemeClr val="tx2"/>
                </a:solidFill>
                <a:latin typeface="Lora" panose="00000500000000000000" pitchFamily="2" charset="0"/>
              </a:defRPr>
            </a:lvl2pPr>
            <a:lvl3pPr marL="914400" indent="0">
              <a:buNone/>
              <a:defRPr i="1">
                <a:solidFill>
                  <a:schemeClr val="tx2"/>
                </a:solidFill>
                <a:latin typeface="Lora" panose="00000500000000000000" pitchFamily="2" charset="0"/>
              </a:defRPr>
            </a:lvl3pPr>
            <a:lvl4pPr marL="1371600" indent="0">
              <a:buNone/>
              <a:defRPr i="1">
                <a:solidFill>
                  <a:schemeClr val="tx2"/>
                </a:solidFill>
                <a:latin typeface="Lora" panose="00000500000000000000" pitchFamily="2" charset="0"/>
              </a:defRPr>
            </a:lvl4pPr>
            <a:lvl5pPr marL="1828800" indent="0">
              <a:buNone/>
              <a:defRPr i="1">
                <a:solidFill>
                  <a:schemeClr val="tx2"/>
                </a:solidFill>
                <a:latin typeface="Lora" panose="00000500000000000000" pitchFamily="2" charset="0"/>
              </a:defRPr>
            </a:lvl5pPr>
          </a:lstStyle>
          <a:p>
            <a:pPr lvl="0"/>
            <a:r>
              <a:rPr lang="en-US"/>
              <a:t>Click to edit Master text styles- add quoted text here and an image in the side panel…</a:t>
            </a:r>
          </a:p>
        </p:txBody>
      </p:sp>
      <p:sp>
        <p:nvSpPr>
          <p:cNvPr id="9" name="TextBox 8">
            <a:extLst>
              <a:ext uri="{FF2B5EF4-FFF2-40B4-BE49-F238E27FC236}">
                <a16:creationId xmlns:a16="http://schemas.microsoft.com/office/drawing/2014/main" id="{67870A5C-AADF-411C-88F5-987486A349CA}"/>
              </a:ext>
            </a:extLst>
          </p:cNvPr>
          <p:cNvSpPr txBox="1"/>
          <p:nvPr userDrawn="1"/>
        </p:nvSpPr>
        <p:spPr>
          <a:xfrm>
            <a:off x="-3155541" y="0"/>
            <a:ext cx="1805712" cy="5355312"/>
          </a:xfrm>
          <a:prstGeom prst="rect">
            <a:avLst/>
          </a:prstGeom>
          <a:noFill/>
        </p:spPr>
        <p:txBody>
          <a:bodyPr wrap="square" rtlCol="0">
            <a:noAutofit/>
          </a:bodyPr>
          <a:lstStyle/>
          <a:p>
            <a:r>
              <a:rPr lang="en-US" sz="1100"/>
              <a:t>To change the background image: </a:t>
            </a:r>
            <a:br>
              <a:rPr lang="en-US" sz="1100"/>
            </a:br>
            <a:endParaRPr lang="en-US" sz="1100"/>
          </a:p>
          <a:p>
            <a:pPr marL="285750" indent="-285750">
              <a:buFont typeface="Arial" panose="020B0604020202020204" pitchFamily="34" charset="0"/>
              <a:buChar char="•"/>
            </a:pPr>
            <a:r>
              <a:rPr lang="en-US" sz="1100"/>
              <a:t>Click on background image placeholder icon to </a:t>
            </a:r>
            <a:r>
              <a:rPr lang="en-US" sz="1100" b="1"/>
              <a:t>Change Picture</a:t>
            </a:r>
          </a:p>
          <a:p>
            <a:pPr marL="285750" indent="-285750">
              <a:buFont typeface="Arial" panose="020B0604020202020204" pitchFamily="34" charset="0"/>
              <a:buChar char="•"/>
            </a:pPr>
            <a:r>
              <a:rPr lang="en-US" sz="1100"/>
              <a:t>Choose your new image. </a:t>
            </a:r>
            <a:r>
              <a:rPr lang="en-US" sz="1100" b="1"/>
              <a:t>Done!</a:t>
            </a:r>
          </a:p>
        </p:txBody>
      </p:sp>
    </p:spTree>
    <p:extLst>
      <p:ext uri="{BB962C8B-B14F-4D97-AF65-F5344CB8AC3E}">
        <p14:creationId xmlns:p14="http://schemas.microsoft.com/office/powerpoint/2010/main" val="387649695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_Photo Background with Text">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C1A355E7-CFAA-4764-B027-7925298941EE}"/>
              </a:ext>
            </a:extLst>
          </p:cNvPr>
          <p:cNvSpPr>
            <a:spLocks noGrp="1"/>
          </p:cNvSpPr>
          <p:nvPr>
            <p:ph type="body" sz="quarter" idx="12"/>
          </p:nvPr>
        </p:nvSpPr>
        <p:spPr>
          <a:xfrm>
            <a:off x="0" y="2743200"/>
            <a:ext cx="12192000" cy="4114800"/>
          </a:xfrm>
          <a:gradFill>
            <a:gsLst>
              <a:gs pos="0">
                <a:schemeClr val="tx2">
                  <a:alpha val="0"/>
                </a:schemeClr>
              </a:gs>
              <a:gs pos="27000">
                <a:schemeClr val="tx2">
                  <a:alpha val="50000"/>
                </a:schemeClr>
              </a:gs>
              <a:gs pos="46000">
                <a:schemeClr val="tx2">
                  <a:alpha val="75000"/>
                </a:schemeClr>
              </a:gs>
              <a:gs pos="82000">
                <a:schemeClr val="tx2">
                  <a:lumMod val="90000"/>
                </a:schemeClr>
              </a:gs>
            </a:gsLst>
            <a:lin ang="5400000" scaled="1"/>
          </a:gradFill>
        </p:spPr>
        <p:txBody>
          <a:bodyPr/>
          <a:lstStyle>
            <a:lvl1pPr marL="0" indent="0">
              <a:buNone/>
              <a:defRPr>
                <a:noFill/>
              </a:defRPr>
            </a:lvl1pPr>
          </a:lstStyle>
          <a:p>
            <a:pPr lvl="0"/>
            <a:endParaRPr lang="en-US"/>
          </a:p>
        </p:txBody>
      </p:sp>
      <p:sp>
        <p:nvSpPr>
          <p:cNvPr id="6" name="Text Placeholder 5">
            <a:extLst>
              <a:ext uri="{FF2B5EF4-FFF2-40B4-BE49-F238E27FC236}">
                <a16:creationId xmlns:a16="http://schemas.microsoft.com/office/drawing/2014/main" id="{6DF2019C-4DD4-4AE2-8EA5-583831126491}"/>
              </a:ext>
            </a:extLst>
          </p:cNvPr>
          <p:cNvSpPr>
            <a:spLocks noGrp="1"/>
          </p:cNvSpPr>
          <p:nvPr>
            <p:ph type="body" sz="quarter" idx="10" hasCustomPrompt="1"/>
          </p:nvPr>
        </p:nvSpPr>
        <p:spPr>
          <a:xfrm>
            <a:off x="8345943" y="6089763"/>
            <a:ext cx="3511550" cy="420688"/>
          </a:xfrm>
        </p:spPr>
        <p:txBody>
          <a:bodyPr anchor="b">
            <a:noAutofit/>
          </a:bodyPr>
          <a:lstStyle>
            <a:lvl1pPr marL="0" indent="0" algn="r">
              <a:buNone/>
              <a:defRPr sz="1200" i="1">
                <a:solidFill>
                  <a:schemeClr val="accent4"/>
                </a:solidFill>
                <a:latin typeface="Open Sans" panose="020B0606030504020204" pitchFamily="34" charset="0"/>
              </a:defRPr>
            </a:lvl1pPr>
            <a:lvl2pPr marL="457200" indent="0">
              <a:buNone/>
              <a:defRPr i="1">
                <a:latin typeface="Lora" panose="00000500000000000000" pitchFamily="2" charset="0"/>
              </a:defRPr>
            </a:lvl2pPr>
            <a:lvl3pPr marL="914400" indent="0">
              <a:buNone/>
              <a:defRPr i="1">
                <a:latin typeface="Lora" panose="00000500000000000000" pitchFamily="2" charset="0"/>
              </a:defRPr>
            </a:lvl3pPr>
            <a:lvl4pPr marL="1371600" indent="0">
              <a:buNone/>
              <a:defRPr i="1">
                <a:latin typeface="Lora" panose="00000500000000000000" pitchFamily="2" charset="0"/>
              </a:defRPr>
            </a:lvl4pPr>
            <a:lvl5pPr marL="1828800" indent="0">
              <a:buNone/>
              <a:defRPr i="1">
                <a:latin typeface="Lora" panose="00000500000000000000" pitchFamily="2" charset="0"/>
              </a:defRPr>
            </a:lvl5pPr>
          </a:lstStyle>
          <a:p>
            <a:pPr lvl="0"/>
            <a:r>
              <a:rPr lang="en-US"/>
              <a:t>Image Source: Click to edit Master text styles</a:t>
            </a:r>
          </a:p>
        </p:txBody>
      </p:sp>
      <p:sp>
        <p:nvSpPr>
          <p:cNvPr id="11" name="Title 10">
            <a:extLst>
              <a:ext uri="{FF2B5EF4-FFF2-40B4-BE49-F238E27FC236}">
                <a16:creationId xmlns:a16="http://schemas.microsoft.com/office/drawing/2014/main" id="{C63C7782-55A4-400E-9410-7ADD079FEC44}"/>
              </a:ext>
            </a:extLst>
          </p:cNvPr>
          <p:cNvSpPr>
            <a:spLocks noGrp="1"/>
          </p:cNvSpPr>
          <p:nvPr>
            <p:ph type="title"/>
          </p:nvPr>
        </p:nvSpPr>
        <p:spPr>
          <a:xfrm>
            <a:off x="2209800" y="3429000"/>
            <a:ext cx="7772400" cy="2543631"/>
          </a:xfrm>
        </p:spPr>
        <p:txBody>
          <a:bodyPr anchor="b">
            <a:normAutofit/>
          </a:bodyPr>
          <a:lstStyle>
            <a:lvl1pPr>
              <a:defRPr sz="4400">
                <a:solidFill>
                  <a:schemeClr val="bg1"/>
                </a:solidFill>
                <a:effectLst>
                  <a:outerShdw blurRad="38100" dist="38100" dir="2700000" algn="tl">
                    <a:srgbClr val="000000">
                      <a:alpha val="43137"/>
                    </a:srgbClr>
                  </a:outerShdw>
                </a:effectLst>
              </a:defRPr>
            </a:lvl1pPr>
          </a:lstStyle>
          <a:p>
            <a:r>
              <a:rPr lang="en-US"/>
              <a:t>Click to edit Master title style</a:t>
            </a:r>
          </a:p>
        </p:txBody>
      </p:sp>
      <p:sp>
        <p:nvSpPr>
          <p:cNvPr id="8" name="Picture Placeholder 7">
            <a:extLst>
              <a:ext uri="{FF2B5EF4-FFF2-40B4-BE49-F238E27FC236}">
                <a16:creationId xmlns:a16="http://schemas.microsoft.com/office/drawing/2014/main" id="{3D16AB47-B0AB-4A31-AD87-1F2747DCA939}"/>
              </a:ext>
            </a:extLst>
          </p:cNvPr>
          <p:cNvSpPr>
            <a:spLocks noGrp="1"/>
          </p:cNvSpPr>
          <p:nvPr>
            <p:ph type="pic" sz="quarter" idx="11"/>
          </p:nvPr>
        </p:nvSpPr>
        <p:spPr>
          <a:xfrm>
            <a:off x="0" y="0"/>
            <a:ext cx="12192000" cy="6858000"/>
          </a:xfrm>
        </p:spPr>
        <p:txBody>
          <a:bodyPr/>
          <a:lstStyle/>
          <a:p>
            <a:endParaRPr lang="en-US"/>
          </a:p>
        </p:txBody>
      </p:sp>
      <p:cxnSp>
        <p:nvCxnSpPr>
          <p:cNvPr id="9" name="Straight Arrow Connector 8">
            <a:extLst>
              <a:ext uri="{FF2B5EF4-FFF2-40B4-BE49-F238E27FC236}">
                <a16:creationId xmlns:a16="http://schemas.microsoft.com/office/drawing/2014/main" id="{CF94ACB5-D5DF-4770-B68A-DCFD4E82B973}"/>
              </a:ext>
            </a:extLst>
          </p:cNvPr>
          <p:cNvCxnSpPr>
            <a:cxnSpLocks/>
          </p:cNvCxnSpPr>
          <p:nvPr userDrawn="1"/>
        </p:nvCxnSpPr>
        <p:spPr>
          <a:xfrm>
            <a:off x="-741569" y="174171"/>
            <a:ext cx="457200" cy="0"/>
          </a:xfrm>
          <a:prstGeom prst="straightConnector1">
            <a:avLst/>
          </a:prstGeom>
          <a:ln w="5080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9DF33B1-E3D7-4558-BB2A-8486B281E5E5}"/>
              </a:ext>
            </a:extLst>
          </p:cNvPr>
          <p:cNvSpPr txBox="1"/>
          <p:nvPr userDrawn="1"/>
        </p:nvSpPr>
        <p:spPr>
          <a:xfrm>
            <a:off x="-3155541" y="0"/>
            <a:ext cx="1805712" cy="5355312"/>
          </a:xfrm>
          <a:prstGeom prst="rect">
            <a:avLst/>
          </a:prstGeom>
          <a:noFill/>
        </p:spPr>
        <p:txBody>
          <a:bodyPr wrap="square" rtlCol="0">
            <a:noAutofit/>
          </a:bodyPr>
          <a:lstStyle/>
          <a:p>
            <a:r>
              <a:rPr lang="en-US" sz="1100"/>
              <a:t>To change the background image: </a:t>
            </a:r>
            <a:br>
              <a:rPr lang="en-US" sz="1100"/>
            </a:br>
            <a:endParaRPr lang="en-US" sz="1100"/>
          </a:p>
          <a:p>
            <a:pPr marL="285750" indent="-285750">
              <a:buFont typeface="Arial" panose="020B0604020202020204" pitchFamily="34" charset="0"/>
              <a:buChar char="•"/>
            </a:pPr>
            <a:r>
              <a:rPr lang="en-US" sz="1100"/>
              <a:t>Click on background image placeholder icon to </a:t>
            </a:r>
            <a:r>
              <a:rPr lang="en-US" sz="1100" b="1"/>
              <a:t>Change Picture</a:t>
            </a:r>
          </a:p>
          <a:p>
            <a:pPr marL="285750" indent="-285750">
              <a:buFont typeface="Arial" panose="020B0604020202020204" pitchFamily="34" charset="0"/>
              <a:buChar char="•"/>
            </a:pPr>
            <a:r>
              <a:rPr lang="en-US" sz="1100"/>
              <a:t>Choose your new image</a:t>
            </a:r>
          </a:p>
          <a:p>
            <a:pPr marL="285750" indent="-285750">
              <a:buFont typeface="Arial" panose="020B0604020202020204" pitchFamily="34" charset="0"/>
              <a:buChar char="•"/>
            </a:pPr>
            <a:r>
              <a:rPr lang="en-US" sz="1100"/>
              <a:t>Right click on image and select </a:t>
            </a:r>
            <a:r>
              <a:rPr lang="en-US" sz="1100" b="1"/>
              <a:t>send to back. Done!</a:t>
            </a:r>
          </a:p>
          <a:p>
            <a:pPr marL="285750" indent="-285750">
              <a:buFont typeface="Arial" panose="020B0604020202020204" pitchFamily="34" charset="0"/>
              <a:buChar char="•"/>
            </a:pPr>
            <a:endParaRPr lang="en-US" sz="1100" b="1"/>
          </a:p>
          <a:p>
            <a:pPr marL="285750" indent="-285750">
              <a:buFont typeface="Arial" panose="020B0604020202020204" pitchFamily="34" charset="0"/>
              <a:buChar char="•"/>
            </a:pPr>
            <a:r>
              <a:rPr lang="en-US" sz="1100" i="1">
                <a:solidFill>
                  <a:srgbClr val="FF0000"/>
                </a:solidFill>
              </a:rPr>
              <a:t>The image frame is on top of the text frames. You must fill and send to back or delete it to edit the text placeholders</a:t>
            </a:r>
          </a:p>
        </p:txBody>
      </p:sp>
    </p:spTree>
    <p:extLst>
      <p:ext uri="{BB962C8B-B14F-4D97-AF65-F5344CB8AC3E}">
        <p14:creationId xmlns:p14="http://schemas.microsoft.com/office/powerpoint/2010/main" val="92185788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94F12EA-03C6-4766-AB8D-36454F1DF956}"/>
              </a:ext>
            </a:extLst>
          </p:cNvPr>
          <p:cNvSpPr/>
          <p:nvPr userDrawn="1"/>
        </p:nvSpPr>
        <p:spPr>
          <a:xfrm>
            <a:off x="0" y="0"/>
            <a:ext cx="12192000" cy="914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tIns="329184" rIns="2834640" bIns="91440" rtlCol="0" anchor="t"/>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300" normalizeH="0" baseline="0" noProof="0">
                <a:ln>
                  <a:noFill/>
                </a:ln>
                <a:solidFill>
                  <a:srgbClr val="53A8AC"/>
                </a:solidFill>
                <a:effectLst/>
                <a:uLnTx/>
                <a:uFillTx/>
                <a:latin typeface="Montserrat"/>
                <a:ea typeface="+mn-ea"/>
                <a:cs typeface="+mn-cs"/>
              </a:rPr>
              <a:t>|</a:t>
            </a:r>
            <a:endParaRPr kumimoji="0" lang="en-US" sz="1600" b="1" i="0" u="none" strike="noStrike" kern="1200" cap="none" spc="300" normalizeH="0" baseline="0" noProof="0">
              <a:ln>
                <a:noFill/>
              </a:ln>
              <a:solidFill>
                <a:prstClr val="white"/>
              </a:solidFill>
              <a:effectLst/>
              <a:uLnTx/>
              <a:uFillTx/>
              <a:latin typeface="Montserrat"/>
              <a:ea typeface="+mn-ea"/>
              <a:cs typeface="+mn-cs"/>
            </a:endParaRPr>
          </a:p>
        </p:txBody>
      </p:sp>
      <p:sp>
        <p:nvSpPr>
          <p:cNvPr id="10" name="Title 9">
            <a:extLst>
              <a:ext uri="{FF2B5EF4-FFF2-40B4-BE49-F238E27FC236}">
                <a16:creationId xmlns:a16="http://schemas.microsoft.com/office/drawing/2014/main" id="{AA00D4A6-AE95-415D-A19D-A7955CD798D1}"/>
              </a:ext>
            </a:extLst>
          </p:cNvPr>
          <p:cNvSpPr>
            <a:spLocks noGrp="1"/>
          </p:cNvSpPr>
          <p:nvPr>
            <p:ph type="title" hasCustomPrompt="1"/>
          </p:nvPr>
        </p:nvSpPr>
        <p:spPr>
          <a:xfrm>
            <a:off x="473639" y="193567"/>
            <a:ext cx="9474694" cy="608542"/>
          </a:xfrm>
        </p:spPr>
        <p:txBody>
          <a:bodyPr>
            <a:normAutofit/>
          </a:bodyPr>
          <a:lstStyle>
            <a:lvl1pPr>
              <a:defRPr sz="1800" spc="300">
                <a:solidFill>
                  <a:schemeClr val="bg1"/>
                </a:solidFill>
              </a:defRPr>
            </a:lvl1pPr>
          </a:lstStyle>
          <a:p>
            <a:r>
              <a:rPr lang="en-US"/>
              <a:t>CLICK TO EDIT MASTER TITLE STYLE</a:t>
            </a:r>
          </a:p>
        </p:txBody>
      </p:sp>
      <p:sp>
        <p:nvSpPr>
          <p:cNvPr id="12" name="Content Placeholder 11">
            <a:extLst>
              <a:ext uri="{FF2B5EF4-FFF2-40B4-BE49-F238E27FC236}">
                <a16:creationId xmlns:a16="http://schemas.microsoft.com/office/drawing/2014/main" id="{4FAE0AC8-D792-4DEE-B495-6D0649766C87}"/>
              </a:ext>
            </a:extLst>
          </p:cNvPr>
          <p:cNvSpPr>
            <a:spLocks noGrp="1"/>
          </p:cNvSpPr>
          <p:nvPr>
            <p:ph sz="quarter" idx="10"/>
          </p:nvPr>
        </p:nvSpPr>
        <p:spPr>
          <a:xfrm>
            <a:off x="473639" y="1252538"/>
            <a:ext cx="11201893" cy="4860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13909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ection Header_photo-background">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A371176-6226-4AC0-9101-F1BB4F869CBA}"/>
              </a:ext>
            </a:extLst>
          </p:cNvPr>
          <p:cNvSpPr>
            <a:spLocks noGrp="1"/>
          </p:cNvSpPr>
          <p:nvPr>
            <p:ph type="pic" sz="quarter" idx="10"/>
          </p:nvPr>
        </p:nvSpPr>
        <p:spPr>
          <a:xfrm>
            <a:off x="0" y="0"/>
            <a:ext cx="12192000" cy="6858000"/>
          </a:xfrm>
        </p:spPr>
        <p:txBody>
          <a:bodyPr/>
          <a:lstStyle/>
          <a:p>
            <a:endParaRPr lang="en-US"/>
          </a:p>
        </p:txBody>
      </p:sp>
      <p:sp>
        <p:nvSpPr>
          <p:cNvPr id="2" name="Title 1">
            <a:extLst>
              <a:ext uri="{FF2B5EF4-FFF2-40B4-BE49-F238E27FC236}">
                <a16:creationId xmlns:a16="http://schemas.microsoft.com/office/drawing/2014/main" id="{F1D54AAA-6D1D-4BFC-89C5-E30ABF5459C7}"/>
              </a:ext>
            </a:extLst>
          </p:cNvPr>
          <p:cNvSpPr>
            <a:spLocks noGrp="1"/>
          </p:cNvSpPr>
          <p:nvPr>
            <p:ph type="title"/>
          </p:nvPr>
        </p:nvSpPr>
        <p:spPr>
          <a:xfrm>
            <a:off x="469900" y="2543907"/>
            <a:ext cx="4624067" cy="4314093"/>
          </a:xfrm>
          <a:solidFill>
            <a:schemeClr val="tx2">
              <a:alpha val="85000"/>
            </a:schemeClr>
          </a:solidFill>
        </p:spPr>
        <p:txBody>
          <a:bodyPr wrap="square" lIns="365760" rIns="274320" bIns="2286000" anchor="b">
            <a:normAutofit/>
          </a:bodyPr>
          <a:lstStyle>
            <a:lvl1pPr algn="l">
              <a:defRPr sz="36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C399FB64-2188-40ED-8166-957ED2541B31}"/>
              </a:ext>
            </a:extLst>
          </p:cNvPr>
          <p:cNvSpPr>
            <a:spLocks noGrp="1"/>
          </p:cNvSpPr>
          <p:nvPr>
            <p:ph type="body" idx="1"/>
          </p:nvPr>
        </p:nvSpPr>
        <p:spPr>
          <a:xfrm>
            <a:off x="807466" y="5171708"/>
            <a:ext cx="3931920" cy="941388"/>
          </a:xfrm>
        </p:spPr>
        <p:txBody>
          <a:bodyPr>
            <a:normAutofit/>
          </a:bodyPr>
          <a:lstStyle>
            <a:lvl1pPr marL="0" indent="0" algn="l">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2" name="Line 1">
            <a:extLst>
              <a:ext uri="{FF2B5EF4-FFF2-40B4-BE49-F238E27FC236}">
                <a16:creationId xmlns:a16="http://schemas.microsoft.com/office/drawing/2014/main" id="{B0E4C832-98BF-43ED-9DC5-20454FD8BAD9}"/>
              </a:ext>
            </a:extLst>
          </p:cNvPr>
          <p:cNvSpPr>
            <a:spLocks noGrp="1"/>
          </p:cNvSpPr>
          <p:nvPr>
            <p:ph type="body" sz="quarter" idx="11"/>
          </p:nvPr>
        </p:nvSpPr>
        <p:spPr>
          <a:xfrm>
            <a:off x="876300" y="4892040"/>
            <a:ext cx="2926080" cy="45720"/>
          </a:xfrm>
          <a:solidFill>
            <a:schemeClr val="accent2"/>
          </a:solidFill>
        </p:spPr>
        <p:txBody>
          <a:bodyPr lIns="0" tIns="0" rIns="0" bIns="0">
            <a:noAutofit/>
          </a:bodyPr>
          <a:lstStyle>
            <a:lvl1pPr marL="0" indent="0">
              <a:buNone/>
              <a:defRPr>
                <a:noFill/>
              </a:defRPr>
            </a:lvl1pPr>
          </a:lstStyle>
          <a:p>
            <a:pPr lvl="0"/>
            <a:endParaRPr lang="en-US"/>
          </a:p>
        </p:txBody>
      </p:sp>
      <p:cxnSp>
        <p:nvCxnSpPr>
          <p:cNvPr id="9" name="Straight Arrow Connector 8">
            <a:extLst>
              <a:ext uri="{FF2B5EF4-FFF2-40B4-BE49-F238E27FC236}">
                <a16:creationId xmlns:a16="http://schemas.microsoft.com/office/drawing/2014/main" id="{C3180145-7C58-4181-A097-18AD288E3DBA}"/>
              </a:ext>
            </a:extLst>
          </p:cNvPr>
          <p:cNvCxnSpPr>
            <a:cxnSpLocks/>
          </p:cNvCxnSpPr>
          <p:nvPr userDrawn="1"/>
        </p:nvCxnSpPr>
        <p:spPr>
          <a:xfrm>
            <a:off x="-741569" y="174171"/>
            <a:ext cx="457200" cy="0"/>
          </a:xfrm>
          <a:prstGeom prst="straightConnector1">
            <a:avLst/>
          </a:prstGeom>
          <a:ln w="5080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60BE10C-BDDF-4E8E-94B5-8F138452F566}"/>
              </a:ext>
            </a:extLst>
          </p:cNvPr>
          <p:cNvSpPr txBox="1"/>
          <p:nvPr userDrawn="1"/>
        </p:nvSpPr>
        <p:spPr>
          <a:xfrm>
            <a:off x="-3155541" y="0"/>
            <a:ext cx="1805712" cy="5355312"/>
          </a:xfrm>
          <a:prstGeom prst="rect">
            <a:avLst/>
          </a:prstGeom>
          <a:noFill/>
        </p:spPr>
        <p:txBody>
          <a:bodyPr wrap="square" rtlCol="0">
            <a:noAutofit/>
          </a:bodyPr>
          <a:lstStyle/>
          <a:p>
            <a:r>
              <a:rPr lang="en-US" sz="1100"/>
              <a:t>To change the background image: </a:t>
            </a:r>
            <a:br>
              <a:rPr lang="en-US" sz="1100"/>
            </a:br>
            <a:endParaRPr lang="en-US" sz="1100"/>
          </a:p>
          <a:p>
            <a:pPr marL="285750" indent="-285750">
              <a:buFont typeface="Arial" panose="020B0604020202020204" pitchFamily="34" charset="0"/>
              <a:buChar char="•"/>
            </a:pPr>
            <a:r>
              <a:rPr lang="en-US" sz="1100"/>
              <a:t>Click on background image placeholder icon to </a:t>
            </a:r>
            <a:r>
              <a:rPr lang="en-US" sz="1100" b="1"/>
              <a:t>Change Picture</a:t>
            </a:r>
          </a:p>
          <a:p>
            <a:pPr marL="285750" indent="-285750">
              <a:buFont typeface="Arial" panose="020B0604020202020204" pitchFamily="34" charset="0"/>
              <a:buChar char="•"/>
            </a:pPr>
            <a:r>
              <a:rPr lang="en-US" sz="1100"/>
              <a:t>Choose your new image. </a:t>
            </a:r>
            <a:r>
              <a:rPr lang="en-US" sz="1100" b="1"/>
              <a:t>Done!</a:t>
            </a:r>
          </a:p>
        </p:txBody>
      </p:sp>
    </p:spTree>
    <p:extLst>
      <p:ext uri="{BB962C8B-B14F-4D97-AF65-F5344CB8AC3E}">
        <p14:creationId xmlns:p14="http://schemas.microsoft.com/office/powerpoint/2010/main" val="3346005247"/>
      </p:ext>
    </p:extLst>
  </p:cSld>
  <p:clrMapOvr>
    <a:masterClrMapping/>
  </p:clrMapOvr>
  <p:extLst>
    <p:ext uri="{DCECCB84-F9BA-43D5-87BE-67443E8EF086}">
      <p15:sldGuideLst xmlns:p15="http://schemas.microsoft.com/office/powerpoint/2012/main">
        <p15:guide id="1" orient="horz" pos="2808">
          <p15:clr>
            <a:srgbClr val="FBAE40"/>
          </p15:clr>
        </p15:guide>
        <p15:guide id="2" pos="528">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2A25C0-92E8-4B6B-9091-DB247F14D81A}"/>
              </a:ext>
            </a:extLst>
          </p:cNvPr>
          <p:cNvSpPr/>
          <p:nvPr userDrawn="1"/>
        </p:nvSpPr>
        <p:spPr>
          <a:xfrm>
            <a:off x="1614010" y="1491302"/>
            <a:ext cx="8963981" cy="3459885"/>
          </a:xfrm>
          <a:prstGeom prst="rect">
            <a:avLst/>
          </a:prstGeom>
          <a:solidFill>
            <a:srgbClr val="193446">
              <a:alpha val="75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538"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553F8C6-A4C2-4057-8171-BDA90B9A1214}"/>
              </a:ext>
            </a:extLst>
          </p:cNvPr>
          <p:cNvSpPr>
            <a:spLocks noGrp="1"/>
          </p:cNvSpPr>
          <p:nvPr>
            <p:ph type="ctrTitle" hasCustomPrompt="1"/>
          </p:nvPr>
        </p:nvSpPr>
        <p:spPr>
          <a:xfrm>
            <a:off x="1752600" y="688217"/>
            <a:ext cx="8686800" cy="2504510"/>
          </a:xfrm>
        </p:spPr>
        <p:txBody>
          <a:bodyPr anchor="b">
            <a:normAutofit/>
          </a:bodyPr>
          <a:lstStyle>
            <a:lvl1pPr algn="ctr">
              <a:lnSpc>
                <a:spcPct val="100000"/>
              </a:lnSpc>
              <a:defRPr sz="4800" spc="0" baseline="0">
                <a:solidFill>
                  <a:schemeClr val="bg1"/>
                </a:solidFill>
                <a:latin typeface="Montserrat ExtraLight" panose="00000300000000000000" pitchFamily="50"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569AFAE5-61A2-41CE-A5D8-C37720060934}"/>
              </a:ext>
            </a:extLst>
          </p:cNvPr>
          <p:cNvSpPr>
            <a:spLocks noGrp="1"/>
          </p:cNvSpPr>
          <p:nvPr>
            <p:ph type="subTitle" idx="1" hasCustomPrompt="1"/>
          </p:nvPr>
        </p:nvSpPr>
        <p:spPr>
          <a:xfrm>
            <a:off x="1752600" y="3794760"/>
            <a:ext cx="8686800" cy="1582916"/>
          </a:xfrm>
        </p:spPr>
        <p:txBody>
          <a:bodyPr>
            <a:normAutofit/>
          </a:bodyPr>
          <a:lstStyle>
            <a:lvl1pPr marL="0" indent="0" algn="ctr">
              <a:lnSpc>
                <a:spcPct val="120000"/>
              </a:lnSpc>
              <a:buNone/>
              <a:defRPr sz="1800" b="1" spc="60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1" name="Picture 10">
            <a:extLst>
              <a:ext uri="{FF2B5EF4-FFF2-40B4-BE49-F238E27FC236}">
                <a16:creationId xmlns:a16="http://schemas.microsoft.com/office/drawing/2014/main" id="{8610DCF4-4C4A-4741-8FBE-A3B7919447D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37078" y="5478097"/>
            <a:ext cx="702223" cy="914400"/>
          </a:xfrm>
          <a:prstGeom prst="rect">
            <a:avLst/>
          </a:prstGeom>
        </p:spPr>
      </p:pic>
      <p:sp>
        <p:nvSpPr>
          <p:cNvPr id="16" name="Text Placeholder 15">
            <a:extLst>
              <a:ext uri="{FF2B5EF4-FFF2-40B4-BE49-F238E27FC236}">
                <a16:creationId xmlns:a16="http://schemas.microsoft.com/office/drawing/2014/main" id="{1DD64E5D-2ED3-4960-ADCF-F0458279D10B}"/>
              </a:ext>
            </a:extLst>
          </p:cNvPr>
          <p:cNvSpPr>
            <a:spLocks noGrp="1"/>
          </p:cNvSpPr>
          <p:nvPr>
            <p:ph type="body" sz="quarter" idx="15" hasCustomPrompt="1"/>
          </p:nvPr>
        </p:nvSpPr>
        <p:spPr>
          <a:xfrm>
            <a:off x="914400" y="5943600"/>
            <a:ext cx="10058400" cy="457200"/>
          </a:xfrm>
        </p:spPr>
        <p:txBody>
          <a:bodyPr>
            <a:normAutofit/>
          </a:bodyPr>
          <a:lstStyle>
            <a:lvl1pPr marL="0" indent="0" algn="ctr">
              <a:buNone/>
              <a:defRPr sz="1400" spc="6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DATE | LOCATION</a:t>
            </a:r>
          </a:p>
        </p:txBody>
      </p:sp>
      <p:cxnSp>
        <p:nvCxnSpPr>
          <p:cNvPr id="19" name="Straight Connector 18">
            <a:extLst>
              <a:ext uri="{FF2B5EF4-FFF2-40B4-BE49-F238E27FC236}">
                <a16:creationId xmlns:a16="http://schemas.microsoft.com/office/drawing/2014/main" id="{B5E5CFD7-CC6E-4EF9-AF41-1B3B35970E2F}"/>
              </a:ext>
            </a:extLst>
          </p:cNvPr>
          <p:cNvCxnSpPr/>
          <p:nvPr userDrawn="1"/>
        </p:nvCxnSpPr>
        <p:spPr>
          <a:xfrm>
            <a:off x="3810000" y="3514381"/>
            <a:ext cx="4572000"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483261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Title Slide_photo-background">
    <p:bg>
      <p:bgPr>
        <a:solidFill>
          <a:schemeClr val="tx2">
            <a:alpha val="98000"/>
          </a:schemeClr>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8D092FDA-6172-40D3-AD30-85B5EF7F9519}"/>
              </a:ext>
            </a:extLst>
          </p:cNvPr>
          <p:cNvSpPr txBox="1"/>
          <p:nvPr userDrawn="1"/>
        </p:nvSpPr>
        <p:spPr>
          <a:xfrm>
            <a:off x="-3155541" y="0"/>
            <a:ext cx="1805712" cy="5355312"/>
          </a:xfrm>
          <a:prstGeom prst="rect">
            <a:avLst/>
          </a:prstGeom>
          <a:noFill/>
        </p:spPr>
        <p:txBody>
          <a:bodyPr wrap="square" rtlCol="0">
            <a:noAutofit/>
          </a:bodyPr>
          <a:lstStyle/>
          <a:p>
            <a:r>
              <a:rPr lang="en-US" sz="1100"/>
              <a:t>To change the background image: </a:t>
            </a:r>
            <a:br>
              <a:rPr lang="en-US" sz="1100"/>
            </a:br>
            <a:endParaRPr lang="en-US" sz="1100"/>
          </a:p>
          <a:p>
            <a:pPr marL="285750" indent="-285750">
              <a:buFont typeface="Arial" panose="020B0604020202020204" pitchFamily="34" charset="0"/>
              <a:buChar char="•"/>
            </a:pPr>
            <a:r>
              <a:rPr lang="en-US" sz="1100"/>
              <a:t>Click on background image placeholder icon to </a:t>
            </a:r>
            <a:r>
              <a:rPr lang="en-US" sz="1100" b="1"/>
              <a:t>Change Picture</a:t>
            </a:r>
          </a:p>
          <a:p>
            <a:pPr marL="285750" indent="-285750">
              <a:buFont typeface="Arial" panose="020B0604020202020204" pitchFamily="34" charset="0"/>
              <a:buChar char="•"/>
            </a:pPr>
            <a:r>
              <a:rPr lang="en-US" sz="1100"/>
              <a:t>Choose your new image</a:t>
            </a:r>
          </a:p>
          <a:p>
            <a:pPr marL="285750" indent="-285750">
              <a:buFont typeface="Arial" panose="020B0604020202020204" pitchFamily="34" charset="0"/>
              <a:buChar char="•"/>
            </a:pPr>
            <a:r>
              <a:rPr lang="en-US" sz="1100"/>
              <a:t>Right click on image and select </a:t>
            </a:r>
            <a:r>
              <a:rPr lang="en-US" sz="1100" b="1"/>
              <a:t>send to back. Done!</a:t>
            </a:r>
          </a:p>
          <a:p>
            <a:pPr marL="285750" indent="-285750">
              <a:buFont typeface="Arial" panose="020B0604020202020204" pitchFamily="34" charset="0"/>
              <a:buChar char="•"/>
            </a:pPr>
            <a:endParaRPr lang="en-US" sz="1100" b="1"/>
          </a:p>
          <a:p>
            <a:pPr marL="285750" indent="-285750">
              <a:buFont typeface="Arial" panose="020B0604020202020204" pitchFamily="34" charset="0"/>
              <a:buChar char="•"/>
            </a:pPr>
            <a:r>
              <a:rPr lang="en-US" sz="1100" i="1">
                <a:solidFill>
                  <a:srgbClr val="FF0000"/>
                </a:solidFill>
              </a:rPr>
              <a:t>The image frame is on top of the text frames. You must fill and send to back or delete it to edit the text placeholders</a:t>
            </a:r>
          </a:p>
        </p:txBody>
      </p:sp>
      <p:sp>
        <p:nvSpPr>
          <p:cNvPr id="9" name="Text Placeholder 8">
            <a:extLst>
              <a:ext uri="{FF2B5EF4-FFF2-40B4-BE49-F238E27FC236}">
                <a16:creationId xmlns:a16="http://schemas.microsoft.com/office/drawing/2014/main" id="{80001608-A153-49AB-A4E7-24BC1264D07D}"/>
              </a:ext>
            </a:extLst>
          </p:cNvPr>
          <p:cNvSpPr>
            <a:spLocks noGrp="1"/>
          </p:cNvSpPr>
          <p:nvPr>
            <p:ph type="body" sz="quarter" idx="17"/>
          </p:nvPr>
        </p:nvSpPr>
        <p:spPr>
          <a:xfrm>
            <a:off x="1614010" y="1479550"/>
            <a:ext cx="8961120" cy="3479800"/>
          </a:xfrm>
          <a:solidFill>
            <a:schemeClr val="tx2">
              <a:alpha val="75000"/>
            </a:schemeClr>
          </a:solidFill>
        </p:spPr>
        <p:txBody>
          <a:bodyPr lIns="0" tIns="0" rIns="0" bIns="0">
            <a:noAutofit/>
          </a:bodyPr>
          <a:lstStyle>
            <a:lvl1pPr marL="0" indent="0">
              <a:buNone/>
              <a:defRPr>
                <a:noFill/>
              </a:defRPr>
            </a:lvl1pPr>
          </a:lstStyle>
          <a:p>
            <a:pPr lvl="0"/>
            <a:r>
              <a:rPr lang="en-US"/>
              <a:t>Click to edit Master text styles</a:t>
            </a:r>
          </a:p>
        </p:txBody>
      </p:sp>
      <p:sp>
        <p:nvSpPr>
          <p:cNvPr id="2" name="Title 1">
            <a:extLst>
              <a:ext uri="{FF2B5EF4-FFF2-40B4-BE49-F238E27FC236}">
                <a16:creationId xmlns:a16="http://schemas.microsoft.com/office/drawing/2014/main" id="{6553F8C6-A4C2-4057-8171-BDA90B9A1214}"/>
              </a:ext>
            </a:extLst>
          </p:cNvPr>
          <p:cNvSpPr>
            <a:spLocks noGrp="1"/>
          </p:cNvSpPr>
          <p:nvPr>
            <p:ph type="ctrTitle" hasCustomPrompt="1"/>
          </p:nvPr>
        </p:nvSpPr>
        <p:spPr>
          <a:xfrm>
            <a:off x="1752600" y="1277257"/>
            <a:ext cx="8686800" cy="1915469"/>
          </a:xfrm>
        </p:spPr>
        <p:txBody>
          <a:bodyPr anchor="b">
            <a:normAutofit/>
          </a:bodyPr>
          <a:lstStyle>
            <a:lvl1pPr algn="ctr">
              <a:lnSpc>
                <a:spcPct val="100000"/>
              </a:lnSpc>
              <a:defRPr sz="4800" spc="0" baseline="0">
                <a:solidFill>
                  <a:schemeClr val="bg1"/>
                </a:solidFill>
                <a:latin typeface="Montserrat ExtraLight" panose="00000300000000000000" pitchFamily="50"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569AFAE5-61A2-41CE-A5D8-C37720060934}"/>
              </a:ext>
            </a:extLst>
          </p:cNvPr>
          <p:cNvSpPr>
            <a:spLocks noGrp="1"/>
          </p:cNvSpPr>
          <p:nvPr>
            <p:ph type="subTitle" idx="1" hasCustomPrompt="1"/>
          </p:nvPr>
        </p:nvSpPr>
        <p:spPr>
          <a:xfrm>
            <a:off x="1752600" y="3794760"/>
            <a:ext cx="8686800" cy="1366879"/>
          </a:xfrm>
        </p:spPr>
        <p:txBody>
          <a:bodyPr>
            <a:normAutofit/>
          </a:bodyPr>
          <a:lstStyle>
            <a:lvl1pPr marL="0" indent="0" algn="ctr">
              <a:lnSpc>
                <a:spcPct val="120000"/>
              </a:lnSpc>
              <a:buNone/>
              <a:defRPr sz="1800" b="1" spc="60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1" name="Picture 10" hidden="1">
            <a:extLst>
              <a:ext uri="{FF2B5EF4-FFF2-40B4-BE49-F238E27FC236}">
                <a16:creationId xmlns:a16="http://schemas.microsoft.com/office/drawing/2014/main" id="{8610DCF4-4C4A-4741-8FBE-A3B7919447D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18520" y="5486400"/>
            <a:ext cx="702223" cy="914400"/>
          </a:xfrm>
          <a:prstGeom prst="rect">
            <a:avLst/>
          </a:prstGeom>
        </p:spPr>
      </p:pic>
      <p:sp>
        <p:nvSpPr>
          <p:cNvPr id="16" name="Text Placeholder 15">
            <a:extLst>
              <a:ext uri="{FF2B5EF4-FFF2-40B4-BE49-F238E27FC236}">
                <a16:creationId xmlns:a16="http://schemas.microsoft.com/office/drawing/2014/main" id="{1DD64E5D-2ED3-4960-ADCF-F0458279D10B}"/>
              </a:ext>
            </a:extLst>
          </p:cNvPr>
          <p:cNvSpPr>
            <a:spLocks noGrp="1"/>
          </p:cNvSpPr>
          <p:nvPr>
            <p:ph type="body" sz="quarter" idx="15" hasCustomPrompt="1"/>
          </p:nvPr>
        </p:nvSpPr>
        <p:spPr>
          <a:xfrm>
            <a:off x="914400" y="5943600"/>
            <a:ext cx="10058400" cy="457200"/>
          </a:xfrm>
        </p:spPr>
        <p:txBody>
          <a:bodyPr>
            <a:normAutofit/>
          </a:bodyPr>
          <a:lstStyle>
            <a:lvl1pPr marL="0" indent="0" algn="ctr">
              <a:buNone/>
              <a:defRPr sz="1400" spc="6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DATE | LOCATION</a:t>
            </a:r>
          </a:p>
        </p:txBody>
      </p:sp>
      <p:sp>
        <p:nvSpPr>
          <p:cNvPr id="14" name="Line 1">
            <a:extLst>
              <a:ext uri="{FF2B5EF4-FFF2-40B4-BE49-F238E27FC236}">
                <a16:creationId xmlns:a16="http://schemas.microsoft.com/office/drawing/2014/main" id="{EE548959-6354-4B65-B777-80584794F49E}"/>
              </a:ext>
            </a:extLst>
          </p:cNvPr>
          <p:cNvSpPr>
            <a:spLocks noGrp="1"/>
          </p:cNvSpPr>
          <p:nvPr>
            <p:ph type="body" sz="quarter" idx="11"/>
          </p:nvPr>
        </p:nvSpPr>
        <p:spPr>
          <a:xfrm>
            <a:off x="3810000" y="3492156"/>
            <a:ext cx="4572000" cy="45720"/>
          </a:xfrm>
          <a:solidFill>
            <a:schemeClr val="accent2"/>
          </a:solidFill>
        </p:spPr>
        <p:txBody>
          <a:bodyPr lIns="0" tIns="0" rIns="0" bIns="0">
            <a:noAutofit/>
          </a:bodyPr>
          <a:lstStyle>
            <a:lvl1pPr marL="0" indent="0">
              <a:buNone/>
              <a:defRPr>
                <a:noFill/>
              </a:defRPr>
            </a:lvl1pPr>
          </a:lstStyle>
          <a:p>
            <a:pPr lvl="0"/>
            <a:r>
              <a:rPr lang="en-US"/>
              <a:t>Click to edit Master text styles</a:t>
            </a:r>
          </a:p>
        </p:txBody>
      </p:sp>
      <p:sp>
        <p:nvSpPr>
          <p:cNvPr id="18" name="Text Placeholder 17">
            <a:extLst>
              <a:ext uri="{FF2B5EF4-FFF2-40B4-BE49-F238E27FC236}">
                <a16:creationId xmlns:a16="http://schemas.microsoft.com/office/drawing/2014/main" id="{D78CDC63-6AC4-4C01-A26B-9E3F24363A7B}"/>
              </a:ext>
            </a:extLst>
          </p:cNvPr>
          <p:cNvSpPr>
            <a:spLocks noGrp="1" noChangeAspect="1"/>
          </p:cNvSpPr>
          <p:nvPr>
            <p:ph type="body" sz="quarter" idx="19"/>
          </p:nvPr>
        </p:nvSpPr>
        <p:spPr>
          <a:xfrm>
            <a:off x="11016655" y="5486400"/>
            <a:ext cx="704088" cy="914400"/>
          </a:xfrm>
          <a:blipFill>
            <a:blip r:embed="rId3" cstate="print">
              <a:extLst>
                <a:ext uri="{28A0092B-C50C-407E-A947-70E740481C1C}">
                  <a14:useLocalDpi xmlns:a14="http://schemas.microsoft.com/office/drawing/2010/main"/>
                </a:ext>
              </a:extLst>
            </a:blip>
            <a:stretch>
              <a:fillRect/>
            </a:stretch>
          </a:blipFill>
        </p:spPr>
        <p:txBody>
          <a:bodyPr/>
          <a:lstStyle>
            <a:lvl1pPr marL="0" indent="0">
              <a:buNone/>
              <a:defRPr>
                <a:noFill/>
              </a:defRPr>
            </a:lvl1pPr>
          </a:lstStyle>
          <a:p>
            <a:pPr lvl="0"/>
            <a:r>
              <a:rPr lang="en-US"/>
              <a:t>Click to edit Master text styles</a:t>
            </a:r>
          </a:p>
        </p:txBody>
      </p:sp>
      <p:sp>
        <p:nvSpPr>
          <p:cNvPr id="6" name="Picture Placeholder 5">
            <a:extLst>
              <a:ext uri="{FF2B5EF4-FFF2-40B4-BE49-F238E27FC236}">
                <a16:creationId xmlns:a16="http://schemas.microsoft.com/office/drawing/2014/main" id="{479FE65C-2FF9-4332-A602-FBD0E5626B47}"/>
              </a:ext>
            </a:extLst>
          </p:cNvPr>
          <p:cNvSpPr>
            <a:spLocks noGrp="1"/>
          </p:cNvSpPr>
          <p:nvPr>
            <p:ph type="pic" sz="quarter" idx="16"/>
          </p:nvPr>
        </p:nvSpPr>
        <p:spPr>
          <a:xfrm>
            <a:off x="0" y="0"/>
            <a:ext cx="12192000" cy="6858000"/>
          </a:xfrm>
        </p:spPr>
        <p:txBody>
          <a:bodyPr/>
          <a:lstStyle/>
          <a:p>
            <a:r>
              <a:rPr lang="en-US"/>
              <a:t>Click icon to add picture</a:t>
            </a:r>
          </a:p>
        </p:txBody>
      </p:sp>
    </p:spTree>
    <p:extLst>
      <p:ext uri="{BB962C8B-B14F-4D97-AF65-F5344CB8AC3E}">
        <p14:creationId xmlns:p14="http://schemas.microsoft.com/office/powerpoint/2010/main" val="414674729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3F8C6-A4C2-4057-8171-BDA90B9A1214}"/>
              </a:ext>
            </a:extLst>
          </p:cNvPr>
          <p:cNvSpPr>
            <a:spLocks noGrp="1"/>
          </p:cNvSpPr>
          <p:nvPr>
            <p:ph type="ctrTitle" hasCustomPrompt="1"/>
          </p:nvPr>
        </p:nvSpPr>
        <p:spPr>
          <a:xfrm>
            <a:off x="1752600" y="685800"/>
            <a:ext cx="8686800" cy="2504510"/>
          </a:xfrm>
        </p:spPr>
        <p:txBody>
          <a:bodyPr anchor="b">
            <a:normAutofit/>
          </a:bodyPr>
          <a:lstStyle>
            <a:lvl1pPr algn="ctr">
              <a:lnSpc>
                <a:spcPct val="100000"/>
              </a:lnSpc>
              <a:defRPr sz="4800" spc="0" baseline="0">
                <a:solidFill>
                  <a:schemeClr val="tx2"/>
                </a:solidFill>
                <a:latin typeface="Montserrat ExtraLight" panose="00000300000000000000" pitchFamily="50"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569AFAE5-61A2-41CE-A5D8-C37720060934}"/>
              </a:ext>
            </a:extLst>
          </p:cNvPr>
          <p:cNvSpPr>
            <a:spLocks noGrp="1"/>
          </p:cNvSpPr>
          <p:nvPr>
            <p:ph type="subTitle" idx="1" hasCustomPrompt="1"/>
          </p:nvPr>
        </p:nvSpPr>
        <p:spPr>
          <a:xfrm>
            <a:off x="1752600" y="3794799"/>
            <a:ext cx="8686800" cy="1582916"/>
          </a:xfrm>
        </p:spPr>
        <p:txBody>
          <a:bodyPr>
            <a:normAutofit/>
          </a:bodyPr>
          <a:lstStyle>
            <a:lvl1pPr marL="0" indent="0" algn="ctr">
              <a:lnSpc>
                <a:spcPct val="120000"/>
              </a:lnSpc>
              <a:buNone/>
              <a:defRPr sz="1800" b="1" spc="600" baseline="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8" name="Straight Connector 17">
            <a:extLst>
              <a:ext uri="{FF2B5EF4-FFF2-40B4-BE49-F238E27FC236}">
                <a16:creationId xmlns:a16="http://schemas.microsoft.com/office/drawing/2014/main" id="{2D210BBA-0B92-4916-81A3-5E939F00CE0C}"/>
              </a:ext>
            </a:extLst>
          </p:cNvPr>
          <p:cNvCxnSpPr/>
          <p:nvPr userDrawn="1"/>
        </p:nvCxnSpPr>
        <p:spPr>
          <a:xfrm>
            <a:off x="3810000" y="3511296"/>
            <a:ext cx="4572000"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27DCEC63-9282-42F9-A794-DAA26CCAF077}"/>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018520" y="5486400"/>
            <a:ext cx="701542" cy="913512"/>
          </a:xfrm>
          <a:prstGeom prst="rect">
            <a:avLst/>
          </a:prstGeom>
        </p:spPr>
      </p:pic>
      <p:sp>
        <p:nvSpPr>
          <p:cNvPr id="9" name="Text Placeholder 8">
            <a:extLst>
              <a:ext uri="{FF2B5EF4-FFF2-40B4-BE49-F238E27FC236}">
                <a16:creationId xmlns:a16="http://schemas.microsoft.com/office/drawing/2014/main" id="{EB80B59E-3A72-4627-ACBF-26701025A73B}"/>
              </a:ext>
            </a:extLst>
          </p:cNvPr>
          <p:cNvSpPr>
            <a:spLocks noGrp="1"/>
          </p:cNvSpPr>
          <p:nvPr>
            <p:ph type="body" sz="quarter" idx="13" hasCustomPrompt="1"/>
          </p:nvPr>
        </p:nvSpPr>
        <p:spPr>
          <a:xfrm>
            <a:off x="914400" y="5943600"/>
            <a:ext cx="10058400" cy="457200"/>
          </a:xfrm>
        </p:spPr>
        <p:txBody>
          <a:bodyPr>
            <a:normAutofit/>
          </a:bodyPr>
          <a:lstStyle>
            <a:lvl1pPr marL="0" indent="0" algn="ctr">
              <a:buNone/>
              <a:defRPr sz="1400" spc="600">
                <a:solidFill>
                  <a:schemeClr val="tx2"/>
                </a:solidFill>
                <a:latin typeface="+mj-lt"/>
              </a:defRPr>
            </a:lvl1pPr>
          </a:lstStyle>
          <a:p>
            <a:pPr lvl="0"/>
            <a:r>
              <a:rPr lang="en-US"/>
              <a:t>CLICK TO EDIT DATE  |  LOCATION</a:t>
            </a:r>
          </a:p>
        </p:txBody>
      </p:sp>
    </p:spTree>
    <p:extLst>
      <p:ext uri="{BB962C8B-B14F-4D97-AF65-F5344CB8AC3E}">
        <p14:creationId xmlns:p14="http://schemas.microsoft.com/office/powerpoint/2010/main" val="118858166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3F8C6-A4C2-4057-8171-BDA90B9A1214}"/>
              </a:ext>
            </a:extLst>
          </p:cNvPr>
          <p:cNvSpPr>
            <a:spLocks noGrp="1"/>
          </p:cNvSpPr>
          <p:nvPr>
            <p:ph type="ctrTitle" hasCustomPrompt="1"/>
          </p:nvPr>
        </p:nvSpPr>
        <p:spPr>
          <a:xfrm>
            <a:off x="1752600" y="685800"/>
            <a:ext cx="8686800" cy="2504510"/>
          </a:xfrm>
        </p:spPr>
        <p:txBody>
          <a:bodyPr anchor="b">
            <a:normAutofit/>
          </a:bodyPr>
          <a:lstStyle>
            <a:lvl1pPr algn="ctr">
              <a:lnSpc>
                <a:spcPct val="100000"/>
              </a:lnSpc>
              <a:defRPr sz="4800" spc="0" baseline="0">
                <a:solidFill>
                  <a:schemeClr val="tx2"/>
                </a:solidFill>
                <a:latin typeface="+mj-lt"/>
                <a:ea typeface="Open Sans" panose="020B0606030504020204" pitchFamily="34" charset="0"/>
                <a:cs typeface="Open Sans" panose="020B0606030504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569AFAE5-61A2-41CE-A5D8-C37720060934}"/>
              </a:ext>
            </a:extLst>
          </p:cNvPr>
          <p:cNvSpPr>
            <a:spLocks noGrp="1"/>
          </p:cNvSpPr>
          <p:nvPr>
            <p:ph type="subTitle" idx="1" hasCustomPrompt="1"/>
          </p:nvPr>
        </p:nvSpPr>
        <p:spPr>
          <a:xfrm>
            <a:off x="1752600" y="3794760"/>
            <a:ext cx="8686800" cy="1800930"/>
          </a:xfrm>
        </p:spPr>
        <p:txBody>
          <a:bodyPr>
            <a:normAutofit/>
          </a:bodyPr>
          <a:lstStyle>
            <a:lvl1pPr marL="0" indent="0" algn="ctr">
              <a:lnSpc>
                <a:spcPct val="100000"/>
              </a:lnSpc>
              <a:buNone/>
              <a:defRPr sz="1800" spc="600" baseline="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8" name="Straight Connector 17">
            <a:extLst>
              <a:ext uri="{FF2B5EF4-FFF2-40B4-BE49-F238E27FC236}">
                <a16:creationId xmlns:a16="http://schemas.microsoft.com/office/drawing/2014/main" id="{2D210BBA-0B92-4916-81A3-5E939F00CE0C}"/>
              </a:ext>
            </a:extLst>
          </p:cNvPr>
          <p:cNvCxnSpPr>
            <a:cxnSpLocks/>
          </p:cNvCxnSpPr>
          <p:nvPr userDrawn="1"/>
        </p:nvCxnSpPr>
        <p:spPr>
          <a:xfrm>
            <a:off x="2895600" y="3511296"/>
            <a:ext cx="6400800"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2B298A1-3793-4F4A-B7CF-F525A27BD2AA}"/>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018520" y="5486400"/>
            <a:ext cx="701542" cy="913512"/>
          </a:xfrm>
          <a:prstGeom prst="rect">
            <a:avLst/>
          </a:prstGeom>
        </p:spPr>
      </p:pic>
      <p:sp>
        <p:nvSpPr>
          <p:cNvPr id="9" name="Text Placeholder 8">
            <a:extLst>
              <a:ext uri="{FF2B5EF4-FFF2-40B4-BE49-F238E27FC236}">
                <a16:creationId xmlns:a16="http://schemas.microsoft.com/office/drawing/2014/main" id="{0D5D05EE-AF2D-40DE-B1E9-DEBDB18F74F9}"/>
              </a:ext>
            </a:extLst>
          </p:cNvPr>
          <p:cNvSpPr>
            <a:spLocks noGrp="1"/>
          </p:cNvSpPr>
          <p:nvPr>
            <p:ph type="body" sz="quarter" idx="13" hasCustomPrompt="1"/>
          </p:nvPr>
        </p:nvSpPr>
        <p:spPr>
          <a:xfrm>
            <a:off x="914400" y="5943600"/>
            <a:ext cx="10058400" cy="457200"/>
          </a:xfrm>
        </p:spPr>
        <p:txBody>
          <a:bodyPr>
            <a:normAutofit/>
          </a:bodyPr>
          <a:lstStyle>
            <a:lvl1pPr marL="0" indent="0" algn="ctr">
              <a:buNone/>
              <a:defRPr sz="1400" spc="600">
                <a:solidFill>
                  <a:schemeClr val="tx2"/>
                </a:solidFill>
                <a:latin typeface="+mj-lt"/>
              </a:defRPr>
            </a:lvl1pPr>
          </a:lstStyle>
          <a:p>
            <a:pPr lvl="0"/>
            <a:r>
              <a:rPr lang="en-US"/>
              <a:t>CLICK TO EDIT DATE  |  LOCATION</a:t>
            </a:r>
          </a:p>
        </p:txBody>
      </p:sp>
    </p:spTree>
    <p:extLst>
      <p:ext uri="{BB962C8B-B14F-4D97-AF65-F5344CB8AC3E}">
        <p14:creationId xmlns:p14="http://schemas.microsoft.com/office/powerpoint/2010/main" val="7883502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3BCDC3E-282C-45D4-B4A9-0F20939398DC}"/>
              </a:ext>
            </a:extLst>
          </p:cNvPr>
          <p:cNvSpPr/>
          <p:nvPr userDrawn="1"/>
        </p:nvSpPr>
        <p:spPr>
          <a:xfrm>
            <a:off x="469900" y="2543907"/>
            <a:ext cx="4624067" cy="4314091"/>
          </a:xfrm>
          <a:prstGeom prst="rect">
            <a:avLst/>
          </a:prstGeom>
          <a:solidFill>
            <a:srgbClr val="1B3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panose="020B0606030504020204" pitchFamily="34" charset="0"/>
              <a:ea typeface="+mn-ea"/>
              <a:cs typeface="+mn-cs"/>
            </a:endParaRPr>
          </a:p>
        </p:txBody>
      </p:sp>
      <p:cxnSp>
        <p:nvCxnSpPr>
          <p:cNvPr id="8" name="Straight Connector 7">
            <a:extLst>
              <a:ext uri="{FF2B5EF4-FFF2-40B4-BE49-F238E27FC236}">
                <a16:creationId xmlns:a16="http://schemas.microsoft.com/office/drawing/2014/main" id="{A953325A-3252-4F44-9166-3635725689ED}"/>
              </a:ext>
            </a:extLst>
          </p:cNvPr>
          <p:cNvCxnSpPr/>
          <p:nvPr userDrawn="1"/>
        </p:nvCxnSpPr>
        <p:spPr>
          <a:xfrm>
            <a:off x="873126" y="4892040"/>
            <a:ext cx="2926080"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1D54AAA-6D1D-4BFC-89C5-E30ABF5459C7}"/>
              </a:ext>
            </a:extLst>
          </p:cNvPr>
          <p:cNvSpPr>
            <a:spLocks noGrp="1"/>
          </p:cNvSpPr>
          <p:nvPr>
            <p:ph type="title"/>
          </p:nvPr>
        </p:nvSpPr>
        <p:spPr>
          <a:xfrm>
            <a:off x="748030" y="2574387"/>
            <a:ext cx="4023360" cy="2042014"/>
          </a:xfrm>
        </p:spPr>
        <p:txBody>
          <a:bodyPr anchor="b">
            <a:normAutofit/>
          </a:bodyPr>
          <a:lstStyle>
            <a:lvl1pPr algn="l">
              <a:defRPr sz="36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C399FB64-2188-40ED-8166-957ED2541B31}"/>
              </a:ext>
            </a:extLst>
          </p:cNvPr>
          <p:cNvSpPr>
            <a:spLocks noGrp="1"/>
          </p:cNvSpPr>
          <p:nvPr>
            <p:ph type="body" idx="1"/>
          </p:nvPr>
        </p:nvSpPr>
        <p:spPr>
          <a:xfrm>
            <a:off x="808990" y="5171708"/>
            <a:ext cx="3931920" cy="941388"/>
          </a:xfrm>
        </p:spPr>
        <p:txBody>
          <a:bodyPr>
            <a:normAutofit/>
          </a:bodyPr>
          <a:lstStyle>
            <a:lvl1pPr marL="0" indent="0" algn="l">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323466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extLst>
    <p:ext uri="{DCECCB84-F9BA-43D5-87BE-67443E8EF086}">
      <p15:sldGuideLst xmlns:p15="http://schemas.microsoft.com/office/powerpoint/2012/main">
        <p15:guide id="1" orient="horz" pos="2808">
          <p15:clr>
            <a:srgbClr val="FBAE40"/>
          </p15:clr>
        </p15:guide>
        <p15:guide id="2" pos="552">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Section Header_photo-background">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A371176-6226-4AC0-9101-F1BB4F869CBA}"/>
              </a:ext>
            </a:extLst>
          </p:cNvPr>
          <p:cNvSpPr>
            <a:spLocks noGrp="1"/>
          </p:cNvSpPr>
          <p:nvPr>
            <p:ph type="pic" sz="quarter" idx="10"/>
          </p:nvPr>
        </p:nvSpPr>
        <p:spPr>
          <a:xfrm>
            <a:off x="0" y="0"/>
            <a:ext cx="12192000" cy="6858000"/>
          </a:xfrm>
        </p:spPr>
        <p:txBody>
          <a:bodyPr/>
          <a:lstStyle/>
          <a:p>
            <a:r>
              <a:rPr lang="en-US"/>
              <a:t>Click icon to add picture</a:t>
            </a:r>
          </a:p>
        </p:txBody>
      </p:sp>
      <p:sp>
        <p:nvSpPr>
          <p:cNvPr id="2" name="Title 1">
            <a:extLst>
              <a:ext uri="{FF2B5EF4-FFF2-40B4-BE49-F238E27FC236}">
                <a16:creationId xmlns:a16="http://schemas.microsoft.com/office/drawing/2014/main" id="{F1D54AAA-6D1D-4BFC-89C5-E30ABF5459C7}"/>
              </a:ext>
            </a:extLst>
          </p:cNvPr>
          <p:cNvSpPr>
            <a:spLocks noGrp="1"/>
          </p:cNvSpPr>
          <p:nvPr>
            <p:ph type="title"/>
          </p:nvPr>
        </p:nvSpPr>
        <p:spPr>
          <a:xfrm>
            <a:off x="469900" y="2543907"/>
            <a:ext cx="4624067" cy="4314093"/>
          </a:xfrm>
          <a:solidFill>
            <a:schemeClr val="tx2">
              <a:alpha val="85000"/>
            </a:schemeClr>
          </a:solidFill>
        </p:spPr>
        <p:txBody>
          <a:bodyPr wrap="square" lIns="365760" rIns="274320" bIns="2286000" anchor="b">
            <a:normAutofit/>
          </a:bodyPr>
          <a:lstStyle>
            <a:lvl1pPr algn="l">
              <a:defRPr sz="36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C399FB64-2188-40ED-8166-957ED2541B31}"/>
              </a:ext>
            </a:extLst>
          </p:cNvPr>
          <p:cNvSpPr>
            <a:spLocks noGrp="1"/>
          </p:cNvSpPr>
          <p:nvPr>
            <p:ph type="body" idx="1"/>
          </p:nvPr>
        </p:nvSpPr>
        <p:spPr>
          <a:xfrm>
            <a:off x="807466" y="5171708"/>
            <a:ext cx="3931920" cy="941388"/>
          </a:xfrm>
        </p:spPr>
        <p:txBody>
          <a:bodyPr>
            <a:normAutofit/>
          </a:bodyPr>
          <a:lstStyle>
            <a:lvl1pPr marL="0" indent="0" algn="l">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2" name="Line 1">
            <a:extLst>
              <a:ext uri="{FF2B5EF4-FFF2-40B4-BE49-F238E27FC236}">
                <a16:creationId xmlns:a16="http://schemas.microsoft.com/office/drawing/2014/main" id="{B0E4C832-98BF-43ED-9DC5-20454FD8BAD9}"/>
              </a:ext>
            </a:extLst>
          </p:cNvPr>
          <p:cNvSpPr>
            <a:spLocks noGrp="1"/>
          </p:cNvSpPr>
          <p:nvPr>
            <p:ph type="body" sz="quarter" idx="11"/>
          </p:nvPr>
        </p:nvSpPr>
        <p:spPr>
          <a:xfrm>
            <a:off x="876300" y="4892040"/>
            <a:ext cx="2926080" cy="45720"/>
          </a:xfrm>
          <a:solidFill>
            <a:schemeClr val="accent2"/>
          </a:solidFill>
        </p:spPr>
        <p:txBody>
          <a:bodyPr lIns="0" tIns="0" rIns="0" bIns="0">
            <a:noAutofit/>
          </a:bodyPr>
          <a:lstStyle>
            <a:lvl1pPr marL="0" indent="0">
              <a:buNone/>
              <a:defRPr>
                <a:noFill/>
              </a:defRPr>
            </a:lvl1pPr>
          </a:lstStyle>
          <a:p>
            <a:pPr lvl="0"/>
            <a:r>
              <a:rPr lang="en-US"/>
              <a:t>Click to edit Master text styles</a:t>
            </a:r>
          </a:p>
        </p:txBody>
      </p:sp>
      <p:cxnSp>
        <p:nvCxnSpPr>
          <p:cNvPr id="9" name="Straight Arrow Connector 8">
            <a:extLst>
              <a:ext uri="{FF2B5EF4-FFF2-40B4-BE49-F238E27FC236}">
                <a16:creationId xmlns:a16="http://schemas.microsoft.com/office/drawing/2014/main" id="{C3180145-7C58-4181-A097-18AD288E3DBA}"/>
              </a:ext>
            </a:extLst>
          </p:cNvPr>
          <p:cNvCxnSpPr>
            <a:cxnSpLocks/>
          </p:cNvCxnSpPr>
          <p:nvPr userDrawn="1"/>
        </p:nvCxnSpPr>
        <p:spPr>
          <a:xfrm>
            <a:off x="-741569" y="174171"/>
            <a:ext cx="457200" cy="0"/>
          </a:xfrm>
          <a:prstGeom prst="straightConnector1">
            <a:avLst/>
          </a:prstGeom>
          <a:ln w="5080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60BE10C-BDDF-4E8E-94B5-8F138452F566}"/>
              </a:ext>
            </a:extLst>
          </p:cNvPr>
          <p:cNvSpPr txBox="1"/>
          <p:nvPr userDrawn="1"/>
        </p:nvSpPr>
        <p:spPr>
          <a:xfrm>
            <a:off x="-3155541" y="0"/>
            <a:ext cx="1805712" cy="5355312"/>
          </a:xfrm>
          <a:prstGeom prst="rect">
            <a:avLst/>
          </a:prstGeom>
          <a:noFill/>
        </p:spPr>
        <p:txBody>
          <a:bodyPr wrap="square" rtlCol="0">
            <a:noAutofit/>
          </a:bodyPr>
          <a:lstStyle/>
          <a:p>
            <a:r>
              <a:rPr lang="en-US" sz="1100"/>
              <a:t>To change the background image: </a:t>
            </a:r>
            <a:br>
              <a:rPr lang="en-US" sz="1100"/>
            </a:br>
            <a:endParaRPr lang="en-US" sz="1100"/>
          </a:p>
          <a:p>
            <a:pPr marL="285750" indent="-285750">
              <a:buFont typeface="Arial" panose="020B0604020202020204" pitchFamily="34" charset="0"/>
              <a:buChar char="•"/>
            </a:pPr>
            <a:r>
              <a:rPr lang="en-US" sz="1100"/>
              <a:t>Click on background image placeholder icon to </a:t>
            </a:r>
            <a:r>
              <a:rPr lang="en-US" sz="1100" b="1"/>
              <a:t>Change Picture</a:t>
            </a:r>
          </a:p>
          <a:p>
            <a:pPr marL="285750" indent="-285750">
              <a:buFont typeface="Arial" panose="020B0604020202020204" pitchFamily="34" charset="0"/>
              <a:buChar char="•"/>
            </a:pPr>
            <a:r>
              <a:rPr lang="en-US" sz="1100"/>
              <a:t>Choose your new image. </a:t>
            </a:r>
            <a:r>
              <a:rPr lang="en-US" sz="1100" b="1"/>
              <a:t>Done!</a:t>
            </a:r>
          </a:p>
        </p:txBody>
      </p:sp>
    </p:spTree>
    <p:extLst>
      <p:ext uri="{BB962C8B-B14F-4D97-AF65-F5344CB8AC3E}">
        <p14:creationId xmlns:p14="http://schemas.microsoft.com/office/powerpoint/2010/main" val="3027477076"/>
      </p:ext>
    </p:extLst>
  </p:cSld>
  <p:clrMapOvr>
    <a:masterClrMapping/>
  </p:clrMapOvr>
  <p:extLst>
    <p:ext uri="{DCECCB84-F9BA-43D5-87BE-67443E8EF086}">
      <p15:sldGuideLst xmlns:p15="http://schemas.microsoft.com/office/powerpoint/2012/main">
        <p15:guide id="1" orient="horz" pos="2808">
          <p15:clr>
            <a:srgbClr val="FBAE40"/>
          </p15:clr>
        </p15:guide>
        <p15:guide id="2" pos="528">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Alternate Section Header">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A953325A-3252-4F44-9166-3635725689ED}"/>
              </a:ext>
            </a:extLst>
          </p:cNvPr>
          <p:cNvCxnSpPr/>
          <p:nvPr userDrawn="1"/>
        </p:nvCxnSpPr>
        <p:spPr>
          <a:xfrm>
            <a:off x="838200" y="4892040"/>
            <a:ext cx="2926080"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1D54AAA-6D1D-4BFC-89C5-E30ABF5459C7}"/>
              </a:ext>
            </a:extLst>
          </p:cNvPr>
          <p:cNvSpPr>
            <a:spLocks noGrp="1"/>
          </p:cNvSpPr>
          <p:nvPr>
            <p:ph type="title"/>
          </p:nvPr>
        </p:nvSpPr>
        <p:spPr>
          <a:xfrm>
            <a:off x="819151" y="2578608"/>
            <a:ext cx="9106902" cy="2042014"/>
          </a:xfrm>
        </p:spPr>
        <p:txBody>
          <a:bodyPr lIns="0" anchor="b">
            <a:normAutofit/>
          </a:bodyPr>
          <a:lstStyle>
            <a:lvl1pPr algn="l">
              <a:defRPr sz="3600">
                <a:solidFill>
                  <a:schemeClr val="tx2"/>
                </a:solidFill>
              </a:defRPr>
            </a:lvl1pPr>
          </a:lstStyle>
          <a:p>
            <a:r>
              <a:rPr lang="en-US"/>
              <a:t>Click to edit Master title style</a:t>
            </a:r>
          </a:p>
        </p:txBody>
      </p:sp>
      <p:sp>
        <p:nvSpPr>
          <p:cNvPr id="3" name="Text Placeholder 2">
            <a:extLst>
              <a:ext uri="{FF2B5EF4-FFF2-40B4-BE49-F238E27FC236}">
                <a16:creationId xmlns:a16="http://schemas.microsoft.com/office/drawing/2014/main" id="{C399FB64-2188-40ED-8166-957ED2541B31}"/>
              </a:ext>
            </a:extLst>
          </p:cNvPr>
          <p:cNvSpPr>
            <a:spLocks noGrp="1"/>
          </p:cNvSpPr>
          <p:nvPr>
            <p:ph type="body" idx="1" hasCustomPrompt="1"/>
          </p:nvPr>
        </p:nvSpPr>
        <p:spPr>
          <a:xfrm>
            <a:off x="831850" y="5171708"/>
            <a:ext cx="9106902" cy="941388"/>
          </a:xfrm>
        </p:spPr>
        <p:txBody>
          <a:bodyPr lIns="0">
            <a:normAutofit/>
          </a:bodyPr>
          <a:lstStyle>
            <a:lvl1pPr marL="0" indent="0" algn="l">
              <a:buNone/>
              <a:defRPr sz="20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103871550"/>
      </p:ext>
    </p:extLst>
  </p:cSld>
  <p:clrMapOvr>
    <a:masterClrMapping/>
  </p:clrMapOvr>
  <p:extLst>
    <p:ext uri="{DCECCB84-F9BA-43D5-87BE-67443E8EF086}">
      <p15:sldGuideLst xmlns:p15="http://schemas.microsoft.com/office/powerpoint/2012/main">
        <p15:guide id="1" orient="horz" pos="2160">
          <p15:clr>
            <a:srgbClr val="FBAE40"/>
          </p15:clr>
        </p15:guide>
        <p15:guide id="2" pos="528">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1_Alternate Section Header">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A953325A-3252-4F44-9166-3635725689ED}"/>
              </a:ext>
            </a:extLst>
          </p:cNvPr>
          <p:cNvCxnSpPr/>
          <p:nvPr userDrawn="1"/>
        </p:nvCxnSpPr>
        <p:spPr>
          <a:xfrm>
            <a:off x="838200" y="4892040"/>
            <a:ext cx="2926080"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1D54AAA-6D1D-4BFC-89C5-E30ABF5459C7}"/>
              </a:ext>
            </a:extLst>
          </p:cNvPr>
          <p:cNvSpPr>
            <a:spLocks noGrp="1"/>
          </p:cNvSpPr>
          <p:nvPr>
            <p:ph type="title"/>
          </p:nvPr>
        </p:nvSpPr>
        <p:spPr>
          <a:xfrm>
            <a:off x="819151" y="2578608"/>
            <a:ext cx="9106902" cy="2042014"/>
          </a:xfrm>
        </p:spPr>
        <p:txBody>
          <a:bodyPr lIns="0" anchor="b">
            <a:normAutofit/>
          </a:bodyPr>
          <a:lstStyle>
            <a:lvl1pPr algn="l">
              <a:defRPr sz="3600">
                <a:solidFill>
                  <a:schemeClr val="tx2"/>
                </a:solidFill>
              </a:defRPr>
            </a:lvl1pPr>
          </a:lstStyle>
          <a:p>
            <a:r>
              <a:rPr lang="en-US"/>
              <a:t>Click to edit Master title style</a:t>
            </a:r>
          </a:p>
        </p:txBody>
      </p:sp>
      <p:sp>
        <p:nvSpPr>
          <p:cNvPr id="3" name="Text Placeholder 2">
            <a:extLst>
              <a:ext uri="{FF2B5EF4-FFF2-40B4-BE49-F238E27FC236}">
                <a16:creationId xmlns:a16="http://schemas.microsoft.com/office/drawing/2014/main" id="{C399FB64-2188-40ED-8166-957ED2541B31}"/>
              </a:ext>
            </a:extLst>
          </p:cNvPr>
          <p:cNvSpPr>
            <a:spLocks noGrp="1"/>
          </p:cNvSpPr>
          <p:nvPr>
            <p:ph type="body" idx="1" hasCustomPrompt="1"/>
          </p:nvPr>
        </p:nvSpPr>
        <p:spPr>
          <a:xfrm>
            <a:off x="831850" y="5171708"/>
            <a:ext cx="9106902" cy="941388"/>
          </a:xfrm>
        </p:spPr>
        <p:txBody>
          <a:bodyPr lIns="0">
            <a:normAutofit/>
          </a:bodyPr>
          <a:lstStyle>
            <a:lvl1pPr marL="0" indent="0" algn="l">
              <a:buNone/>
              <a:defRPr sz="20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02048309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2_Alternate Section Header">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A953325A-3252-4F44-9166-3635725689ED}"/>
              </a:ext>
            </a:extLst>
          </p:cNvPr>
          <p:cNvCxnSpPr>
            <a:cxnSpLocks/>
          </p:cNvCxnSpPr>
          <p:nvPr userDrawn="1"/>
        </p:nvCxnSpPr>
        <p:spPr>
          <a:xfrm>
            <a:off x="4632960" y="4892040"/>
            <a:ext cx="2926080"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1D54AAA-6D1D-4BFC-89C5-E30ABF5459C7}"/>
              </a:ext>
            </a:extLst>
          </p:cNvPr>
          <p:cNvSpPr>
            <a:spLocks noGrp="1"/>
          </p:cNvSpPr>
          <p:nvPr>
            <p:ph type="title"/>
          </p:nvPr>
        </p:nvSpPr>
        <p:spPr>
          <a:xfrm>
            <a:off x="1542549" y="2578608"/>
            <a:ext cx="9106902" cy="2042014"/>
          </a:xfrm>
        </p:spPr>
        <p:txBody>
          <a:bodyPr anchor="b">
            <a:normAutofit/>
          </a:bodyPr>
          <a:lstStyle>
            <a:lvl1pPr algn="ctr">
              <a:defRPr sz="3600">
                <a:solidFill>
                  <a:schemeClr val="tx2"/>
                </a:solidFill>
              </a:defRPr>
            </a:lvl1pPr>
          </a:lstStyle>
          <a:p>
            <a:r>
              <a:rPr lang="en-US"/>
              <a:t>Click to edit Master title style</a:t>
            </a:r>
          </a:p>
        </p:txBody>
      </p:sp>
      <p:sp>
        <p:nvSpPr>
          <p:cNvPr id="3" name="Text Placeholder 2">
            <a:extLst>
              <a:ext uri="{FF2B5EF4-FFF2-40B4-BE49-F238E27FC236}">
                <a16:creationId xmlns:a16="http://schemas.microsoft.com/office/drawing/2014/main" id="{C399FB64-2188-40ED-8166-957ED2541B31}"/>
              </a:ext>
            </a:extLst>
          </p:cNvPr>
          <p:cNvSpPr>
            <a:spLocks noGrp="1"/>
          </p:cNvSpPr>
          <p:nvPr>
            <p:ph type="body" idx="1"/>
          </p:nvPr>
        </p:nvSpPr>
        <p:spPr>
          <a:xfrm>
            <a:off x="1542549" y="5171708"/>
            <a:ext cx="9106902" cy="941388"/>
          </a:xfrm>
        </p:spPr>
        <p:txBody>
          <a:bodyPr>
            <a:normAutofit/>
          </a:bodyPr>
          <a:lstStyle>
            <a:lvl1pPr marL="0" indent="0" algn="ctr">
              <a:buNone/>
              <a:defRPr sz="20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68315810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3_Alternate Section Header">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A953325A-3252-4F44-9166-3635725689ED}"/>
              </a:ext>
            </a:extLst>
          </p:cNvPr>
          <p:cNvCxnSpPr>
            <a:cxnSpLocks/>
          </p:cNvCxnSpPr>
          <p:nvPr userDrawn="1"/>
        </p:nvCxnSpPr>
        <p:spPr>
          <a:xfrm>
            <a:off x="4632960" y="4892040"/>
            <a:ext cx="2926080"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1D54AAA-6D1D-4BFC-89C5-E30ABF5459C7}"/>
              </a:ext>
            </a:extLst>
          </p:cNvPr>
          <p:cNvSpPr>
            <a:spLocks noGrp="1"/>
          </p:cNvSpPr>
          <p:nvPr>
            <p:ph type="title"/>
          </p:nvPr>
        </p:nvSpPr>
        <p:spPr>
          <a:xfrm>
            <a:off x="1542549" y="2578608"/>
            <a:ext cx="9106902" cy="2042014"/>
          </a:xfrm>
        </p:spPr>
        <p:txBody>
          <a:bodyPr anchor="b">
            <a:normAutofit/>
          </a:bodyPr>
          <a:lstStyle>
            <a:lvl1pPr algn="ctr">
              <a:defRPr sz="3600">
                <a:solidFill>
                  <a:schemeClr val="tx2"/>
                </a:solidFill>
              </a:defRPr>
            </a:lvl1pPr>
          </a:lstStyle>
          <a:p>
            <a:r>
              <a:rPr lang="en-US"/>
              <a:t>Click to edit Master title style</a:t>
            </a:r>
          </a:p>
        </p:txBody>
      </p:sp>
      <p:sp>
        <p:nvSpPr>
          <p:cNvPr id="3" name="Text Placeholder 2">
            <a:extLst>
              <a:ext uri="{FF2B5EF4-FFF2-40B4-BE49-F238E27FC236}">
                <a16:creationId xmlns:a16="http://schemas.microsoft.com/office/drawing/2014/main" id="{C399FB64-2188-40ED-8166-957ED2541B31}"/>
              </a:ext>
            </a:extLst>
          </p:cNvPr>
          <p:cNvSpPr>
            <a:spLocks noGrp="1"/>
          </p:cNvSpPr>
          <p:nvPr>
            <p:ph type="body" idx="1"/>
          </p:nvPr>
        </p:nvSpPr>
        <p:spPr>
          <a:xfrm>
            <a:off x="1542549" y="5171708"/>
            <a:ext cx="9106902" cy="941388"/>
          </a:xfrm>
        </p:spPr>
        <p:txBody>
          <a:bodyPr>
            <a:normAutofit/>
          </a:bodyPr>
          <a:lstStyle>
            <a:lvl1pPr marL="0" indent="0" algn="ctr">
              <a:buNone/>
              <a:defRPr sz="20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7811657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Alternate Section Header">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A953325A-3252-4F44-9166-3635725689ED}"/>
              </a:ext>
            </a:extLst>
          </p:cNvPr>
          <p:cNvCxnSpPr/>
          <p:nvPr userDrawn="1"/>
        </p:nvCxnSpPr>
        <p:spPr>
          <a:xfrm>
            <a:off x="838200" y="4892040"/>
            <a:ext cx="2926080"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1D54AAA-6D1D-4BFC-89C5-E30ABF5459C7}"/>
              </a:ext>
            </a:extLst>
          </p:cNvPr>
          <p:cNvSpPr>
            <a:spLocks noGrp="1"/>
          </p:cNvSpPr>
          <p:nvPr>
            <p:ph type="title"/>
          </p:nvPr>
        </p:nvSpPr>
        <p:spPr>
          <a:xfrm>
            <a:off x="819151" y="2578608"/>
            <a:ext cx="9106902" cy="2042014"/>
          </a:xfrm>
        </p:spPr>
        <p:txBody>
          <a:bodyPr lIns="0" anchor="b">
            <a:normAutofit/>
          </a:bodyPr>
          <a:lstStyle>
            <a:lvl1pPr algn="l">
              <a:defRPr sz="3600">
                <a:solidFill>
                  <a:schemeClr val="tx2"/>
                </a:solidFill>
              </a:defRPr>
            </a:lvl1pPr>
          </a:lstStyle>
          <a:p>
            <a:r>
              <a:rPr lang="en-US"/>
              <a:t>Click to edit Master title style</a:t>
            </a:r>
          </a:p>
        </p:txBody>
      </p:sp>
      <p:sp>
        <p:nvSpPr>
          <p:cNvPr id="3" name="Text Placeholder 2">
            <a:extLst>
              <a:ext uri="{FF2B5EF4-FFF2-40B4-BE49-F238E27FC236}">
                <a16:creationId xmlns:a16="http://schemas.microsoft.com/office/drawing/2014/main" id="{C399FB64-2188-40ED-8166-957ED2541B31}"/>
              </a:ext>
            </a:extLst>
          </p:cNvPr>
          <p:cNvSpPr>
            <a:spLocks noGrp="1"/>
          </p:cNvSpPr>
          <p:nvPr>
            <p:ph type="body" idx="1" hasCustomPrompt="1"/>
          </p:nvPr>
        </p:nvSpPr>
        <p:spPr>
          <a:xfrm>
            <a:off x="831850" y="5171708"/>
            <a:ext cx="9106902" cy="941388"/>
          </a:xfrm>
        </p:spPr>
        <p:txBody>
          <a:bodyPr lIns="0">
            <a:normAutofit/>
          </a:bodyPr>
          <a:lstStyle>
            <a:lvl1pPr marL="0" indent="0" algn="l">
              <a:buNone/>
              <a:defRPr sz="20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693215050"/>
      </p:ext>
    </p:extLst>
  </p:cSld>
  <p:clrMapOvr>
    <a:masterClrMapping/>
  </p:clrMapOvr>
  <p:extLst>
    <p:ext uri="{DCECCB84-F9BA-43D5-87BE-67443E8EF086}">
      <p15:sldGuideLst xmlns:p15="http://schemas.microsoft.com/office/powerpoint/2012/main">
        <p15:guide id="1" orient="horz" pos="2160">
          <p15:clr>
            <a:srgbClr val="FBAE40"/>
          </p15:clr>
        </p15:guide>
        <p15:guide id="2" pos="528">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076FA-325A-41CD-812E-E41689BE7598}"/>
              </a:ext>
            </a:extLst>
          </p:cNvPr>
          <p:cNvSpPr>
            <a:spLocks noGrp="1"/>
          </p:cNvSpPr>
          <p:nvPr>
            <p:ph type="title" hasCustomPrompt="1"/>
          </p:nvPr>
        </p:nvSpPr>
        <p:spPr>
          <a:xfrm>
            <a:off x="619125" y="117476"/>
            <a:ext cx="10953750" cy="1169988"/>
          </a:xfrm>
        </p:spPr>
        <p:txBody>
          <a:bodyPr anchor="b">
            <a:normAutofit/>
          </a:bodyPr>
          <a:lstStyle>
            <a:lvl1pPr algn="ctr">
              <a:defRPr sz="4400" spc="0">
                <a:solidFill>
                  <a:schemeClr val="tx2"/>
                </a:solidFill>
                <a:latin typeface="+mj-lt"/>
              </a:defRPr>
            </a:lvl1pPr>
          </a:lstStyle>
          <a:p>
            <a:r>
              <a:rPr lang="en-US"/>
              <a:t>Click To Edit Master Title Style</a:t>
            </a:r>
          </a:p>
        </p:txBody>
      </p:sp>
      <p:sp>
        <p:nvSpPr>
          <p:cNvPr id="3" name="Content Placeholder 2">
            <a:extLst>
              <a:ext uri="{FF2B5EF4-FFF2-40B4-BE49-F238E27FC236}">
                <a16:creationId xmlns:a16="http://schemas.microsoft.com/office/drawing/2014/main" id="{6D17C441-05E0-4CD9-ACB4-8ED89A58326F}"/>
              </a:ext>
            </a:extLst>
          </p:cNvPr>
          <p:cNvSpPr>
            <a:spLocks noGrp="1"/>
          </p:cNvSpPr>
          <p:nvPr>
            <p:ph idx="1"/>
          </p:nvPr>
        </p:nvSpPr>
        <p:spPr/>
        <p:txBody>
          <a:bodyPr/>
          <a:lstStyle>
            <a:lvl1pPr>
              <a:lnSpc>
                <a:spcPct val="100000"/>
              </a:lnSpc>
              <a:defRPr sz="2400">
                <a:solidFill>
                  <a:schemeClr val="tx2"/>
                </a:solidFill>
              </a:defRPr>
            </a:lvl1pPr>
            <a:lvl2pPr>
              <a:lnSpc>
                <a:spcPct val="100000"/>
              </a:lnSpc>
              <a:defRPr>
                <a:solidFill>
                  <a:schemeClr val="tx2"/>
                </a:solidFill>
              </a:defRPr>
            </a:lvl2pPr>
            <a:lvl3pPr>
              <a:lnSpc>
                <a:spcPct val="100000"/>
              </a:lnSpc>
              <a:defRPr>
                <a:solidFill>
                  <a:schemeClr val="tx2"/>
                </a:solidFill>
              </a:defRPr>
            </a:lvl3pPr>
            <a:lvl4pPr>
              <a:lnSpc>
                <a:spcPct val="100000"/>
              </a:lnSpc>
              <a:defRPr>
                <a:solidFill>
                  <a:schemeClr val="tx2"/>
                </a:solidFill>
              </a:defRPr>
            </a:lvl4pPr>
            <a:lvl5pPr>
              <a:lnSpc>
                <a:spcPct val="100000"/>
              </a:lnSpc>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B94078-ACAB-424B-B9F4-A81954B2DCA5}"/>
              </a:ext>
            </a:extLst>
          </p:cNvPr>
          <p:cNvSpPr>
            <a:spLocks noGrp="1"/>
          </p:cNvSpPr>
          <p:nvPr>
            <p:ph type="dt" sz="half" idx="10"/>
          </p:nvPr>
        </p:nvSpPr>
        <p:spPr/>
        <p:txBody>
          <a:bodyPr/>
          <a:lstStyle/>
          <a:p>
            <a:fld id="{304E8381-1220-45D7-A508-9B3EA5354895}" type="datetimeFigureOut">
              <a:rPr lang="en-US" smtClean="0">
                <a:solidFill>
                  <a:prstClr val="black">
                    <a:tint val="75000"/>
                  </a:prstClr>
                </a:solidFill>
              </a:rPr>
              <a:pPr/>
              <a:t>10/6/2025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BA7FBC7-43E8-4D21-AECF-967C9496E68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3230557-DCBB-4B8A-9E06-754D9376D430}"/>
              </a:ext>
            </a:extLst>
          </p:cNvPr>
          <p:cNvSpPr>
            <a:spLocks noGrp="1"/>
          </p:cNvSpPr>
          <p:nvPr>
            <p:ph type="sldNum" sz="quarter" idx="12"/>
          </p:nvPr>
        </p:nvSpPr>
        <p:spPr/>
        <p:txBody>
          <a:bodyPr/>
          <a:lstStyle/>
          <a:p>
            <a:fld id="{0BAD3989-C0BA-4AE9-8F57-274CC2690C0D}" type="slidenum">
              <a:rPr lang="en-US" smtClean="0">
                <a:solidFill>
                  <a:prstClr val="black">
                    <a:tint val="75000"/>
                  </a:prstClr>
                </a:solidFill>
              </a:rPr>
              <a:pPr/>
              <a:t>‹#›</a:t>
            </a:fld>
            <a:endParaRPr lang="en-US">
              <a:solidFill>
                <a:prstClr val="black">
                  <a:tint val="75000"/>
                </a:prstClr>
              </a:solidFill>
            </a:endParaRPr>
          </a:p>
        </p:txBody>
      </p:sp>
      <p:cxnSp>
        <p:nvCxnSpPr>
          <p:cNvPr id="8" name="Straight Connector 7">
            <a:extLst>
              <a:ext uri="{FF2B5EF4-FFF2-40B4-BE49-F238E27FC236}">
                <a16:creationId xmlns:a16="http://schemas.microsoft.com/office/drawing/2014/main" id="{E3B71A08-BD0D-407F-BF8F-DE65D53B47D6}"/>
              </a:ext>
            </a:extLst>
          </p:cNvPr>
          <p:cNvCxnSpPr/>
          <p:nvPr userDrawn="1"/>
        </p:nvCxnSpPr>
        <p:spPr>
          <a:xfrm>
            <a:off x="2438400" y="1466850"/>
            <a:ext cx="7315200"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685590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076FA-325A-41CD-812E-E41689BE7598}"/>
              </a:ext>
            </a:extLst>
          </p:cNvPr>
          <p:cNvSpPr>
            <a:spLocks noGrp="1"/>
          </p:cNvSpPr>
          <p:nvPr>
            <p:ph type="title" hasCustomPrompt="1"/>
          </p:nvPr>
        </p:nvSpPr>
        <p:spPr>
          <a:xfrm>
            <a:off x="619125" y="117476"/>
            <a:ext cx="10953750" cy="1169988"/>
          </a:xfrm>
        </p:spPr>
        <p:txBody>
          <a:bodyPr anchor="b">
            <a:normAutofit/>
          </a:bodyPr>
          <a:lstStyle>
            <a:lvl1pPr algn="ctr">
              <a:tabLst>
                <a:tab pos="1320800" algn="l"/>
              </a:tabLst>
              <a:defRPr sz="4400" spc="0">
                <a:solidFill>
                  <a:schemeClr val="tx2"/>
                </a:solidFill>
                <a:latin typeface="+mj-lt"/>
              </a:defRPr>
            </a:lvl1pPr>
          </a:lstStyle>
          <a:p>
            <a:r>
              <a:rPr lang="en-US"/>
              <a:t>Click To Edit Master Title Style</a:t>
            </a:r>
          </a:p>
        </p:txBody>
      </p:sp>
      <p:sp>
        <p:nvSpPr>
          <p:cNvPr id="3" name="Content Placeholder 2">
            <a:extLst>
              <a:ext uri="{FF2B5EF4-FFF2-40B4-BE49-F238E27FC236}">
                <a16:creationId xmlns:a16="http://schemas.microsoft.com/office/drawing/2014/main" id="{6D17C441-05E0-4CD9-ACB4-8ED89A58326F}"/>
              </a:ext>
            </a:extLst>
          </p:cNvPr>
          <p:cNvSpPr>
            <a:spLocks noGrp="1"/>
          </p:cNvSpPr>
          <p:nvPr>
            <p:ph idx="1"/>
          </p:nvPr>
        </p:nvSpPr>
        <p:spPr/>
        <p:txBody>
          <a:bodyPr/>
          <a:lstStyle>
            <a:lvl1pPr>
              <a:lnSpc>
                <a:spcPct val="100000"/>
              </a:lnSpc>
              <a:defRPr sz="2400">
                <a:solidFill>
                  <a:schemeClr val="tx2"/>
                </a:solidFill>
              </a:defRPr>
            </a:lvl1pPr>
            <a:lvl2pPr>
              <a:lnSpc>
                <a:spcPct val="100000"/>
              </a:lnSpc>
              <a:defRPr>
                <a:solidFill>
                  <a:schemeClr val="tx2"/>
                </a:solidFill>
              </a:defRPr>
            </a:lvl2pPr>
            <a:lvl3pPr>
              <a:lnSpc>
                <a:spcPct val="100000"/>
              </a:lnSpc>
              <a:defRPr>
                <a:solidFill>
                  <a:schemeClr val="tx2"/>
                </a:solidFill>
              </a:defRPr>
            </a:lvl3pPr>
            <a:lvl4pPr>
              <a:lnSpc>
                <a:spcPct val="100000"/>
              </a:lnSpc>
              <a:defRPr>
                <a:solidFill>
                  <a:schemeClr val="tx2"/>
                </a:solidFill>
              </a:defRPr>
            </a:lvl4pPr>
            <a:lvl5pPr>
              <a:lnSpc>
                <a:spcPct val="100000"/>
              </a:lnSpc>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B94078-ACAB-424B-B9F4-A81954B2DCA5}"/>
              </a:ext>
            </a:extLst>
          </p:cNvPr>
          <p:cNvSpPr>
            <a:spLocks noGrp="1"/>
          </p:cNvSpPr>
          <p:nvPr>
            <p:ph type="dt" sz="half" idx="10"/>
          </p:nvPr>
        </p:nvSpPr>
        <p:spPr/>
        <p:txBody>
          <a:bodyPr/>
          <a:lstStyle/>
          <a:p>
            <a:fld id="{304E8381-1220-45D7-A508-9B3EA5354895}" type="datetimeFigureOut">
              <a:rPr lang="en-US" smtClean="0">
                <a:solidFill>
                  <a:prstClr val="black">
                    <a:tint val="75000"/>
                  </a:prstClr>
                </a:solidFill>
              </a:rPr>
              <a:pPr/>
              <a:t>10/6/2025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BA7FBC7-43E8-4D21-AECF-967C9496E68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3230557-DCBB-4B8A-9E06-754D9376D430}"/>
              </a:ext>
            </a:extLst>
          </p:cNvPr>
          <p:cNvSpPr>
            <a:spLocks noGrp="1"/>
          </p:cNvSpPr>
          <p:nvPr>
            <p:ph type="sldNum" sz="quarter" idx="12"/>
          </p:nvPr>
        </p:nvSpPr>
        <p:spPr/>
        <p:txBody>
          <a:bodyPr/>
          <a:lstStyle/>
          <a:p>
            <a:fld id="{0BAD3989-C0BA-4AE9-8F57-274CC2690C0D}" type="slidenum">
              <a:rPr lang="en-US" smtClean="0">
                <a:solidFill>
                  <a:prstClr val="black">
                    <a:tint val="75000"/>
                  </a:prstClr>
                </a:solidFill>
              </a:rPr>
              <a:pPr/>
              <a:t>‹#›</a:t>
            </a:fld>
            <a:endParaRPr lang="en-US">
              <a:solidFill>
                <a:prstClr val="black">
                  <a:tint val="75000"/>
                </a:prstClr>
              </a:solidFill>
            </a:endParaRPr>
          </a:p>
        </p:txBody>
      </p:sp>
      <p:cxnSp>
        <p:nvCxnSpPr>
          <p:cNvPr id="8" name="Straight Connector 7">
            <a:extLst>
              <a:ext uri="{FF2B5EF4-FFF2-40B4-BE49-F238E27FC236}">
                <a16:creationId xmlns:a16="http://schemas.microsoft.com/office/drawing/2014/main" id="{E3B71A08-BD0D-407F-BF8F-DE65D53B47D6}"/>
              </a:ext>
            </a:extLst>
          </p:cNvPr>
          <p:cNvCxnSpPr/>
          <p:nvPr userDrawn="1"/>
        </p:nvCxnSpPr>
        <p:spPr>
          <a:xfrm>
            <a:off x="5090160" y="1463040"/>
            <a:ext cx="2011680"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417114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BC6C34E-6644-4FBF-BC72-85756A3CDC23}"/>
              </a:ext>
            </a:extLst>
          </p:cNvPr>
          <p:cNvSpPr/>
          <p:nvPr/>
        </p:nvSpPr>
        <p:spPr>
          <a:xfrm>
            <a:off x="0" y="-1"/>
            <a:ext cx="12192000" cy="15544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E9E1A8D3-A3FB-4876-9E92-6D4C7664C265}"/>
              </a:ext>
            </a:extLst>
          </p:cNvPr>
          <p:cNvCxnSpPr>
            <a:cxnSpLocks/>
          </p:cNvCxnSpPr>
          <p:nvPr/>
        </p:nvCxnSpPr>
        <p:spPr>
          <a:xfrm>
            <a:off x="450630" y="447345"/>
            <a:ext cx="1828800" cy="0"/>
          </a:xfrm>
          <a:prstGeom prst="line">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5C076FA-325A-41CD-812E-E41689BE7598}"/>
              </a:ext>
            </a:extLst>
          </p:cNvPr>
          <p:cNvSpPr>
            <a:spLocks noGrp="1"/>
          </p:cNvSpPr>
          <p:nvPr userDrawn="1">
            <p:ph type="title" hasCustomPrompt="1"/>
          </p:nvPr>
        </p:nvSpPr>
        <p:spPr>
          <a:xfrm>
            <a:off x="347472" y="712994"/>
            <a:ext cx="11017250" cy="849107"/>
          </a:xfrm>
        </p:spPr>
        <p:txBody>
          <a:bodyPr anchor="t">
            <a:normAutofit/>
          </a:bodyPr>
          <a:lstStyle>
            <a:lvl1pPr algn="l">
              <a:defRPr sz="2400" b="1" spc="3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6D17C441-05E0-4CD9-ACB4-8ED89A58326F}"/>
              </a:ext>
            </a:extLst>
          </p:cNvPr>
          <p:cNvSpPr>
            <a:spLocks noGrp="1"/>
          </p:cNvSpPr>
          <p:nvPr userDrawn="1">
            <p:ph idx="1"/>
          </p:nvPr>
        </p:nvSpPr>
        <p:spPr>
          <a:xfrm>
            <a:off x="838200" y="1825625"/>
            <a:ext cx="10515600" cy="4351338"/>
          </a:xfrm>
        </p:spPr>
        <p:txBody>
          <a:bodyPr/>
          <a:lstStyle>
            <a:lvl1pPr>
              <a:lnSpc>
                <a:spcPct val="100000"/>
              </a:lnSpc>
              <a:defRPr sz="2400">
                <a:solidFill>
                  <a:schemeClr val="tx2"/>
                </a:solidFill>
              </a:defRPr>
            </a:lvl1pPr>
            <a:lvl2pPr>
              <a:lnSpc>
                <a:spcPct val="100000"/>
              </a:lnSpc>
              <a:defRPr>
                <a:solidFill>
                  <a:schemeClr val="tx2"/>
                </a:solidFill>
              </a:defRPr>
            </a:lvl2pPr>
            <a:lvl3pPr>
              <a:lnSpc>
                <a:spcPct val="100000"/>
              </a:lnSpc>
              <a:defRPr>
                <a:solidFill>
                  <a:schemeClr val="tx2"/>
                </a:solidFill>
              </a:defRPr>
            </a:lvl3pPr>
            <a:lvl4pPr>
              <a:lnSpc>
                <a:spcPct val="100000"/>
              </a:lnSpc>
              <a:defRPr>
                <a:solidFill>
                  <a:schemeClr val="tx2"/>
                </a:solidFill>
              </a:defRPr>
            </a:lvl4pPr>
            <a:lvl5pPr>
              <a:lnSpc>
                <a:spcPct val="100000"/>
              </a:lnSpc>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B94078-ACAB-424B-B9F4-A81954B2DCA5}"/>
              </a:ext>
            </a:extLst>
          </p:cNvPr>
          <p:cNvSpPr>
            <a:spLocks noGrp="1"/>
          </p:cNvSpPr>
          <p:nvPr userDrawn="1">
            <p:ph type="dt" sz="half" idx="10"/>
          </p:nvPr>
        </p:nvSpPr>
        <p:spPr/>
        <p:txBody>
          <a:bodyPr/>
          <a:lstStyle/>
          <a:p>
            <a:fld id="{304E8381-1220-45D7-A508-9B3EA5354895}" type="datetimeFigureOut">
              <a:rPr lang="en-US" smtClean="0">
                <a:solidFill>
                  <a:prstClr val="black">
                    <a:tint val="75000"/>
                  </a:prstClr>
                </a:solidFill>
              </a:rPr>
              <a:pPr/>
              <a:t>10/6/2025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BA7FBC7-43E8-4D21-AECF-967C9496E686}"/>
              </a:ext>
            </a:extLst>
          </p:cNvPr>
          <p:cNvSpPr>
            <a:spLocks noGrp="1"/>
          </p:cNvSpPr>
          <p:nvPr userDrawn="1">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3230557-DCBB-4B8A-9E06-754D9376D430}"/>
              </a:ext>
            </a:extLst>
          </p:cNvPr>
          <p:cNvSpPr>
            <a:spLocks noGrp="1"/>
          </p:cNvSpPr>
          <p:nvPr userDrawn="1">
            <p:ph type="sldNum" sz="quarter" idx="12"/>
          </p:nvPr>
        </p:nvSpPr>
        <p:spPr/>
        <p:txBody>
          <a:bodyPr/>
          <a:lstStyle/>
          <a:p>
            <a:fld id="{0BAD3989-C0BA-4AE9-8F57-274CC2690C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667143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076FA-325A-41CD-812E-E41689BE7598}"/>
              </a:ext>
            </a:extLst>
          </p:cNvPr>
          <p:cNvSpPr>
            <a:spLocks noGrp="1"/>
          </p:cNvSpPr>
          <p:nvPr userDrawn="1">
            <p:ph type="title" hasCustomPrompt="1"/>
          </p:nvPr>
        </p:nvSpPr>
        <p:spPr>
          <a:xfrm>
            <a:off x="0" y="0"/>
            <a:ext cx="12192000" cy="914400"/>
          </a:xfrm>
          <a:solidFill>
            <a:schemeClr val="tx2"/>
          </a:solidFill>
        </p:spPr>
        <p:txBody>
          <a:bodyPr lIns="594360" tIns="182880" rIns="365760" bIns="91440" anchor="ctr">
            <a:noAutofit/>
          </a:bodyPr>
          <a:lstStyle>
            <a:lvl1pPr algn="l">
              <a:defRPr sz="1600" b="0" spc="300">
                <a:solidFill>
                  <a:schemeClr val="bg1"/>
                </a:solidFill>
                <a:latin typeface="Montserrat SemiBold" panose="00000700000000000000"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6D17C441-05E0-4CD9-ACB4-8ED89A58326F}"/>
              </a:ext>
            </a:extLst>
          </p:cNvPr>
          <p:cNvSpPr>
            <a:spLocks noGrp="1"/>
          </p:cNvSpPr>
          <p:nvPr userDrawn="1">
            <p:ph idx="1"/>
          </p:nvPr>
        </p:nvSpPr>
        <p:spPr>
          <a:xfrm>
            <a:off x="584199" y="1185333"/>
            <a:ext cx="11082867" cy="4991630"/>
          </a:xfrm>
        </p:spPr>
        <p:txBody>
          <a:bodyPr/>
          <a:lstStyle>
            <a:lvl1pPr>
              <a:lnSpc>
                <a:spcPct val="100000"/>
              </a:lnSpc>
              <a:defRPr sz="2400">
                <a:solidFill>
                  <a:schemeClr val="tx2"/>
                </a:solidFill>
              </a:defRPr>
            </a:lvl1pPr>
            <a:lvl2pPr>
              <a:lnSpc>
                <a:spcPct val="100000"/>
              </a:lnSpc>
              <a:defRPr>
                <a:solidFill>
                  <a:schemeClr val="tx2"/>
                </a:solidFill>
              </a:defRPr>
            </a:lvl2pPr>
            <a:lvl3pPr>
              <a:lnSpc>
                <a:spcPct val="100000"/>
              </a:lnSpc>
              <a:defRPr>
                <a:solidFill>
                  <a:schemeClr val="tx2"/>
                </a:solidFill>
              </a:defRPr>
            </a:lvl3pPr>
            <a:lvl4pPr>
              <a:lnSpc>
                <a:spcPct val="100000"/>
              </a:lnSpc>
              <a:defRPr>
                <a:solidFill>
                  <a:schemeClr val="tx2"/>
                </a:solidFill>
              </a:defRPr>
            </a:lvl4pPr>
            <a:lvl5pPr>
              <a:lnSpc>
                <a:spcPct val="100000"/>
              </a:lnSpc>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B94078-ACAB-424B-B9F4-A81954B2DCA5}"/>
              </a:ext>
            </a:extLst>
          </p:cNvPr>
          <p:cNvSpPr>
            <a:spLocks noGrp="1"/>
          </p:cNvSpPr>
          <p:nvPr userDrawn="1">
            <p:ph type="dt" sz="half" idx="10"/>
          </p:nvPr>
        </p:nvSpPr>
        <p:spPr/>
        <p:txBody>
          <a:bodyPr/>
          <a:lstStyle/>
          <a:p>
            <a:fld id="{304E8381-1220-45D7-A508-9B3EA5354895}" type="datetimeFigureOut">
              <a:rPr lang="en-US" smtClean="0">
                <a:solidFill>
                  <a:prstClr val="black">
                    <a:tint val="75000"/>
                  </a:prstClr>
                </a:solidFill>
              </a:rPr>
              <a:pPr/>
              <a:t>10/6/2025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BA7FBC7-43E8-4D21-AECF-967C9496E686}"/>
              </a:ext>
            </a:extLst>
          </p:cNvPr>
          <p:cNvSpPr>
            <a:spLocks noGrp="1"/>
          </p:cNvSpPr>
          <p:nvPr userDrawn="1">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3230557-DCBB-4B8A-9E06-754D9376D430}"/>
              </a:ext>
            </a:extLst>
          </p:cNvPr>
          <p:cNvSpPr>
            <a:spLocks noGrp="1"/>
          </p:cNvSpPr>
          <p:nvPr userDrawn="1">
            <p:ph type="sldNum" sz="quarter" idx="12"/>
          </p:nvPr>
        </p:nvSpPr>
        <p:spPr/>
        <p:txBody>
          <a:bodyPr/>
          <a:lstStyle/>
          <a:p>
            <a:fld id="{0BAD3989-C0BA-4AE9-8F57-274CC2690C0D}" type="slidenum">
              <a:rPr lang="en-US" smtClean="0">
                <a:solidFill>
                  <a:prstClr val="black">
                    <a:tint val="75000"/>
                  </a:prstClr>
                </a:solidFill>
              </a:rPr>
              <a:pPr/>
              <a:t>‹#›</a:t>
            </a:fld>
            <a:endParaRPr lang="en-US">
              <a:solidFill>
                <a:prstClr val="black">
                  <a:tint val="75000"/>
                </a:prstClr>
              </a:solidFill>
            </a:endParaRPr>
          </a:p>
        </p:txBody>
      </p:sp>
      <p:sp>
        <p:nvSpPr>
          <p:cNvPr id="12" name="Line 1">
            <a:extLst>
              <a:ext uri="{FF2B5EF4-FFF2-40B4-BE49-F238E27FC236}">
                <a16:creationId xmlns:a16="http://schemas.microsoft.com/office/drawing/2014/main" id="{E1E1BBA5-1082-4126-9A28-D580B278B191}"/>
              </a:ext>
            </a:extLst>
          </p:cNvPr>
          <p:cNvSpPr>
            <a:spLocks noGrp="1"/>
          </p:cNvSpPr>
          <p:nvPr>
            <p:ph type="body" sz="quarter" idx="13"/>
          </p:nvPr>
        </p:nvSpPr>
        <p:spPr>
          <a:xfrm rot="16200000">
            <a:off x="289646" y="477542"/>
            <a:ext cx="228600" cy="36576"/>
          </a:xfrm>
          <a:solidFill>
            <a:schemeClr val="bg2"/>
          </a:solidFill>
        </p:spPr>
        <p:txBody>
          <a:bodyPr lIns="0" tIns="0" rIns="0" bIns="0">
            <a:noAutofit/>
          </a:bodyPr>
          <a:lstStyle>
            <a:lvl1pPr marL="0" indent="0">
              <a:buNone/>
              <a:defRPr sz="800">
                <a:noFill/>
              </a:defRPr>
            </a:lvl1pPr>
          </a:lstStyle>
          <a:p>
            <a:pPr lvl="0"/>
            <a:r>
              <a:rPr lang="en-US"/>
              <a:t>Click to edit Master text styles</a:t>
            </a:r>
          </a:p>
        </p:txBody>
      </p:sp>
    </p:spTree>
    <p:extLst>
      <p:ext uri="{BB962C8B-B14F-4D97-AF65-F5344CB8AC3E}">
        <p14:creationId xmlns:p14="http://schemas.microsoft.com/office/powerpoint/2010/main" val="3081860348"/>
      </p:ext>
    </p:extLst>
  </p:cSld>
  <p:clrMapOvr>
    <a:masterClrMapping/>
  </p:clrMapOvr>
  <p:extLst>
    <p:ext uri="{DCECCB84-F9BA-43D5-87BE-67443E8EF086}">
      <p15:sldGuideLst xmlns:p15="http://schemas.microsoft.com/office/powerpoint/2012/main">
        <p15:guide id="1" orient="horz" pos="2160">
          <p15:clr>
            <a:srgbClr val="FBAE40"/>
          </p15:clr>
        </p15:guide>
        <p15:guide id="2" pos="36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idebar and Content">
    <p:spTree>
      <p:nvGrpSpPr>
        <p:cNvPr id="1" name=""/>
        <p:cNvGrpSpPr/>
        <p:nvPr/>
      </p:nvGrpSpPr>
      <p:grpSpPr>
        <a:xfrm>
          <a:off x="0" y="0"/>
          <a:ext cx="0" cy="0"/>
          <a:chOff x="0" y="0"/>
          <a:chExt cx="0" cy="0"/>
        </a:xfrm>
      </p:grpSpPr>
      <p:sp>
        <p:nvSpPr>
          <p:cNvPr id="7" name="Rectangle 6"/>
          <p:cNvSpPr/>
          <p:nvPr userDrawn="1"/>
        </p:nvSpPr>
        <p:spPr>
          <a:xfrm>
            <a:off x="0" y="0"/>
            <a:ext cx="41148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B5F976-D1ED-41BB-A844-B9AB0F253BC7}"/>
              </a:ext>
            </a:extLst>
          </p:cNvPr>
          <p:cNvSpPr>
            <a:spLocks noGrp="1"/>
          </p:cNvSpPr>
          <p:nvPr>
            <p:ph type="title" hasCustomPrompt="1"/>
          </p:nvPr>
        </p:nvSpPr>
        <p:spPr>
          <a:xfrm>
            <a:off x="336550" y="2095500"/>
            <a:ext cx="3511550" cy="3371850"/>
          </a:xfrm>
        </p:spPr>
        <p:txBody>
          <a:bodyPr anchor="t">
            <a:normAutofit/>
          </a:bodyPr>
          <a:lstStyle>
            <a:lvl1pPr algn="l">
              <a:defRPr sz="3600" spc="0">
                <a:solidFill>
                  <a:schemeClr val="tx2"/>
                </a:solidFill>
              </a:defRPr>
            </a:lvl1pPr>
          </a:lstStyle>
          <a:p>
            <a:r>
              <a:rPr lang="en-US"/>
              <a:t>Click To Edit Master Title Style</a:t>
            </a:r>
          </a:p>
        </p:txBody>
      </p:sp>
      <p:sp>
        <p:nvSpPr>
          <p:cNvPr id="3" name="Text Placeholder 2">
            <a:extLst>
              <a:ext uri="{FF2B5EF4-FFF2-40B4-BE49-F238E27FC236}">
                <a16:creationId xmlns:a16="http://schemas.microsoft.com/office/drawing/2014/main" id="{8622393E-820A-44DA-96F9-BFC9A96AE053}"/>
              </a:ext>
            </a:extLst>
          </p:cNvPr>
          <p:cNvSpPr>
            <a:spLocks noGrp="1"/>
          </p:cNvSpPr>
          <p:nvPr>
            <p:ph type="body" idx="1" hasCustomPrompt="1"/>
          </p:nvPr>
        </p:nvSpPr>
        <p:spPr>
          <a:xfrm>
            <a:off x="336550" y="1042492"/>
            <a:ext cx="3511550" cy="916481"/>
          </a:xfrm>
        </p:spPr>
        <p:txBody>
          <a:bodyPr anchor="t">
            <a:normAutofit/>
          </a:bodyPr>
          <a:lstStyle>
            <a:lvl1pPr marL="0" indent="0">
              <a:buNone/>
              <a:defRPr sz="2000" b="1" spc="300">
                <a:solidFill>
                  <a:schemeClr val="tx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CFC5C0-F1BC-460B-829E-BC55D0F20DE7}"/>
              </a:ext>
            </a:extLst>
          </p:cNvPr>
          <p:cNvSpPr>
            <a:spLocks noGrp="1"/>
          </p:cNvSpPr>
          <p:nvPr>
            <p:ph type="dt" sz="half" idx="10"/>
          </p:nvPr>
        </p:nvSpPr>
        <p:spPr/>
        <p:txBody>
          <a:bodyPr/>
          <a:lstStyle/>
          <a:p>
            <a:fld id="{111FC835-FED9-4C6D-A89B-BEC4C37675A2}" type="datetimeFigureOut">
              <a:rPr lang="en-US" smtClean="0"/>
              <a:pPr/>
              <a:t>10/6/2025</a:t>
            </a:fld>
            <a:endParaRPr lang="en-US"/>
          </a:p>
        </p:txBody>
      </p:sp>
      <p:sp>
        <p:nvSpPr>
          <p:cNvPr id="5" name="Footer Placeholder 4">
            <a:extLst>
              <a:ext uri="{FF2B5EF4-FFF2-40B4-BE49-F238E27FC236}">
                <a16:creationId xmlns:a16="http://schemas.microsoft.com/office/drawing/2014/main" id="{28C0CC62-89FC-4FB1-B2AA-CEF9B95219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C35BF1-66E5-438D-8A8F-F12A24139302}"/>
              </a:ext>
            </a:extLst>
          </p:cNvPr>
          <p:cNvSpPr>
            <a:spLocks noGrp="1"/>
          </p:cNvSpPr>
          <p:nvPr>
            <p:ph type="sldNum" sz="quarter" idx="12"/>
          </p:nvPr>
        </p:nvSpPr>
        <p:spPr/>
        <p:txBody>
          <a:bodyPr/>
          <a:lstStyle/>
          <a:p>
            <a:fld id="{66D5A6D9-F27A-4C48-BE07-47A83607681D}" type="slidenum">
              <a:rPr lang="en-US" smtClean="0"/>
              <a:pPr/>
              <a:t>‹#›</a:t>
            </a:fld>
            <a:endParaRPr lang="en-US"/>
          </a:p>
        </p:txBody>
      </p:sp>
      <p:cxnSp>
        <p:nvCxnSpPr>
          <p:cNvPr id="9" name="Straight Connector 8"/>
          <p:cNvCxnSpPr/>
          <p:nvPr userDrawn="1"/>
        </p:nvCxnSpPr>
        <p:spPr>
          <a:xfrm>
            <a:off x="450630" y="790245"/>
            <a:ext cx="1828800" cy="0"/>
          </a:xfrm>
          <a:prstGeom prst="line">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ext Placeholder 9">
            <a:extLst>
              <a:ext uri="{FF2B5EF4-FFF2-40B4-BE49-F238E27FC236}">
                <a16:creationId xmlns:a16="http://schemas.microsoft.com/office/drawing/2014/main" id="{77204B2A-7ADB-4B07-86C7-40C2BB0DE0FB}"/>
              </a:ext>
            </a:extLst>
          </p:cNvPr>
          <p:cNvSpPr>
            <a:spLocks noGrp="1"/>
          </p:cNvSpPr>
          <p:nvPr>
            <p:ph type="body" sz="quarter" idx="14"/>
          </p:nvPr>
        </p:nvSpPr>
        <p:spPr>
          <a:xfrm>
            <a:off x="4451350" y="790245"/>
            <a:ext cx="7289800" cy="51724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155746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Sidebar and Content">
    <p:spTree>
      <p:nvGrpSpPr>
        <p:cNvPr id="1" name=""/>
        <p:cNvGrpSpPr/>
        <p:nvPr/>
      </p:nvGrpSpPr>
      <p:grpSpPr>
        <a:xfrm>
          <a:off x="0" y="0"/>
          <a:ext cx="0" cy="0"/>
          <a:chOff x="0" y="0"/>
          <a:chExt cx="0" cy="0"/>
        </a:xfrm>
      </p:grpSpPr>
      <p:sp>
        <p:nvSpPr>
          <p:cNvPr id="7" name="Rectangle 6"/>
          <p:cNvSpPr/>
          <p:nvPr userDrawn="1"/>
        </p:nvSpPr>
        <p:spPr>
          <a:xfrm>
            <a:off x="0" y="0"/>
            <a:ext cx="41148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B5F976-D1ED-41BB-A844-B9AB0F253BC7}"/>
              </a:ext>
            </a:extLst>
          </p:cNvPr>
          <p:cNvSpPr>
            <a:spLocks noGrp="1"/>
          </p:cNvSpPr>
          <p:nvPr>
            <p:ph type="title" hasCustomPrompt="1"/>
          </p:nvPr>
        </p:nvSpPr>
        <p:spPr>
          <a:xfrm>
            <a:off x="336550" y="2095500"/>
            <a:ext cx="3511550" cy="3371850"/>
          </a:xfrm>
        </p:spPr>
        <p:txBody>
          <a:bodyPr anchor="t">
            <a:normAutofit/>
          </a:bodyPr>
          <a:lstStyle>
            <a:lvl1pPr algn="l">
              <a:defRPr sz="3600" spc="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8622393E-820A-44DA-96F9-BFC9A96AE053}"/>
              </a:ext>
            </a:extLst>
          </p:cNvPr>
          <p:cNvSpPr>
            <a:spLocks noGrp="1"/>
          </p:cNvSpPr>
          <p:nvPr>
            <p:ph type="body" idx="1" hasCustomPrompt="1"/>
          </p:nvPr>
        </p:nvSpPr>
        <p:spPr>
          <a:xfrm>
            <a:off x="336550" y="1042492"/>
            <a:ext cx="3511550" cy="916481"/>
          </a:xfrm>
        </p:spPr>
        <p:txBody>
          <a:bodyPr anchor="t">
            <a:normAutofit/>
          </a:bodyPr>
          <a:lstStyle>
            <a:lvl1pPr marL="0" indent="0">
              <a:buNone/>
              <a:defRPr sz="2000" b="1" spc="3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CFC5C0-F1BC-460B-829E-BC55D0F20DE7}"/>
              </a:ext>
            </a:extLst>
          </p:cNvPr>
          <p:cNvSpPr>
            <a:spLocks noGrp="1"/>
          </p:cNvSpPr>
          <p:nvPr>
            <p:ph type="dt" sz="half" idx="10"/>
          </p:nvPr>
        </p:nvSpPr>
        <p:spPr/>
        <p:txBody>
          <a:bodyPr/>
          <a:lstStyle/>
          <a:p>
            <a:fld id="{111FC835-FED9-4C6D-A89B-BEC4C37675A2}" type="datetimeFigureOut">
              <a:rPr lang="en-US" smtClean="0"/>
              <a:pPr/>
              <a:t>10/6/2025</a:t>
            </a:fld>
            <a:endParaRPr lang="en-US"/>
          </a:p>
        </p:txBody>
      </p:sp>
      <p:sp>
        <p:nvSpPr>
          <p:cNvPr id="5" name="Footer Placeholder 4">
            <a:extLst>
              <a:ext uri="{FF2B5EF4-FFF2-40B4-BE49-F238E27FC236}">
                <a16:creationId xmlns:a16="http://schemas.microsoft.com/office/drawing/2014/main" id="{28C0CC62-89FC-4FB1-B2AA-CEF9B95219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C35BF1-66E5-438D-8A8F-F12A24139302}"/>
              </a:ext>
            </a:extLst>
          </p:cNvPr>
          <p:cNvSpPr>
            <a:spLocks noGrp="1"/>
          </p:cNvSpPr>
          <p:nvPr>
            <p:ph type="sldNum" sz="quarter" idx="12"/>
          </p:nvPr>
        </p:nvSpPr>
        <p:spPr/>
        <p:txBody>
          <a:bodyPr/>
          <a:lstStyle/>
          <a:p>
            <a:fld id="{66D5A6D9-F27A-4C48-BE07-47A83607681D}" type="slidenum">
              <a:rPr lang="en-US" smtClean="0"/>
              <a:pPr/>
              <a:t>‹#›</a:t>
            </a:fld>
            <a:endParaRPr lang="en-US"/>
          </a:p>
        </p:txBody>
      </p:sp>
      <p:cxnSp>
        <p:nvCxnSpPr>
          <p:cNvPr id="9" name="Straight Connector 8"/>
          <p:cNvCxnSpPr/>
          <p:nvPr userDrawn="1"/>
        </p:nvCxnSpPr>
        <p:spPr>
          <a:xfrm>
            <a:off x="450630" y="790245"/>
            <a:ext cx="1828800" cy="0"/>
          </a:xfrm>
          <a:prstGeom prst="line">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B3EBD3B4-C018-4C4A-92C2-9236922EA09F}"/>
              </a:ext>
            </a:extLst>
          </p:cNvPr>
          <p:cNvSpPr>
            <a:spLocks noGrp="1"/>
          </p:cNvSpPr>
          <p:nvPr>
            <p:ph type="body" sz="quarter" idx="13"/>
          </p:nvPr>
        </p:nvSpPr>
        <p:spPr>
          <a:xfrm>
            <a:off x="4451350" y="790245"/>
            <a:ext cx="7289800" cy="51724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508252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_Sidebar and Content">
    <p:spTree>
      <p:nvGrpSpPr>
        <p:cNvPr id="1" name=""/>
        <p:cNvGrpSpPr/>
        <p:nvPr/>
      </p:nvGrpSpPr>
      <p:grpSpPr>
        <a:xfrm>
          <a:off x="0" y="0"/>
          <a:ext cx="0" cy="0"/>
          <a:chOff x="0" y="0"/>
          <a:chExt cx="0" cy="0"/>
        </a:xfrm>
      </p:grpSpPr>
      <p:sp>
        <p:nvSpPr>
          <p:cNvPr id="7" name="Rectangle 6"/>
          <p:cNvSpPr/>
          <p:nvPr userDrawn="1"/>
        </p:nvSpPr>
        <p:spPr>
          <a:xfrm>
            <a:off x="0" y="0"/>
            <a:ext cx="4114800" cy="6858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B5F976-D1ED-41BB-A844-B9AB0F253BC7}"/>
              </a:ext>
            </a:extLst>
          </p:cNvPr>
          <p:cNvSpPr>
            <a:spLocks noGrp="1"/>
          </p:cNvSpPr>
          <p:nvPr>
            <p:ph type="title" hasCustomPrompt="1"/>
          </p:nvPr>
        </p:nvSpPr>
        <p:spPr>
          <a:xfrm>
            <a:off x="336550" y="2095500"/>
            <a:ext cx="3511550" cy="3371850"/>
          </a:xfrm>
        </p:spPr>
        <p:txBody>
          <a:bodyPr anchor="t">
            <a:normAutofit/>
          </a:bodyPr>
          <a:lstStyle>
            <a:lvl1pPr algn="l">
              <a:defRPr sz="3600" spc="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8622393E-820A-44DA-96F9-BFC9A96AE053}"/>
              </a:ext>
            </a:extLst>
          </p:cNvPr>
          <p:cNvSpPr>
            <a:spLocks noGrp="1"/>
          </p:cNvSpPr>
          <p:nvPr>
            <p:ph type="body" idx="1" hasCustomPrompt="1"/>
          </p:nvPr>
        </p:nvSpPr>
        <p:spPr>
          <a:xfrm>
            <a:off x="336550" y="1042492"/>
            <a:ext cx="3511550" cy="916481"/>
          </a:xfrm>
        </p:spPr>
        <p:txBody>
          <a:bodyPr anchor="t">
            <a:normAutofit/>
          </a:bodyPr>
          <a:lstStyle>
            <a:lvl1pPr marL="0" indent="0">
              <a:buNone/>
              <a:defRPr sz="2000" b="1" spc="3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CFC5C0-F1BC-460B-829E-BC55D0F20DE7}"/>
              </a:ext>
            </a:extLst>
          </p:cNvPr>
          <p:cNvSpPr>
            <a:spLocks noGrp="1"/>
          </p:cNvSpPr>
          <p:nvPr>
            <p:ph type="dt" sz="half" idx="10"/>
          </p:nvPr>
        </p:nvSpPr>
        <p:spPr/>
        <p:txBody>
          <a:bodyPr/>
          <a:lstStyle/>
          <a:p>
            <a:fld id="{111FC835-FED9-4C6D-A89B-BEC4C37675A2}" type="datetimeFigureOut">
              <a:rPr lang="en-US" smtClean="0"/>
              <a:pPr/>
              <a:t>10/6/2025</a:t>
            </a:fld>
            <a:endParaRPr lang="en-US"/>
          </a:p>
        </p:txBody>
      </p:sp>
      <p:sp>
        <p:nvSpPr>
          <p:cNvPr id="5" name="Footer Placeholder 4">
            <a:extLst>
              <a:ext uri="{FF2B5EF4-FFF2-40B4-BE49-F238E27FC236}">
                <a16:creationId xmlns:a16="http://schemas.microsoft.com/office/drawing/2014/main" id="{28C0CC62-89FC-4FB1-B2AA-CEF9B95219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C35BF1-66E5-438D-8A8F-F12A24139302}"/>
              </a:ext>
            </a:extLst>
          </p:cNvPr>
          <p:cNvSpPr>
            <a:spLocks noGrp="1"/>
          </p:cNvSpPr>
          <p:nvPr>
            <p:ph type="sldNum" sz="quarter" idx="12"/>
          </p:nvPr>
        </p:nvSpPr>
        <p:spPr/>
        <p:txBody>
          <a:bodyPr/>
          <a:lstStyle/>
          <a:p>
            <a:fld id="{66D5A6D9-F27A-4C48-BE07-47A83607681D}" type="slidenum">
              <a:rPr lang="en-US" smtClean="0"/>
              <a:pPr/>
              <a:t>‹#›</a:t>
            </a:fld>
            <a:endParaRPr lang="en-US"/>
          </a:p>
        </p:txBody>
      </p:sp>
      <p:cxnSp>
        <p:nvCxnSpPr>
          <p:cNvPr id="9" name="Straight Connector 8"/>
          <p:cNvCxnSpPr/>
          <p:nvPr userDrawn="1"/>
        </p:nvCxnSpPr>
        <p:spPr>
          <a:xfrm>
            <a:off x="450630" y="790245"/>
            <a:ext cx="1828800"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B3EBD3B4-C018-4C4A-92C2-9236922EA09F}"/>
              </a:ext>
            </a:extLst>
          </p:cNvPr>
          <p:cNvSpPr>
            <a:spLocks noGrp="1"/>
          </p:cNvSpPr>
          <p:nvPr>
            <p:ph type="body" sz="quarter" idx="13"/>
          </p:nvPr>
        </p:nvSpPr>
        <p:spPr>
          <a:xfrm>
            <a:off x="4451350" y="790245"/>
            <a:ext cx="7289800" cy="51724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166468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Picture Sidebar and Content">
    <p:spTree>
      <p:nvGrpSpPr>
        <p:cNvPr id="1" name=""/>
        <p:cNvGrpSpPr/>
        <p:nvPr/>
      </p:nvGrpSpPr>
      <p:grpSpPr>
        <a:xfrm>
          <a:off x="0" y="0"/>
          <a:ext cx="0" cy="0"/>
          <a:chOff x="0" y="0"/>
          <a:chExt cx="0" cy="0"/>
        </a:xfrm>
      </p:grpSpPr>
      <p:sp>
        <p:nvSpPr>
          <p:cNvPr id="7" name="Rectangle 6"/>
          <p:cNvSpPr/>
          <p:nvPr userDrawn="1"/>
        </p:nvSpPr>
        <p:spPr>
          <a:xfrm>
            <a:off x="0" y="0"/>
            <a:ext cx="41148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65CFC5C0-F1BC-460B-829E-BC55D0F20DE7}"/>
              </a:ext>
            </a:extLst>
          </p:cNvPr>
          <p:cNvSpPr>
            <a:spLocks noGrp="1"/>
          </p:cNvSpPr>
          <p:nvPr>
            <p:ph type="dt" sz="half" idx="10"/>
          </p:nvPr>
        </p:nvSpPr>
        <p:spPr/>
        <p:txBody>
          <a:bodyPr/>
          <a:lstStyle/>
          <a:p>
            <a:fld id="{111FC835-FED9-4C6D-A89B-BEC4C37675A2}" type="datetimeFigureOut">
              <a:rPr lang="en-US" smtClean="0"/>
              <a:pPr/>
              <a:t>10/6/2025</a:t>
            </a:fld>
            <a:endParaRPr lang="en-US"/>
          </a:p>
        </p:txBody>
      </p:sp>
      <p:sp>
        <p:nvSpPr>
          <p:cNvPr id="5" name="Footer Placeholder 4">
            <a:extLst>
              <a:ext uri="{FF2B5EF4-FFF2-40B4-BE49-F238E27FC236}">
                <a16:creationId xmlns:a16="http://schemas.microsoft.com/office/drawing/2014/main" id="{28C0CC62-89FC-4FB1-B2AA-CEF9B95219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C35BF1-66E5-438D-8A8F-F12A24139302}"/>
              </a:ext>
            </a:extLst>
          </p:cNvPr>
          <p:cNvSpPr>
            <a:spLocks noGrp="1"/>
          </p:cNvSpPr>
          <p:nvPr>
            <p:ph type="sldNum" sz="quarter" idx="12"/>
          </p:nvPr>
        </p:nvSpPr>
        <p:spPr/>
        <p:txBody>
          <a:bodyPr/>
          <a:lstStyle/>
          <a:p>
            <a:fld id="{66D5A6D9-F27A-4C48-BE07-47A83607681D}" type="slidenum">
              <a:rPr lang="en-US" smtClean="0"/>
              <a:pPr/>
              <a:t>‹#›</a:t>
            </a:fld>
            <a:endParaRPr lang="en-US"/>
          </a:p>
        </p:txBody>
      </p:sp>
      <p:sp>
        <p:nvSpPr>
          <p:cNvPr id="11" name="Text Placeholder 9">
            <a:extLst>
              <a:ext uri="{FF2B5EF4-FFF2-40B4-BE49-F238E27FC236}">
                <a16:creationId xmlns:a16="http://schemas.microsoft.com/office/drawing/2014/main" id="{77204B2A-7ADB-4B07-86C7-40C2BB0DE0FB}"/>
              </a:ext>
            </a:extLst>
          </p:cNvPr>
          <p:cNvSpPr>
            <a:spLocks noGrp="1"/>
          </p:cNvSpPr>
          <p:nvPr>
            <p:ph type="body" sz="quarter" idx="14"/>
          </p:nvPr>
        </p:nvSpPr>
        <p:spPr>
          <a:xfrm>
            <a:off x="4451350" y="790245"/>
            <a:ext cx="7289800" cy="51724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Box 14">
            <a:extLst>
              <a:ext uri="{FF2B5EF4-FFF2-40B4-BE49-F238E27FC236}">
                <a16:creationId xmlns:a16="http://schemas.microsoft.com/office/drawing/2014/main" id="{323D3F36-5083-4968-BE24-FCE4B435AA34}"/>
              </a:ext>
            </a:extLst>
          </p:cNvPr>
          <p:cNvSpPr txBox="1"/>
          <p:nvPr userDrawn="1"/>
        </p:nvSpPr>
        <p:spPr>
          <a:xfrm>
            <a:off x="-3155541" y="0"/>
            <a:ext cx="1805712" cy="5355312"/>
          </a:xfrm>
          <a:prstGeom prst="rect">
            <a:avLst/>
          </a:prstGeom>
          <a:noFill/>
        </p:spPr>
        <p:txBody>
          <a:bodyPr wrap="square" rtlCol="0">
            <a:noAutofit/>
          </a:bodyPr>
          <a:lstStyle/>
          <a:p>
            <a:r>
              <a:rPr lang="en-US" sz="1100"/>
              <a:t>To change the background image: </a:t>
            </a:r>
            <a:br>
              <a:rPr lang="en-US" sz="1100"/>
            </a:br>
            <a:endParaRPr lang="en-US" sz="1100"/>
          </a:p>
          <a:p>
            <a:pPr marL="285750" indent="-285750">
              <a:buFont typeface="Arial" panose="020B0604020202020204" pitchFamily="34" charset="0"/>
              <a:buChar char="•"/>
            </a:pPr>
            <a:r>
              <a:rPr lang="en-US" sz="1100"/>
              <a:t>Click on background image placeholder icon to </a:t>
            </a:r>
            <a:r>
              <a:rPr lang="en-US" sz="1100" b="1"/>
              <a:t>Change Picture</a:t>
            </a:r>
          </a:p>
          <a:p>
            <a:pPr marL="285750" indent="-285750">
              <a:buFont typeface="Arial" panose="020B0604020202020204" pitchFamily="34" charset="0"/>
              <a:buChar char="•"/>
            </a:pPr>
            <a:r>
              <a:rPr lang="en-US" sz="1100"/>
              <a:t>Choose your new image. </a:t>
            </a:r>
            <a:r>
              <a:rPr lang="en-US" sz="1100" b="1"/>
              <a:t>Done!</a:t>
            </a:r>
          </a:p>
          <a:p>
            <a:pPr marL="285750" indent="-285750">
              <a:buFont typeface="Arial" panose="020B0604020202020204" pitchFamily="34" charset="0"/>
              <a:buChar char="•"/>
            </a:pPr>
            <a:endParaRPr lang="en-US" sz="1100" b="1"/>
          </a:p>
          <a:p>
            <a:pPr marL="285750" indent="-285750">
              <a:buFont typeface="Arial" panose="020B0604020202020204" pitchFamily="34" charset="0"/>
              <a:buChar char="•"/>
            </a:pPr>
            <a:r>
              <a:rPr lang="en-US" sz="1100" i="1">
                <a:solidFill>
                  <a:srgbClr val="FF0000"/>
                </a:solidFill>
              </a:rPr>
              <a:t>There is a white gradient fade overlay that sits over the top third of the image  The image. After you place your image, stretch the overlay frame longer if you need more contrast behind your title.</a:t>
            </a:r>
          </a:p>
        </p:txBody>
      </p:sp>
      <p:sp>
        <p:nvSpPr>
          <p:cNvPr id="10" name="Picture Placeholder 9">
            <a:extLst>
              <a:ext uri="{FF2B5EF4-FFF2-40B4-BE49-F238E27FC236}">
                <a16:creationId xmlns:a16="http://schemas.microsoft.com/office/drawing/2014/main" id="{0FC6CCCF-2C2A-4216-A611-D6A9211FCE2B}"/>
              </a:ext>
            </a:extLst>
          </p:cNvPr>
          <p:cNvSpPr>
            <a:spLocks noGrp="1"/>
          </p:cNvSpPr>
          <p:nvPr>
            <p:ph type="pic" sz="quarter" idx="15"/>
          </p:nvPr>
        </p:nvSpPr>
        <p:spPr>
          <a:xfrm>
            <a:off x="0" y="-2"/>
            <a:ext cx="4114800" cy="6858001"/>
          </a:xfrm>
        </p:spPr>
        <p:txBody>
          <a:bodyPr/>
          <a:lstStyle/>
          <a:p>
            <a:r>
              <a:rPr lang="en-US"/>
              <a:t>Click icon to add picture</a:t>
            </a:r>
          </a:p>
        </p:txBody>
      </p:sp>
      <p:sp>
        <p:nvSpPr>
          <p:cNvPr id="13" name="White fade overlay">
            <a:extLst>
              <a:ext uri="{FF2B5EF4-FFF2-40B4-BE49-F238E27FC236}">
                <a16:creationId xmlns:a16="http://schemas.microsoft.com/office/drawing/2014/main" id="{66817C5C-8379-4FE3-B870-A23900E225F6}"/>
              </a:ext>
            </a:extLst>
          </p:cNvPr>
          <p:cNvSpPr>
            <a:spLocks noGrp="1"/>
          </p:cNvSpPr>
          <p:nvPr>
            <p:ph type="body" sz="quarter" idx="16"/>
          </p:nvPr>
        </p:nvSpPr>
        <p:spPr>
          <a:xfrm>
            <a:off x="0" y="-1"/>
            <a:ext cx="4114800" cy="2754923"/>
          </a:xfrm>
          <a:gradFill>
            <a:gsLst>
              <a:gs pos="0">
                <a:srgbClr val="FFFFFF"/>
              </a:gs>
              <a:gs pos="100000">
                <a:srgbClr val="FFFFFF">
                  <a:alpha val="0"/>
                </a:srgbClr>
              </a:gs>
            </a:gsLst>
            <a:lin ang="5400000" scaled="1"/>
          </a:gradFill>
        </p:spPr>
        <p:txBody>
          <a:bodyPr/>
          <a:lstStyle>
            <a:lvl1pPr marL="0" indent="0">
              <a:buNone/>
              <a:defRPr>
                <a:noFill/>
              </a:defRPr>
            </a:lvl1pPr>
          </a:lstStyle>
          <a:p>
            <a:pPr lvl="0"/>
            <a:r>
              <a:rPr lang="en-US"/>
              <a:t>Click to edit Master text styles</a:t>
            </a:r>
          </a:p>
        </p:txBody>
      </p:sp>
      <p:sp>
        <p:nvSpPr>
          <p:cNvPr id="22" name="Line 1">
            <a:extLst>
              <a:ext uri="{FF2B5EF4-FFF2-40B4-BE49-F238E27FC236}">
                <a16:creationId xmlns:a16="http://schemas.microsoft.com/office/drawing/2014/main" id="{FE443211-6379-4707-911E-76D966C150C1}"/>
              </a:ext>
            </a:extLst>
          </p:cNvPr>
          <p:cNvSpPr>
            <a:spLocks noGrp="1"/>
          </p:cNvSpPr>
          <p:nvPr>
            <p:ph type="body" sz="quarter" idx="17"/>
          </p:nvPr>
        </p:nvSpPr>
        <p:spPr>
          <a:xfrm>
            <a:off x="450630" y="744525"/>
            <a:ext cx="1828800" cy="73152"/>
          </a:xfrm>
          <a:solidFill>
            <a:schemeClr val="bg2"/>
          </a:solidFill>
        </p:spPr>
        <p:txBody>
          <a:bodyPr/>
          <a:lstStyle>
            <a:lvl1pPr marL="0" indent="0">
              <a:buNone/>
              <a:defRPr>
                <a:noFill/>
              </a:defRPr>
            </a:lvl1pPr>
          </a:lstStyle>
          <a:p>
            <a:pPr lvl="0"/>
            <a:r>
              <a:rPr lang="en-US"/>
              <a:t>Click to edit Master text styles</a:t>
            </a:r>
          </a:p>
        </p:txBody>
      </p:sp>
      <p:sp>
        <p:nvSpPr>
          <p:cNvPr id="16" name="Title 15">
            <a:extLst>
              <a:ext uri="{FF2B5EF4-FFF2-40B4-BE49-F238E27FC236}">
                <a16:creationId xmlns:a16="http://schemas.microsoft.com/office/drawing/2014/main" id="{229CC543-C081-4268-911A-1840F3C8EF35}"/>
              </a:ext>
            </a:extLst>
          </p:cNvPr>
          <p:cNvSpPr>
            <a:spLocks noGrp="1"/>
          </p:cNvSpPr>
          <p:nvPr>
            <p:ph type="title" hasCustomPrompt="1"/>
          </p:nvPr>
        </p:nvSpPr>
        <p:spPr>
          <a:xfrm>
            <a:off x="336550" y="1042491"/>
            <a:ext cx="3511550" cy="2053348"/>
          </a:xfrm>
        </p:spPr>
        <p:txBody>
          <a:bodyPr anchor="t">
            <a:normAutofit/>
          </a:bodyPr>
          <a:lstStyle>
            <a:lvl1pPr algn="l">
              <a:defRPr sz="2000" b="1" spc="300" baseline="0"/>
            </a:lvl1pPr>
          </a:lstStyle>
          <a:p>
            <a:r>
              <a:rPr lang="en-US"/>
              <a:t>CLICK TO EDIT MASTER TITLE STYLE</a:t>
            </a:r>
          </a:p>
        </p:txBody>
      </p:sp>
    </p:spTree>
    <p:extLst>
      <p:ext uri="{BB962C8B-B14F-4D97-AF65-F5344CB8AC3E}">
        <p14:creationId xmlns:p14="http://schemas.microsoft.com/office/powerpoint/2010/main" val="386967586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Picture Sidebar">
    <p:spTree>
      <p:nvGrpSpPr>
        <p:cNvPr id="1" name=""/>
        <p:cNvGrpSpPr/>
        <p:nvPr/>
      </p:nvGrpSpPr>
      <p:grpSpPr>
        <a:xfrm>
          <a:off x="0" y="0"/>
          <a:ext cx="0" cy="0"/>
          <a:chOff x="0" y="0"/>
          <a:chExt cx="0" cy="0"/>
        </a:xfrm>
      </p:grpSpPr>
      <p:sp>
        <p:nvSpPr>
          <p:cNvPr id="7" name="Rectangle 6"/>
          <p:cNvSpPr/>
          <p:nvPr userDrawn="1"/>
        </p:nvSpPr>
        <p:spPr>
          <a:xfrm>
            <a:off x="0" y="0"/>
            <a:ext cx="41148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65CFC5C0-F1BC-460B-829E-BC55D0F20DE7}"/>
              </a:ext>
            </a:extLst>
          </p:cNvPr>
          <p:cNvSpPr>
            <a:spLocks noGrp="1"/>
          </p:cNvSpPr>
          <p:nvPr>
            <p:ph type="dt" sz="half" idx="10"/>
          </p:nvPr>
        </p:nvSpPr>
        <p:spPr/>
        <p:txBody>
          <a:bodyPr/>
          <a:lstStyle/>
          <a:p>
            <a:fld id="{111FC835-FED9-4C6D-A89B-BEC4C37675A2}" type="datetimeFigureOut">
              <a:rPr lang="en-US" smtClean="0"/>
              <a:pPr/>
              <a:t>10/6/2025</a:t>
            </a:fld>
            <a:endParaRPr lang="en-US"/>
          </a:p>
        </p:txBody>
      </p:sp>
      <p:sp>
        <p:nvSpPr>
          <p:cNvPr id="5" name="Footer Placeholder 4">
            <a:extLst>
              <a:ext uri="{FF2B5EF4-FFF2-40B4-BE49-F238E27FC236}">
                <a16:creationId xmlns:a16="http://schemas.microsoft.com/office/drawing/2014/main" id="{28C0CC62-89FC-4FB1-B2AA-CEF9B95219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C35BF1-66E5-438D-8A8F-F12A24139302}"/>
              </a:ext>
            </a:extLst>
          </p:cNvPr>
          <p:cNvSpPr>
            <a:spLocks noGrp="1"/>
          </p:cNvSpPr>
          <p:nvPr>
            <p:ph type="sldNum" sz="quarter" idx="12"/>
          </p:nvPr>
        </p:nvSpPr>
        <p:spPr/>
        <p:txBody>
          <a:bodyPr/>
          <a:lstStyle/>
          <a:p>
            <a:fld id="{66D5A6D9-F27A-4C48-BE07-47A83607681D}" type="slidenum">
              <a:rPr lang="en-US" smtClean="0"/>
              <a:pPr/>
              <a:t>‹#›</a:t>
            </a:fld>
            <a:endParaRPr lang="en-US"/>
          </a:p>
        </p:txBody>
      </p:sp>
      <p:sp>
        <p:nvSpPr>
          <p:cNvPr id="15" name="TextBox 14">
            <a:extLst>
              <a:ext uri="{FF2B5EF4-FFF2-40B4-BE49-F238E27FC236}">
                <a16:creationId xmlns:a16="http://schemas.microsoft.com/office/drawing/2014/main" id="{323D3F36-5083-4968-BE24-FCE4B435AA34}"/>
              </a:ext>
            </a:extLst>
          </p:cNvPr>
          <p:cNvSpPr txBox="1"/>
          <p:nvPr userDrawn="1"/>
        </p:nvSpPr>
        <p:spPr>
          <a:xfrm>
            <a:off x="-3155541" y="0"/>
            <a:ext cx="1805712" cy="5355312"/>
          </a:xfrm>
          <a:prstGeom prst="rect">
            <a:avLst/>
          </a:prstGeom>
          <a:noFill/>
        </p:spPr>
        <p:txBody>
          <a:bodyPr wrap="square" rtlCol="0">
            <a:noAutofit/>
          </a:bodyPr>
          <a:lstStyle/>
          <a:p>
            <a:r>
              <a:rPr lang="en-US" sz="1100"/>
              <a:t>To change the background image: </a:t>
            </a:r>
            <a:br>
              <a:rPr lang="en-US" sz="1100"/>
            </a:br>
            <a:endParaRPr lang="en-US" sz="1100"/>
          </a:p>
          <a:p>
            <a:pPr marL="285750" indent="-285750">
              <a:buFont typeface="Arial" panose="020B0604020202020204" pitchFamily="34" charset="0"/>
              <a:buChar char="•"/>
            </a:pPr>
            <a:r>
              <a:rPr lang="en-US" sz="1100"/>
              <a:t>Click on background image placeholder icon to </a:t>
            </a:r>
            <a:r>
              <a:rPr lang="en-US" sz="1100" b="1"/>
              <a:t>Change Picture</a:t>
            </a:r>
          </a:p>
          <a:p>
            <a:pPr marL="285750" indent="-285750">
              <a:buFont typeface="Arial" panose="020B0604020202020204" pitchFamily="34" charset="0"/>
              <a:buChar char="•"/>
            </a:pPr>
            <a:r>
              <a:rPr lang="en-US" sz="1100"/>
              <a:t>Choose your new image. </a:t>
            </a:r>
            <a:r>
              <a:rPr lang="en-US" sz="1100" b="1"/>
              <a:t>Done!</a:t>
            </a:r>
          </a:p>
          <a:p>
            <a:pPr marL="285750" indent="-285750">
              <a:buFont typeface="Arial" panose="020B0604020202020204" pitchFamily="34" charset="0"/>
              <a:buChar char="•"/>
            </a:pPr>
            <a:endParaRPr lang="en-US" sz="1100" b="1"/>
          </a:p>
          <a:p>
            <a:pPr marL="285750" indent="-285750">
              <a:buFont typeface="Arial" panose="020B0604020202020204" pitchFamily="34" charset="0"/>
              <a:buChar char="•"/>
            </a:pPr>
            <a:r>
              <a:rPr lang="en-US" sz="1100" i="1">
                <a:solidFill>
                  <a:srgbClr val="FF0000"/>
                </a:solidFill>
              </a:rPr>
              <a:t>There is a white gradient fade overlay that sits over the top third of the image  The image. After you place your image, stretch the overlay frame longer if you need more contrast behind your title.</a:t>
            </a:r>
          </a:p>
        </p:txBody>
      </p:sp>
      <p:sp>
        <p:nvSpPr>
          <p:cNvPr id="10" name="Picture Placeholder 9">
            <a:extLst>
              <a:ext uri="{FF2B5EF4-FFF2-40B4-BE49-F238E27FC236}">
                <a16:creationId xmlns:a16="http://schemas.microsoft.com/office/drawing/2014/main" id="{0FC6CCCF-2C2A-4216-A611-D6A9211FCE2B}"/>
              </a:ext>
            </a:extLst>
          </p:cNvPr>
          <p:cNvSpPr>
            <a:spLocks noGrp="1"/>
          </p:cNvSpPr>
          <p:nvPr>
            <p:ph type="pic" sz="quarter" idx="15"/>
          </p:nvPr>
        </p:nvSpPr>
        <p:spPr>
          <a:xfrm>
            <a:off x="0" y="-2"/>
            <a:ext cx="4114800" cy="6858001"/>
          </a:xfrm>
        </p:spPr>
        <p:txBody>
          <a:bodyPr/>
          <a:lstStyle/>
          <a:p>
            <a:r>
              <a:rPr lang="en-US"/>
              <a:t>Click icon to add picture</a:t>
            </a:r>
          </a:p>
        </p:txBody>
      </p:sp>
      <p:sp>
        <p:nvSpPr>
          <p:cNvPr id="13" name="White fade overlay">
            <a:extLst>
              <a:ext uri="{FF2B5EF4-FFF2-40B4-BE49-F238E27FC236}">
                <a16:creationId xmlns:a16="http://schemas.microsoft.com/office/drawing/2014/main" id="{66817C5C-8379-4FE3-B870-A23900E225F6}"/>
              </a:ext>
            </a:extLst>
          </p:cNvPr>
          <p:cNvSpPr>
            <a:spLocks noGrp="1"/>
          </p:cNvSpPr>
          <p:nvPr>
            <p:ph type="body" sz="quarter" idx="16"/>
          </p:nvPr>
        </p:nvSpPr>
        <p:spPr>
          <a:xfrm>
            <a:off x="0" y="-1"/>
            <a:ext cx="4114800" cy="2754923"/>
          </a:xfrm>
          <a:gradFill>
            <a:gsLst>
              <a:gs pos="0">
                <a:srgbClr val="FFFFFF"/>
              </a:gs>
              <a:gs pos="100000">
                <a:srgbClr val="FFFFFF">
                  <a:alpha val="0"/>
                </a:srgbClr>
              </a:gs>
            </a:gsLst>
            <a:lin ang="5400000" scaled="1"/>
          </a:gradFill>
        </p:spPr>
        <p:txBody>
          <a:bodyPr/>
          <a:lstStyle>
            <a:lvl1pPr marL="0" indent="0">
              <a:buNone/>
              <a:defRPr>
                <a:noFill/>
              </a:defRPr>
            </a:lvl1pPr>
          </a:lstStyle>
          <a:p>
            <a:pPr lvl="0"/>
            <a:r>
              <a:rPr lang="en-US"/>
              <a:t>Click to edit Master text styles</a:t>
            </a:r>
          </a:p>
        </p:txBody>
      </p:sp>
      <p:sp>
        <p:nvSpPr>
          <p:cNvPr id="22" name="Line 1">
            <a:extLst>
              <a:ext uri="{FF2B5EF4-FFF2-40B4-BE49-F238E27FC236}">
                <a16:creationId xmlns:a16="http://schemas.microsoft.com/office/drawing/2014/main" id="{FE443211-6379-4707-911E-76D966C150C1}"/>
              </a:ext>
            </a:extLst>
          </p:cNvPr>
          <p:cNvSpPr>
            <a:spLocks noGrp="1"/>
          </p:cNvSpPr>
          <p:nvPr>
            <p:ph type="body" sz="quarter" idx="17"/>
          </p:nvPr>
        </p:nvSpPr>
        <p:spPr>
          <a:xfrm>
            <a:off x="450630" y="744525"/>
            <a:ext cx="1828800" cy="73152"/>
          </a:xfrm>
          <a:solidFill>
            <a:schemeClr val="bg2"/>
          </a:solidFill>
        </p:spPr>
        <p:txBody>
          <a:bodyPr/>
          <a:lstStyle>
            <a:lvl1pPr marL="0" indent="0">
              <a:buNone/>
              <a:defRPr>
                <a:noFill/>
              </a:defRPr>
            </a:lvl1pPr>
          </a:lstStyle>
          <a:p>
            <a:pPr lvl="0"/>
            <a:r>
              <a:rPr lang="en-US"/>
              <a:t>Click to edit Master text styles</a:t>
            </a:r>
          </a:p>
        </p:txBody>
      </p:sp>
      <p:sp>
        <p:nvSpPr>
          <p:cNvPr id="16" name="Title 15">
            <a:extLst>
              <a:ext uri="{FF2B5EF4-FFF2-40B4-BE49-F238E27FC236}">
                <a16:creationId xmlns:a16="http://schemas.microsoft.com/office/drawing/2014/main" id="{229CC543-C081-4268-911A-1840F3C8EF35}"/>
              </a:ext>
            </a:extLst>
          </p:cNvPr>
          <p:cNvSpPr>
            <a:spLocks noGrp="1"/>
          </p:cNvSpPr>
          <p:nvPr>
            <p:ph type="title" hasCustomPrompt="1"/>
          </p:nvPr>
        </p:nvSpPr>
        <p:spPr>
          <a:xfrm>
            <a:off x="336550" y="1042491"/>
            <a:ext cx="3511550" cy="2053348"/>
          </a:xfrm>
        </p:spPr>
        <p:txBody>
          <a:bodyPr anchor="t">
            <a:normAutofit/>
          </a:bodyPr>
          <a:lstStyle>
            <a:lvl1pPr algn="l">
              <a:defRPr sz="2000" b="1" spc="300" baseline="0"/>
            </a:lvl1pPr>
          </a:lstStyle>
          <a:p>
            <a:r>
              <a:rPr lang="en-US"/>
              <a:t>CLICK TO EDIT MASTER TITLE STYLE</a:t>
            </a:r>
          </a:p>
        </p:txBody>
      </p:sp>
    </p:spTree>
    <p:extLst>
      <p:ext uri="{BB962C8B-B14F-4D97-AF65-F5344CB8AC3E}">
        <p14:creationId xmlns:p14="http://schemas.microsoft.com/office/powerpoint/2010/main" val="126970265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idebar and Picture">
    <p:spTree>
      <p:nvGrpSpPr>
        <p:cNvPr id="1" name=""/>
        <p:cNvGrpSpPr/>
        <p:nvPr/>
      </p:nvGrpSpPr>
      <p:grpSpPr>
        <a:xfrm>
          <a:off x="0" y="0"/>
          <a:ext cx="0" cy="0"/>
          <a:chOff x="0" y="0"/>
          <a:chExt cx="0" cy="0"/>
        </a:xfrm>
      </p:grpSpPr>
      <p:sp>
        <p:nvSpPr>
          <p:cNvPr id="7" name="Rectangle 6"/>
          <p:cNvSpPr/>
          <p:nvPr userDrawn="1"/>
        </p:nvSpPr>
        <p:spPr>
          <a:xfrm>
            <a:off x="0" y="0"/>
            <a:ext cx="4114800" cy="68580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8622393E-820A-44DA-96F9-BFC9A96AE053}"/>
              </a:ext>
            </a:extLst>
          </p:cNvPr>
          <p:cNvSpPr>
            <a:spLocks noGrp="1"/>
          </p:cNvSpPr>
          <p:nvPr>
            <p:ph type="body" idx="1" hasCustomPrompt="1"/>
          </p:nvPr>
        </p:nvSpPr>
        <p:spPr>
          <a:xfrm>
            <a:off x="336550" y="1042492"/>
            <a:ext cx="3511550" cy="916481"/>
          </a:xfrm>
        </p:spPr>
        <p:txBody>
          <a:bodyPr anchor="t">
            <a:normAutofit/>
          </a:bodyPr>
          <a:lstStyle>
            <a:lvl1pPr marL="0" indent="0">
              <a:buNone/>
              <a:defRPr sz="2000" b="1" spc="300">
                <a:solidFill>
                  <a:schemeClr val="tx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CFC5C0-F1BC-460B-829E-BC55D0F20DE7}"/>
              </a:ext>
            </a:extLst>
          </p:cNvPr>
          <p:cNvSpPr>
            <a:spLocks noGrp="1"/>
          </p:cNvSpPr>
          <p:nvPr>
            <p:ph type="dt" sz="half" idx="10"/>
          </p:nvPr>
        </p:nvSpPr>
        <p:spPr/>
        <p:txBody>
          <a:bodyPr/>
          <a:lstStyle/>
          <a:p>
            <a:fld id="{111FC835-FED9-4C6D-A89B-BEC4C37675A2}" type="datetimeFigureOut">
              <a:rPr lang="en-US" smtClean="0"/>
              <a:pPr/>
              <a:t>10/6/2025</a:t>
            </a:fld>
            <a:endParaRPr lang="en-US"/>
          </a:p>
        </p:txBody>
      </p:sp>
      <p:sp>
        <p:nvSpPr>
          <p:cNvPr id="5" name="Footer Placeholder 4">
            <a:extLst>
              <a:ext uri="{FF2B5EF4-FFF2-40B4-BE49-F238E27FC236}">
                <a16:creationId xmlns:a16="http://schemas.microsoft.com/office/drawing/2014/main" id="{28C0CC62-89FC-4FB1-B2AA-CEF9B95219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C35BF1-66E5-438D-8A8F-F12A24139302}"/>
              </a:ext>
            </a:extLst>
          </p:cNvPr>
          <p:cNvSpPr>
            <a:spLocks noGrp="1"/>
          </p:cNvSpPr>
          <p:nvPr>
            <p:ph type="sldNum" sz="quarter" idx="12"/>
          </p:nvPr>
        </p:nvSpPr>
        <p:spPr/>
        <p:txBody>
          <a:bodyPr/>
          <a:lstStyle/>
          <a:p>
            <a:fld id="{66D5A6D9-F27A-4C48-BE07-47A83607681D}" type="slidenum">
              <a:rPr lang="en-US" smtClean="0"/>
              <a:pPr/>
              <a:t>‹#›</a:t>
            </a:fld>
            <a:endParaRPr lang="en-US"/>
          </a:p>
        </p:txBody>
      </p:sp>
      <p:cxnSp>
        <p:nvCxnSpPr>
          <p:cNvPr id="9" name="Straight Connector 8"/>
          <p:cNvCxnSpPr/>
          <p:nvPr userDrawn="1"/>
        </p:nvCxnSpPr>
        <p:spPr>
          <a:xfrm>
            <a:off x="450630" y="790245"/>
            <a:ext cx="1828800" cy="0"/>
          </a:xfrm>
          <a:prstGeom prst="line">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Picture Placeholder 11">
            <a:extLst>
              <a:ext uri="{FF2B5EF4-FFF2-40B4-BE49-F238E27FC236}">
                <a16:creationId xmlns:a16="http://schemas.microsoft.com/office/drawing/2014/main" id="{45625527-1A19-4895-AE27-E3129F1D3F2D}"/>
              </a:ext>
            </a:extLst>
          </p:cNvPr>
          <p:cNvSpPr>
            <a:spLocks noGrp="1"/>
          </p:cNvSpPr>
          <p:nvPr>
            <p:ph type="pic" sz="quarter" idx="13"/>
          </p:nvPr>
        </p:nvSpPr>
        <p:spPr>
          <a:xfrm>
            <a:off x="4114800" y="0"/>
            <a:ext cx="8077200" cy="6858000"/>
          </a:xfrm>
          <a:ln>
            <a:noFill/>
          </a:ln>
        </p:spPr>
        <p:txBody>
          <a:bodyPr/>
          <a:lstStyle/>
          <a:p>
            <a:r>
              <a:rPr lang="en-US"/>
              <a:t>Click icon to add picture</a:t>
            </a:r>
          </a:p>
        </p:txBody>
      </p:sp>
      <p:sp>
        <p:nvSpPr>
          <p:cNvPr id="11" name="Title 1">
            <a:extLst>
              <a:ext uri="{FF2B5EF4-FFF2-40B4-BE49-F238E27FC236}">
                <a16:creationId xmlns:a16="http://schemas.microsoft.com/office/drawing/2014/main" id="{C47A8FF8-F8B6-4338-BA0A-0D5F690FA813}"/>
              </a:ext>
            </a:extLst>
          </p:cNvPr>
          <p:cNvSpPr>
            <a:spLocks noGrp="1"/>
          </p:cNvSpPr>
          <p:nvPr>
            <p:ph type="title" hasCustomPrompt="1"/>
          </p:nvPr>
        </p:nvSpPr>
        <p:spPr>
          <a:xfrm>
            <a:off x="336550" y="2095500"/>
            <a:ext cx="3511550" cy="3371850"/>
          </a:xfrm>
        </p:spPr>
        <p:txBody>
          <a:bodyPr anchor="t">
            <a:normAutofit/>
          </a:bodyPr>
          <a:lstStyle>
            <a:lvl1pPr algn="l">
              <a:defRPr sz="3600" spc="0">
                <a:solidFill>
                  <a:schemeClr val="tx2"/>
                </a:solidFill>
              </a:defRPr>
            </a:lvl1pPr>
          </a:lstStyle>
          <a:p>
            <a:r>
              <a:rPr lang="en-US"/>
              <a:t>Click To Edit Master Title Style</a:t>
            </a:r>
          </a:p>
        </p:txBody>
      </p:sp>
      <p:sp>
        <p:nvSpPr>
          <p:cNvPr id="10" name="TextBox 9">
            <a:extLst>
              <a:ext uri="{FF2B5EF4-FFF2-40B4-BE49-F238E27FC236}">
                <a16:creationId xmlns:a16="http://schemas.microsoft.com/office/drawing/2014/main" id="{8C9B0270-11DD-4818-9C9D-7159E9927414}"/>
              </a:ext>
            </a:extLst>
          </p:cNvPr>
          <p:cNvSpPr txBox="1"/>
          <p:nvPr userDrawn="1"/>
        </p:nvSpPr>
        <p:spPr>
          <a:xfrm>
            <a:off x="-3155541" y="0"/>
            <a:ext cx="1805712" cy="5355312"/>
          </a:xfrm>
          <a:prstGeom prst="rect">
            <a:avLst/>
          </a:prstGeom>
          <a:noFill/>
        </p:spPr>
        <p:txBody>
          <a:bodyPr wrap="square" rtlCol="0">
            <a:noAutofit/>
          </a:bodyPr>
          <a:lstStyle/>
          <a:p>
            <a:r>
              <a:rPr lang="en-US" sz="1100"/>
              <a:t>To change the background image: </a:t>
            </a:r>
            <a:br>
              <a:rPr lang="en-US" sz="1100"/>
            </a:br>
            <a:endParaRPr lang="en-US" sz="1100"/>
          </a:p>
          <a:p>
            <a:pPr marL="285750" indent="-285750">
              <a:buFont typeface="Arial" panose="020B0604020202020204" pitchFamily="34" charset="0"/>
              <a:buChar char="•"/>
            </a:pPr>
            <a:r>
              <a:rPr lang="en-US" sz="1100"/>
              <a:t>Click on background image placeholder icon to </a:t>
            </a:r>
            <a:r>
              <a:rPr lang="en-US" sz="1100" b="1"/>
              <a:t>Change Picture</a:t>
            </a:r>
          </a:p>
          <a:p>
            <a:pPr marL="285750" indent="-285750">
              <a:buFont typeface="Arial" panose="020B0604020202020204" pitchFamily="34" charset="0"/>
              <a:buChar char="•"/>
            </a:pPr>
            <a:r>
              <a:rPr lang="en-US" sz="1100"/>
              <a:t>Choose your new image. </a:t>
            </a:r>
            <a:r>
              <a:rPr lang="en-US" sz="1100" b="1"/>
              <a:t>Done!</a:t>
            </a:r>
          </a:p>
        </p:txBody>
      </p:sp>
    </p:spTree>
    <p:extLst>
      <p:ext uri="{BB962C8B-B14F-4D97-AF65-F5344CB8AC3E}">
        <p14:creationId xmlns:p14="http://schemas.microsoft.com/office/powerpoint/2010/main" val="17470441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1_Alternate Section Header">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A953325A-3252-4F44-9166-3635725689ED}"/>
              </a:ext>
            </a:extLst>
          </p:cNvPr>
          <p:cNvCxnSpPr/>
          <p:nvPr userDrawn="1"/>
        </p:nvCxnSpPr>
        <p:spPr>
          <a:xfrm>
            <a:off x="838200" y="4892040"/>
            <a:ext cx="2926080"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1D54AAA-6D1D-4BFC-89C5-E30ABF5459C7}"/>
              </a:ext>
            </a:extLst>
          </p:cNvPr>
          <p:cNvSpPr>
            <a:spLocks noGrp="1"/>
          </p:cNvSpPr>
          <p:nvPr>
            <p:ph type="title"/>
          </p:nvPr>
        </p:nvSpPr>
        <p:spPr>
          <a:xfrm>
            <a:off x="819151" y="2578608"/>
            <a:ext cx="9106902" cy="2042014"/>
          </a:xfrm>
        </p:spPr>
        <p:txBody>
          <a:bodyPr lIns="0" anchor="b">
            <a:normAutofit/>
          </a:bodyPr>
          <a:lstStyle>
            <a:lvl1pPr algn="l">
              <a:defRPr sz="3600">
                <a:solidFill>
                  <a:schemeClr val="tx2"/>
                </a:solidFill>
              </a:defRPr>
            </a:lvl1pPr>
          </a:lstStyle>
          <a:p>
            <a:r>
              <a:rPr lang="en-US"/>
              <a:t>Click to edit Master title style</a:t>
            </a:r>
          </a:p>
        </p:txBody>
      </p:sp>
      <p:sp>
        <p:nvSpPr>
          <p:cNvPr id="3" name="Text Placeholder 2">
            <a:extLst>
              <a:ext uri="{FF2B5EF4-FFF2-40B4-BE49-F238E27FC236}">
                <a16:creationId xmlns:a16="http://schemas.microsoft.com/office/drawing/2014/main" id="{C399FB64-2188-40ED-8166-957ED2541B31}"/>
              </a:ext>
            </a:extLst>
          </p:cNvPr>
          <p:cNvSpPr>
            <a:spLocks noGrp="1"/>
          </p:cNvSpPr>
          <p:nvPr>
            <p:ph type="body" idx="1" hasCustomPrompt="1"/>
          </p:nvPr>
        </p:nvSpPr>
        <p:spPr>
          <a:xfrm>
            <a:off x="831850" y="5171708"/>
            <a:ext cx="9106902" cy="941388"/>
          </a:xfrm>
        </p:spPr>
        <p:txBody>
          <a:bodyPr lIns="0">
            <a:normAutofit/>
          </a:bodyPr>
          <a:lstStyle>
            <a:lvl1pPr marL="0" indent="0" algn="l">
              <a:buNone/>
              <a:defRPr sz="20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67953209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Sidebar and Picture">
    <p:spTree>
      <p:nvGrpSpPr>
        <p:cNvPr id="1" name=""/>
        <p:cNvGrpSpPr/>
        <p:nvPr/>
      </p:nvGrpSpPr>
      <p:grpSpPr>
        <a:xfrm>
          <a:off x="0" y="0"/>
          <a:ext cx="0" cy="0"/>
          <a:chOff x="0" y="0"/>
          <a:chExt cx="0" cy="0"/>
        </a:xfrm>
      </p:grpSpPr>
      <p:sp>
        <p:nvSpPr>
          <p:cNvPr id="7" name="Rectangle 6"/>
          <p:cNvSpPr/>
          <p:nvPr userDrawn="1"/>
        </p:nvSpPr>
        <p:spPr>
          <a:xfrm>
            <a:off x="0" y="0"/>
            <a:ext cx="41148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8622393E-820A-44DA-96F9-BFC9A96AE053}"/>
              </a:ext>
            </a:extLst>
          </p:cNvPr>
          <p:cNvSpPr>
            <a:spLocks noGrp="1"/>
          </p:cNvSpPr>
          <p:nvPr>
            <p:ph type="body" idx="1" hasCustomPrompt="1"/>
          </p:nvPr>
        </p:nvSpPr>
        <p:spPr>
          <a:xfrm>
            <a:off x="336550" y="1042492"/>
            <a:ext cx="3511550" cy="916481"/>
          </a:xfrm>
        </p:spPr>
        <p:txBody>
          <a:bodyPr anchor="t">
            <a:normAutofit/>
          </a:bodyPr>
          <a:lstStyle>
            <a:lvl1pPr marL="0" indent="0">
              <a:buNone/>
              <a:defRPr sz="2000" b="1" spc="3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CFC5C0-F1BC-460B-829E-BC55D0F20DE7}"/>
              </a:ext>
            </a:extLst>
          </p:cNvPr>
          <p:cNvSpPr>
            <a:spLocks noGrp="1"/>
          </p:cNvSpPr>
          <p:nvPr>
            <p:ph type="dt" sz="half" idx="10"/>
          </p:nvPr>
        </p:nvSpPr>
        <p:spPr/>
        <p:txBody>
          <a:bodyPr/>
          <a:lstStyle/>
          <a:p>
            <a:fld id="{111FC835-FED9-4C6D-A89B-BEC4C37675A2}" type="datetimeFigureOut">
              <a:rPr lang="en-US" smtClean="0"/>
              <a:pPr/>
              <a:t>10/6/2025</a:t>
            </a:fld>
            <a:endParaRPr lang="en-US"/>
          </a:p>
        </p:txBody>
      </p:sp>
      <p:sp>
        <p:nvSpPr>
          <p:cNvPr id="5" name="Footer Placeholder 4">
            <a:extLst>
              <a:ext uri="{FF2B5EF4-FFF2-40B4-BE49-F238E27FC236}">
                <a16:creationId xmlns:a16="http://schemas.microsoft.com/office/drawing/2014/main" id="{28C0CC62-89FC-4FB1-B2AA-CEF9B95219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C35BF1-66E5-438D-8A8F-F12A24139302}"/>
              </a:ext>
            </a:extLst>
          </p:cNvPr>
          <p:cNvSpPr>
            <a:spLocks noGrp="1"/>
          </p:cNvSpPr>
          <p:nvPr>
            <p:ph type="sldNum" sz="quarter" idx="12"/>
          </p:nvPr>
        </p:nvSpPr>
        <p:spPr/>
        <p:txBody>
          <a:bodyPr/>
          <a:lstStyle/>
          <a:p>
            <a:fld id="{66D5A6D9-F27A-4C48-BE07-47A83607681D}" type="slidenum">
              <a:rPr lang="en-US" smtClean="0"/>
              <a:pPr/>
              <a:t>‹#›</a:t>
            </a:fld>
            <a:endParaRPr lang="en-US"/>
          </a:p>
        </p:txBody>
      </p:sp>
      <p:cxnSp>
        <p:nvCxnSpPr>
          <p:cNvPr id="9" name="Straight Connector 8"/>
          <p:cNvCxnSpPr/>
          <p:nvPr userDrawn="1"/>
        </p:nvCxnSpPr>
        <p:spPr>
          <a:xfrm>
            <a:off x="450630" y="790245"/>
            <a:ext cx="1828800" cy="0"/>
          </a:xfrm>
          <a:prstGeom prst="line">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Picture Placeholder 11">
            <a:extLst>
              <a:ext uri="{FF2B5EF4-FFF2-40B4-BE49-F238E27FC236}">
                <a16:creationId xmlns:a16="http://schemas.microsoft.com/office/drawing/2014/main" id="{45625527-1A19-4895-AE27-E3129F1D3F2D}"/>
              </a:ext>
            </a:extLst>
          </p:cNvPr>
          <p:cNvSpPr>
            <a:spLocks noGrp="1"/>
          </p:cNvSpPr>
          <p:nvPr>
            <p:ph type="pic" sz="quarter" idx="13"/>
          </p:nvPr>
        </p:nvSpPr>
        <p:spPr>
          <a:xfrm>
            <a:off x="4114800" y="0"/>
            <a:ext cx="8077200" cy="6858000"/>
          </a:xfrm>
          <a:ln>
            <a:noFill/>
          </a:ln>
        </p:spPr>
        <p:txBody>
          <a:bodyPr/>
          <a:lstStyle/>
          <a:p>
            <a:r>
              <a:rPr lang="en-US"/>
              <a:t>Click icon to add picture</a:t>
            </a:r>
          </a:p>
        </p:txBody>
      </p:sp>
      <p:sp>
        <p:nvSpPr>
          <p:cNvPr id="11" name="Title 1">
            <a:extLst>
              <a:ext uri="{FF2B5EF4-FFF2-40B4-BE49-F238E27FC236}">
                <a16:creationId xmlns:a16="http://schemas.microsoft.com/office/drawing/2014/main" id="{C47A8FF8-F8B6-4338-BA0A-0D5F690FA813}"/>
              </a:ext>
            </a:extLst>
          </p:cNvPr>
          <p:cNvSpPr>
            <a:spLocks noGrp="1"/>
          </p:cNvSpPr>
          <p:nvPr>
            <p:ph type="title" hasCustomPrompt="1"/>
          </p:nvPr>
        </p:nvSpPr>
        <p:spPr>
          <a:xfrm>
            <a:off x="336550" y="2095500"/>
            <a:ext cx="3511550" cy="3371850"/>
          </a:xfrm>
        </p:spPr>
        <p:txBody>
          <a:bodyPr anchor="t">
            <a:normAutofit/>
          </a:bodyPr>
          <a:lstStyle>
            <a:lvl1pPr algn="l">
              <a:defRPr sz="3600" spc="0">
                <a:solidFill>
                  <a:schemeClr val="bg1"/>
                </a:solidFill>
              </a:defRPr>
            </a:lvl1pPr>
          </a:lstStyle>
          <a:p>
            <a:r>
              <a:rPr lang="en-US"/>
              <a:t>Click To Edit Master Title Style</a:t>
            </a:r>
          </a:p>
        </p:txBody>
      </p:sp>
      <p:sp>
        <p:nvSpPr>
          <p:cNvPr id="10" name="TextBox 9">
            <a:extLst>
              <a:ext uri="{FF2B5EF4-FFF2-40B4-BE49-F238E27FC236}">
                <a16:creationId xmlns:a16="http://schemas.microsoft.com/office/drawing/2014/main" id="{8C9B0270-11DD-4818-9C9D-7159E9927414}"/>
              </a:ext>
            </a:extLst>
          </p:cNvPr>
          <p:cNvSpPr txBox="1"/>
          <p:nvPr userDrawn="1"/>
        </p:nvSpPr>
        <p:spPr>
          <a:xfrm>
            <a:off x="-3155541" y="0"/>
            <a:ext cx="1805712" cy="5355312"/>
          </a:xfrm>
          <a:prstGeom prst="rect">
            <a:avLst/>
          </a:prstGeom>
          <a:noFill/>
        </p:spPr>
        <p:txBody>
          <a:bodyPr wrap="square" rtlCol="0">
            <a:noAutofit/>
          </a:bodyPr>
          <a:lstStyle/>
          <a:p>
            <a:r>
              <a:rPr lang="en-US" sz="1100"/>
              <a:t>To change the background image: </a:t>
            </a:r>
            <a:br>
              <a:rPr lang="en-US" sz="1100"/>
            </a:br>
            <a:endParaRPr lang="en-US" sz="1100"/>
          </a:p>
          <a:p>
            <a:pPr marL="285750" indent="-285750">
              <a:buFont typeface="Arial" panose="020B0604020202020204" pitchFamily="34" charset="0"/>
              <a:buChar char="•"/>
            </a:pPr>
            <a:r>
              <a:rPr lang="en-US" sz="1100"/>
              <a:t>Click on background image placeholder icon to </a:t>
            </a:r>
            <a:r>
              <a:rPr lang="en-US" sz="1100" b="1"/>
              <a:t>Change Picture</a:t>
            </a:r>
          </a:p>
          <a:p>
            <a:pPr marL="285750" indent="-285750">
              <a:buFont typeface="Arial" panose="020B0604020202020204" pitchFamily="34" charset="0"/>
              <a:buChar char="•"/>
            </a:pPr>
            <a:r>
              <a:rPr lang="en-US" sz="1100"/>
              <a:t>Choose your new image. </a:t>
            </a:r>
            <a:r>
              <a:rPr lang="en-US" sz="1100" b="1"/>
              <a:t>Done!</a:t>
            </a:r>
          </a:p>
        </p:txBody>
      </p:sp>
    </p:spTree>
    <p:extLst>
      <p:ext uri="{BB962C8B-B14F-4D97-AF65-F5344CB8AC3E}">
        <p14:creationId xmlns:p14="http://schemas.microsoft.com/office/powerpoint/2010/main" val="314413088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_Sidebar and Picture">
    <p:spTree>
      <p:nvGrpSpPr>
        <p:cNvPr id="1" name=""/>
        <p:cNvGrpSpPr/>
        <p:nvPr/>
      </p:nvGrpSpPr>
      <p:grpSpPr>
        <a:xfrm>
          <a:off x="0" y="0"/>
          <a:ext cx="0" cy="0"/>
          <a:chOff x="0" y="0"/>
          <a:chExt cx="0" cy="0"/>
        </a:xfrm>
      </p:grpSpPr>
      <p:sp>
        <p:nvSpPr>
          <p:cNvPr id="7" name="Rectangle 6"/>
          <p:cNvSpPr/>
          <p:nvPr userDrawn="1"/>
        </p:nvSpPr>
        <p:spPr>
          <a:xfrm>
            <a:off x="0" y="0"/>
            <a:ext cx="4114800" cy="6858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8622393E-820A-44DA-96F9-BFC9A96AE053}"/>
              </a:ext>
            </a:extLst>
          </p:cNvPr>
          <p:cNvSpPr>
            <a:spLocks noGrp="1"/>
          </p:cNvSpPr>
          <p:nvPr>
            <p:ph type="body" idx="1" hasCustomPrompt="1"/>
          </p:nvPr>
        </p:nvSpPr>
        <p:spPr>
          <a:xfrm>
            <a:off x="336550" y="1042492"/>
            <a:ext cx="3511550" cy="916481"/>
          </a:xfrm>
        </p:spPr>
        <p:txBody>
          <a:bodyPr anchor="t">
            <a:normAutofit/>
          </a:bodyPr>
          <a:lstStyle>
            <a:lvl1pPr marL="0" indent="0">
              <a:buNone/>
              <a:defRPr sz="2000" b="1" spc="3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CFC5C0-F1BC-460B-829E-BC55D0F20DE7}"/>
              </a:ext>
            </a:extLst>
          </p:cNvPr>
          <p:cNvSpPr>
            <a:spLocks noGrp="1"/>
          </p:cNvSpPr>
          <p:nvPr>
            <p:ph type="dt" sz="half" idx="10"/>
          </p:nvPr>
        </p:nvSpPr>
        <p:spPr/>
        <p:txBody>
          <a:bodyPr/>
          <a:lstStyle/>
          <a:p>
            <a:fld id="{111FC835-FED9-4C6D-A89B-BEC4C37675A2}" type="datetimeFigureOut">
              <a:rPr lang="en-US" smtClean="0"/>
              <a:pPr/>
              <a:t>10/6/2025</a:t>
            </a:fld>
            <a:endParaRPr lang="en-US"/>
          </a:p>
        </p:txBody>
      </p:sp>
      <p:sp>
        <p:nvSpPr>
          <p:cNvPr id="5" name="Footer Placeholder 4">
            <a:extLst>
              <a:ext uri="{FF2B5EF4-FFF2-40B4-BE49-F238E27FC236}">
                <a16:creationId xmlns:a16="http://schemas.microsoft.com/office/drawing/2014/main" id="{28C0CC62-89FC-4FB1-B2AA-CEF9B95219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C35BF1-66E5-438D-8A8F-F12A24139302}"/>
              </a:ext>
            </a:extLst>
          </p:cNvPr>
          <p:cNvSpPr>
            <a:spLocks noGrp="1"/>
          </p:cNvSpPr>
          <p:nvPr>
            <p:ph type="sldNum" sz="quarter" idx="12"/>
          </p:nvPr>
        </p:nvSpPr>
        <p:spPr/>
        <p:txBody>
          <a:bodyPr/>
          <a:lstStyle/>
          <a:p>
            <a:fld id="{66D5A6D9-F27A-4C48-BE07-47A83607681D}" type="slidenum">
              <a:rPr lang="en-US" smtClean="0"/>
              <a:pPr/>
              <a:t>‹#›</a:t>
            </a:fld>
            <a:endParaRPr lang="en-US"/>
          </a:p>
        </p:txBody>
      </p:sp>
      <p:cxnSp>
        <p:nvCxnSpPr>
          <p:cNvPr id="9" name="Straight Connector 8"/>
          <p:cNvCxnSpPr/>
          <p:nvPr userDrawn="1"/>
        </p:nvCxnSpPr>
        <p:spPr>
          <a:xfrm>
            <a:off x="450630" y="790245"/>
            <a:ext cx="1828800"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Picture Placeholder 11">
            <a:extLst>
              <a:ext uri="{FF2B5EF4-FFF2-40B4-BE49-F238E27FC236}">
                <a16:creationId xmlns:a16="http://schemas.microsoft.com/office/drawing/2014/main" id="{45625527-1A19-4895-AE27-E3129F1D3F2D}"/>
              </a:ext>
            </a:extLst>
          </p:cNvPr>
          <p:cNvSpPr>
            <a:spLocks noGrp="1"/>
          </p:cNvSpPr>
          <p:nvPr>
            <p:ph type="pic" sz="quarter" idx="13"/>
          </p:nvPr>
        </p:nvSpPr>
        <p:spPr>
          <a:xfrm>
            <a:off x="4114800" y="0"/>
            <a:ext cx="8077200" cy="6858000"/>
          </a:xfrm>
          <a:ln>
            <a:noFill/>
          </a:ln>
        </p:spPr>
        <p:txBody>
          <a:bodyPr/>
          <a:lstStyle/>
          <a:p>
            <a:r>
              <a:rPr lang="en-US"/>
              <a:t>Click icon to add picture</a:t>
            </a:r>
          </a:p>
        </p:txBody>
      </p:sp>
      <p:sp>
        <p:nvSpPr>
          <p:cNvPr id="11" name="Title 1">
            <a:extLst>
              <a:ext uri="{FF2B5EF4-FFF2-40B4-BE49-F238E27FC236}">
                <a16:creationId xmlns:a16="http://schemas.microsoft.com/office/drawing/2014/main" id="{C47A8FF8-F8B6-4338-BA0A-0D5F690FA813}"/>
              </a:ext>
            </a:extLst>
          </p:cNvPr>
          <p:cNvSpPr>
            <a:spLocks noGrp="1"/>
          </p:cNvSpPr>
          <p:nvPr>
            <p:ph type="title" hasCustomPrompt="1"/>
          </p:nvPr>
        </p:nvSpPr>
        <p:spPr>
          <a:xfrm>
            <a:off x="336550" y="2095500"/>
            <a:ext cx="3511550" cy="3371850"/>
          </a:xfrm>
        </p:spPr>
        <p:txBody>
          <a:bodyPr anchor="t">
            <a:normAutofit/>
          </a:bodyPr>
          <a:lstStyle>
            <a:lvl1pPr algn="l">
              <a:defRPr sz="3600" spc="0">
                <a:solidFill>
                  <a:schemeClr val="bg1"/>
                </a:solidFill>
              </a:defRPr>
            </a:lvl1pPr>
          </a:lstStyle>
          <a:p>
            <a:r>
              <a:rPr lang="en-US"/>
              <a:t>Click To Edit Master Title Style</a:t>
            </a:r>
          </a:p>
        </p:txBody>
      </p:sp>
      <p:sp>
        <p:nvSpPr>
          <p:cNvPr id="10" name="TextBox 9">
            <a:extLst>
              <a:ext uri="{FF2B5EF4-FFF2-40B4-BE49-F238E27FC236}">
                <a16:creationId xmlns:a16="http://schemas.microsoft.com/office/drawing/2014/main" id="{8C9B0270-11DD-4818-9C9D-7159E9927414}"/>
              </a:ext>
            </a:extLst>
          </p:cNvPr>
          <p:cNvSpPr txBox="1"/>
          <p:nvPr userDrawn="1"/>
        </p:nvSpPr>
        <p:spPr>
          <a:xfrm>
            <a:off x="-3155541" y="0"/>
            <a:ext cx="1805712" cy="5355312"/>
          </a:xfrm>
          <a:prstGeom prst="rect">
            <a:avLst/>
          </a:prstGeom>
          <a:noFill/>
        </p:spPr>
        <p:txBody>
          <a:bodyPr wrap="square" rtlCol="0">
            <a:noAutofit/>
          </a:bodyPr>
          <a:lstStyle/>
          <a:p>
            <a:r>
              <a:rPr lang="en-US" sz="1100"/>
              <a:t>To change the background image: </a:t>
            </a:r>
            <a:br>
              <a:rPr lang="en-US" sz="1100"/>
            </a:br>
            <a:endParaRPr lang="en-US" sz="1100"/>
          </a:p>
          <a:p>
            <a:pPr marL="285750" indent="-285750">
              <a:buFont typeface="Arial" panose="020B0604020202020204" pitchFamily="34" charset="0"/>
              <a:buChar char="•"/>
            </a:pPr>
            <a:r>
              <a:rPr lang="en-US" sz="1100"/>
              <a:t>Click on background image placeholder icon to </a:t>
            </a:r>
            <a:r>
              <a:rPr lang="en-US" sz="1100" b="1"/>
              <a:t>Change Picture</a:t>
            </a:r>
          </a:p>
          <a:p>
            <a:pPr marL="285750" indent="-285750">
              <a:buFont typeface="Arial" panose="020B0604020202020204" pitchFamily="34" charset="0"/>
              <a:buChar char="•"/>
            </a:pPr>
            <a:r>
              <a:rPr lang="en-US" sz="1100"/>
              <a:t>Choose your new image. </a:t>
            </a:r>
            <a:r>
              <a:rPr lang="en-US" sz="1100" b="1"/>
              <a:t>Done!</a:t>
            </a:r>
          </a:p>
        </p:txBody>
      </p:sp>
    </p:spTree>
    <p:extLst>
      <p:ext uri="{BB962C8B-B14F-4D97-AF65-F5344CB8AC3E}">
        <p14:creationId xmlns:p14="http://schemas.microsoft.com/office/powerpoint/2010/main" val="161276019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idebar and Picture Content">
    <p:spTree>
      <p:nvGrpSpPr>
        <p:cNvPr id="1" name=""/>
        <p:cNvGrpSpPr/>
        <p:nvPr/>
      </p:nvGrpSpPr>
      <p:grpSpPr>
        <a:xfrm>
          <a:off x="0" y="0"/>
          <a:ext cx="0" cy="0"/>
          <a:chOff x="0" y="0"/>
          <a:chExt cx="0" cy="0"/>
        </a:xfrm>
      </p:grpSpPr>
      <p:sp>
        <p:nvSpPr>
          <p:cNvPr id="7" name="Rectangle 6"/>
          <p:cNvSpPr/>
          <p:nvPr userDrawn="1"/>
        </p:nvSpPr>
        <p:spPr>
          <a:xfrm>
            <a:off x="0" y="0"/>
            <a:ext cx="41148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B5F976-D1ED-41BB-A844-B9AB0F253BC7}"/>
              </a:ext>
            </a:extLst>
          </p:cNvPr>
          <p:cNvSpPr>
            <a:spLocks noGrp="1"/>
          </p:cNvSpPr>
          <p:nvPr>
            <p:ph type="title" hasCustomPrompt="1"/>
          </p:nvPr>
        </p:nvSpPr>
        <p:spPr>
          <a:xfrm>
            <a:off x="336550" y="2095500"/>
            <a:ext cx="3511550" cy="3371850"/>
          </a:xfrm>
        </p:spPr>
        <p:txBody>
          <a:bodyPr anchor="t">
            <a:normAutofit/>
          </a:bodyPr>
          <a:lstStyle>
            <a:lvl1pPr algn="l">
              <a:defRPr sz="3600" spc="0">
                <a:solidFill>
                  <a:schemeClr val="tx2"/>
                </a:solidFill>
              </a:defRPr>
            </a:lvl1pPr>
          </a:lstStyle>
          <a:p>
            <a:r>
              <a:rPr lang="en-US"/>
              <a:t>Click To Edit Master Title Style</a:t>
            </a:r>
          </a:p>
        </p:txBody>
      </p:sp>
      <p:sp>
        <p:nvSpPr>
          <p:cNvPr id="3" name="Text Placeholder 2">
            <a:extLst>
              <a:ext uri="{FF2B5EF4-FFF2-40B4-BE49-F238E27FC236}">
                <a16:creationId xmlns:a16="http://schemas.microsoft.com/office/drawing/2014/main" id="{8622393E-820A-44DA-96F9-BFC9A96AE053}"/>
              </a:ext>
            </a:extLst>
          </p:cNvPr>
          <p:cNvSpPr>
            <a:spLocks noGrp="1"/>
          </p:cNvSpPr>
          <p:nvPr>
            <p:ph type="body" idx="1" hasCustomPrompt="1"/>
          </p:nvPr>
        </p:nvSpPr>
        <p:spPr>
          <a:xfrm>
            <a:off x="336550" y="1042492"/>
            <a:ext cx="3511550" cy="916481"/>
          </a:xfrm>
        </p:spPr>
        <p:txBody>
          <a:bodyPr anchor="t">
            <a:normAutofit/>
          </a:bodyPr>
          <a:lstStyle>
            <a:lvl1pPr marL="0" indent="0">
              <a:buNone/>
              <a:defRPr sz="2000" b="1" spc="300">
                <a:solidFill>
                  <a:schemeClr val="tx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CFC5C0-F1BC-460B-829E-BC55D0F20DE7}"/>
              </a:ext>
            </a:extLst>
          </p:cNvPr>
          <p:cNvSpPr>
            <a:spLocks noGrp="1"/>
          </p:cNvSpPr>
          <p:nvPr>
            <p:ph type="dt" sz="half" idx="10"/>
          </p:nvPr>
        </p:nvSpPr>
        <p:spPr/>
        <p:txBody>
          <a:bodyPr/>
          <a:lstStyle/>
          <a:p>
            <a:fld id="{111FC835-FED9-4C6D-A89B-BEC4C37675A2}" type="datetimeFigureOut">
              <a:rPr lang="en-US" smtClean="0"/>
              <a:pPr/>
              <a:t>10/6/2025</a:t>
            </a:fld>
            <a:endParaRPr lang="en-US"/>
          </a:p>
        </p:txBody>
      </p:sp>
      <p:sp>
        <p:nvSpPr>
          <p:cNvPr id="5" name="Footer Placeholder 4">
            <a:extLst>
              <a:ext uri="{FF2B5EF4-FFF2-40B4-BE49-F238E27FC236}">
                <a16:creationId xmlns:a16="http://schemas.microsoft.com/office/drawing/2014/main" id="{28C0CC62-89FC-4FB1-B2AA-CEF9B95219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C35BF1-66E5-438D-8A8F-F12A24139302}"/>
              </a:ext>
            </a:extLst>
          </p:cNvPr>
          <p:cNvSpPr>
            <a:spLocks noGrp="1"/>
          </p:cNvSpPr>
          <p:nvPr>
            <p:ph type="sldNum" sz="quarter" idx="12"/>
          </p:nvPr>
        </p:nvSpPr>
        <p:spPr/>
        <p:txBody>
          <a:bodyPr/>
          <a:lstStyle/>
          <a:p>
            <a:fld id="{66D5A6D9-F27A-4C48-BE07-47A83607681D}" type="slidenum">
              <a:rPr lang="en-US" smtClean="0"/>
              <a:pPr/>
              <a:t>‹#›</a:t>
            </a:fld>
            <a:endParaRPr lang="en-US"/>
          </a:p>
        </p:txBody>
      </p:sp>
      <p:cxnSp>
        <p:nvCxnSpPr>
          <p:cNvPr id="9" name="Straight Connector 8"/>
          <p:cNvCxnSpPr/>
          <p:nvPr userDrawn="1"/>
        </p:nvCxnSpPr>
        <p:spPr>
          <a:xfrm>
            <a:off x="450630" y="790245"/>
            <a:ext cx="1828800" cy="0"/>
          </a:xfrm>
          <a:prstGeom prst="line">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ext Placeholder 9">
            <a:extLst>
              <a:ext uri="{FF2B5EF4-FFF2-40B4-BE49-F238E27FC236}">
                <a16:creationId xmlns:a16="http://schemas.microsoft.com/office/drawing/2014/main" id="{77204B2A-7ADB-4B07-86C7-40C2BB0DE0FB}"/>
              </a:ext>
            </a:extLst>
          </p:cNvPr>
          <p:cNvSpPr>
            <a:spLocks noGrp="1"/>
          </p:cNvSpPr>
          <p:nvPr>
            <p:ph type="body" sz="quarter" idx="14"/>
          </p:nvPr>
        </p:nvSpPr>
        <p:spPr>
          <a:xfrm>
            <a:off x="4905034" y="790245"/>
            <a:ext cx="6493683" cy="5277519"/>
          </a:xfrm>
          <a:solidFill>
            <a:schemeClr val="bg1">
              <a:alpha val="75000"/>
            </a:schemeClr>
          </a:solidFill>
        </p:spPr>
        <p:txBody>
          <a:bodyPr lIns="457200" tIns="548640" rIns="457200" bIns="457200">
            <a:normAutofit/>
          </a:bodyPr>
          <a:lstStyle>
            <a:lvl1pPr marL="228600" marR="0" indent="-228600" algn="l" defTabSz="914400" rtl="0" eaLnBrk="1" fontAlgn="auto" latinLnBrk="0" hangingPunct="1">
              <a:lnSpc>
                <a:spcPct val="90000"/>
              </a:lnSpc>
              <a:spcBef>
                <a:spcPts val="1800"/>
              </a:spcBef>
              <a:spcAft>
                <a:spcPts val="0"/>
              </a:spcAft>
              <a:buClr>
                <a:schemeClr val="bg2"/>
              </a:buClr>
              <a:buSzTx/>
              <a:buFont typeface="Wingdings" panose="05000000000000000000" pitchFamily="2" charset="2"/>
              <a:buChar char="§"/>
              <a:tabLst/>
              <a:defRPr sz="2400" b="1">
                <a:solidFill>
                  <a:schemeClr val="tx2"/>
                </a:solidFill>
                <a:latin typeface="+mj-lt"/>
              </a:defRPr>
            </a:lvl1pPr>
            <a:lvl2pPr>
              <a:spcBef>
                <a:spcPts val="1800"/>
              </a:spcBef>
              <a:defRPr sz="2400" b="1">
                <a:solidFill>
                  <a:schemeClr val="tx2"/>
                </a:solidFill>
                <a:latin typeface="+mj-lt"/>
              </a:defRPr>
            </a:lvl2pPr>
            <a:lvl3pPr>
              <a:defRPr sz="2400" b="1">
                <a:latin typeface="+mj-lt"/>
              </a:defRPr>
            </a:lvl3pPr>
            <a:lvl4pPr>
              <a:defRPr sz="2400" b="1">
                <a:latin typeface="+mj-lt"/>
              </a:defRPr>
            </a:lvl4pPr>
            <a:lvl5pPr>
              <a:defRPr sz="2400" b="1">
                <a:latin typeface="+mj-lt"/>
              </a:defRPr>
            </a:lvl5pPr>
          </a:lstStyle>
          <a:p>
            <a:pPr lvl="0"/>
            <a:r>
              <a:rPr lang="en-US"/>
              <a:t>Click to edit Master text styles</a:t>
            </a:r>
          </a:p>
          <a:p>
            <a:pPr lvl="1"/>
            <a:r>
              <a:rPr lang="en-US"/>
              <a:t>Second level</a:t>
            </a:r>
          </a:p>
        </p:txBody>
      </p:sp>
      <p:sp>
        <p:nvSpPr>
          <p:cNvPr id="12" name="Picture Placeholder 11">
            <a:extLst>
              <a:ext uri="{FF2B5EF4-FFF2-40B4-BE49-F238E27FC236}">
                <a16:creationId xmlns:a16="http://schemas.microsoft.com/office/drawing/2014/main" id="{45625527-1A19-4895-AE27-E3129F1D3F2D}"/>
              </a:ext>
            </a:extLst>
          </p:cNvPr>
          <p:cNvSpPr>
            <a:spLocks noGrp="1"/>
          </p:cNvSpPr>
          <p:nvPr>
            <p:ph type="pic" sz="quarter" idx="13"/>
          </p:nvPr>
        </p:nvSpPr>
        <p:spPr>
          <a:xfrm>
            <a:off x="4117848" y="0"/>
            <a:ext cx="8074152" cy="6858000"/>
          </a:xfrm>
          <a:ln>
            <a:noFill/>
          </a:ln>
        </p:spPr>
        <p:txBody>
          <a:bodyPr/>
          <a:lstStyle/>
          <a:p>
            <a:r>
              <a:rPr lang="en-US"/>
              <a:t>Click icon to add picture</a:t>
            </a:r>
          </a:p>
        </p:txBody>
      </p:sp>
      <p:cxnSp>
        <p:nvCxnSpPr>
          <p:cNvPr id="14" name="Straight Arrow Connector 13">
            <a:extLst>
              <a:ext uri="{FF2B5EF4-FFF2-40B4-BE49-F238E27FC236}">
                <a16:creationId xmlns:a16="http://schemas.microsoft.com/office/drawing/2014/main" id="{C8A30B1B-6D99-4707-9216-16F92B50E5A0}"/>
              </a:ext>
            </a:extLst>
          </p:cNvPr>
          <p:cNvCxnSpPr>
            <a:cxnSpLocks/>
          </p:cNvCxnSpPr>
          <p:nvPr userDrawn="1"/>
        </p:nvCxnSpPr>
        <p:spPr>
          <a:xfrm>
            <a:off x="-741569" y="174171"/>
            <a:ext cx="457200" cy="0"/>
          </a:xfrm>
          <a:prstGeom prst="straightConnector1">
            <a:avLst/>
          </a:prstGeom>
          <a:ln w="5080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323D3F36-5083-4968-BE24-FCE4B435AA34}"/>
              </a:ext>
            </a:extLst>
          </p:cNvPr>
          <p:cNvSpPr txBox="1"/>
          <p:nvPr userDrawn="1"/>
        </p:nvSpPr>
        <p:spPr>
          <a:xfrm>
            <a:off x="-3155541" y="0"/>
            <a:ext cx="1805712" cy="5355312"/>
          </a:xfrm>
          <a:prstGeom prst="rect">
            <a:avLst/>
          </a:prstGeom>
          <a:noFill/>
        </p:spPr>
        <p:txBody>
          <a:bodyPr wrap="square" rtlCol="0">
            <a:noAutofit/>
          </a:bodyPr>
          <a:lstStyle/>
          <a:p>
            <a:r>
              <a:rPr lang="en-US" sz="1100"/>
              <a:t>To change the background image: </a:t>
            </a:r>
            <a:br>
              <a:rPr lang="en-US" sz="1100"/>
            </a:br>
            <a:endParaRPr lang="en-US" sz="1100"/>
          </a:p>
          <a:p>
            <a:pPr marL="285750" indent="-285750">
              <a:buFont typeface="Arial" panose="020B0604020202020204" pitchFamily="34" charset="0"/>
              <a:buChar char="•"/>
            </a:pPr>
            <a:r>
              <a:rPr lang="en-US" sz="1100"/>
              <a:t>Click on background image placeholder icon to </a:t>
            </a:r>
            <a:r>
              <a:rPr lang="en-US" sz="1100" b="1"/>
              <a:t>Change Picture</a:t>
            </a:r>
          </a:p>
          <a:p>
            <a:pPr marL="285750" indent="-285750">
              <a:buFont typeface="Arial" panose="020B0604020202020204" pitchFamily="34" charset="0"/>
              <a:buChar char="•"/>
            </a:pPr>
            <a:r>
              <a:rPr lang="en-US" sz="1100"/>
              <a:t>Choose your new image</a:t>
            </a:r>
          </a:p>
          <a:p>
            <a:pPr marL="285750" indent="-285750">
              <a:buFont typeface="Arial" panose="020B0604020202020204" pitchFamily="34" charset="0"/>
              <a:buChar char="•"/>
            </a:pPr>
            <a:r>
              <a:rPr lang="en-US" sz="1100"/>
              <a:t>Right click on image and select </a:t>
            </a:r>
            <a:r>
              <a:rPr lang="en-US" sz="1100" b="1"/>
              <a:t>send to back. Done!</a:t>
            </a:r>
          </a:p>
          <a:p>
            <a:pPr marL="285750" indent="-285750">
              <a:buFont typeface="Arial" panose="020B0604020202020204" pitchFamily="34" charset="0"/>
              <a:buChar char="•"/>
            </a:pPr>
            <a:endParaRPr lang="en-US" sz="1100" b="1"/>
          </a:p>
          <a:p>
            <a:pPr marL="285750" indent="-285750">
              <a:buFont typeface="Arial" panose="020B0604020202020204" pitchFamily="34" charset="0"/>
              <a:buChar char="•"/>
            </a:pPr>
            <a:r>
              <a:rPr lang="en-US" sz="1100" i="1">
                <a:solidFill>
                  <a:srgbClr val="FF0000"/>
                </a:solidFill>
              </a:rPr>
              <a:t>The image frame is on top of the text frame. You must fill and send to back or delete it to edit the text placeholder</a:t>
            </a:r>
          </a:p>
        </p:txBody>
      </p:sp>
    </p:spTree>
    <p:extLst>
      <p:ext uri="{BB962C8B-B14F-4D97-AF65-F5344CB8AC3E}">
        <p14:creationId xmlns:p14="http://schemas.microsoft.com/office/powerpoint/2010/main" val="205196331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Sidebar and Picture Content">
    <p:spTree>
      <p:nvGrpSpPr>
        <p:cNvPr id="1" name=""/>
        <p:cNvGrpSpPr/>
        <p:nvPr/>
      </p:nvGrpSpPr>
      <p:grpSpPr>
        <a:xfrm>
          <a:off x="0" y="0"/>
          <a:ext cx="0" cy="0"/>
          <a:chOff x="0" y="0"/>
          <a:chExt cx="0" cy="0"/>
        </a:xfrm>
      </p:grpSpPr>
      <p:sp>
        <p:nvSpPr>
          <p:cNvPr id="7" name="Rectangle 6"/>
          <p:cNvSpPr/>
          <p:nvPr userDrawn="1"/>
        </p:nvSpPr>
        <p:spPr>
          <a:xfrm>
            <a:off x="0" y="0"/>
            <a:ext cx="41148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B5F976-D1ED-41BB-A844-B9AB0F253BC7}"/>
              </a:ext>
            </a:extLst>
          </p:cNvPr>
          <p:cNvSpPr>
            <a:spLocks noGrp="1"/>
          </p:cNvSpPr>
          <p:nvPr>
            <p:ph type="title" hasCustomPrompt="1"/>
          </p:nvPr>
        </p:nvSpPr>
        <p:spPr>
          <a:xfrm>
            <a:off x="336550" y="2095500"/>
            <a:ext cx="3511550" cy="3371850"/>
          </a:xfrm>
        </p:spPr>
        <p:txBody>
          <a:bodyPr anchor="t">
            <a:normAutofit/>
          </a:bodyPr>
          <a:lstStyle>
            <a:lvl1pPr algn="l">
              <a:defRPr sz="3600" spc="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8622393E-820A-44DA-96F9-BFC9A96AE053}"/>
              </a:ext>
            </a:extLst>
          </p:cNvPr>
          <p:cNvSpPr>
            <a:spLocks noGrp="1"/>
          </p:cNvSpPr>
          <p:nvPr>
            <p:ph type="body" idx="1" hasCustomPrompt="1"/>
          </p:nvPr>
        </p:nvSpPr>
        <p:spPr>
          <a:xfrm>
            <a:off x="336550" y="1042492"/>
            <a:ext cx="3511550" cy="916481"/>
          </a:xfrm>
        </p:spPr>
        <p:txBody>
          <a:bodyPr anchor="t">
            <a:normAutofit/>
          </a:bodyPr>
          <a:lstStyle>
            <a:lvl1pPr marL="0" indent="0">
              <a:buNone/>
              <a:defRPr sz="2000" b="1" spc="3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CFC5C0-F1BC-460B-829E-BC55D0F20DE7}"/>
              </a:ext>
            </a:extLst>
          </p:cNvPr>
          <p:cNvSpPr>
            <a:spLocks noGrp="1"/>
          </p:cNvSpPr>
          <p:nvPr>
            <p:ph type="dt" sz="half" idx="10"/>
          </p:nvPr>
        </p:nvSpPr>
        <p:spPr/>
        <p:txBody>
          <a:bodyPr/>
          <a:lstStyle/>
          <a:p>
            <a:fld id="{111FC835-FED9-4C6D-A89B-BEC4C37675A2}" type="datetimeFigureOut">
              <a:rPr lang="en-US" smtClean="0"/>
              <a:pPr/>
              <a:t>10/6/2025</a:t>
            </a:fld>
            <a:endParaRPr lang="en-US"/>
          </a:p>
        </p:txBody>
      </p:sp>
      <p:sp>
        <p:nvSpPr>
          <p:cNvPr id="5" name="Footer Placeholder 4">
            <a:extLst>
              <a:ext uri="{FF2B5EF4-FFF2-40B4-BE49-F238E27FC236}">
                <a16:creationId xmlns:a16="http://schemas.microsoft.com/office/drawing/2014/main" id="{28C0CC62-89FC-4FB1-B2AA-CEF9B95219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C35BF1-66E5-438D-8A8F-F12A24139302}"/>
              </a:ext>
            </a:extLst>
          </p:cNvPr>
          <p:cNvSpPr>
            <a:spLocks noGrp="1"/>
          </p:cNvSpPr>
          <p:nvPr>
            <p:ph type="sldNum" sz="quarter" idx="12"/>
          </p:nvPr>
        </p:nvSpPr>
        <p:spPr/>
        <p:txBody>
          <a:bodyPr/>
          <a:lstStyle/>
          <a:p>
            <a:fld id="{66D5A6D9-F27A-4C48-BE07-47A83607681D}" type="slidenum">
              <a:rPr lang="en-US" smtClean="0"/>
              <a:pPr/>
              <a:t>‹#›</a:t>
            </a:fld>
            <a:endParaRPr lang="en-US"/>
          </a:p>
        </p:txBody>
      </p:sp>
      <p:cxnSp>
        <p:nvCxnSpPr>
          <p:cNvPr id="9" name="Straight Connector 8"/>
          <p:cNvCxnSpPr/>
          <p:nvPr userDrawn="1"/>
        </p:nvCxnSpPr>
        <p:spPr>
          <a:xfrm>
            <a:off x="450630" y="790245"/>
            <a:ext cx="1828800" cy="0"/>
          </a:xfrm>
          <a:prstGeom prst="line">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ext Placeholder 9">
            <a:extLst>
              <a:ext uri="{FF2B5EF4-FFF2-40B4-BE49-F238E27FC236}">
                <a16:creationId xmlns:a16="http://schemas.microsoft.com/office/drawing/2014/main" id="{77204B2A-7ADB-4B07-86C7-40C2BB0DE0FB}"/>
              </a:ext>
            </a:extLst>
          </p:cNvPr>
          <p:cNvSpPr>
            <a:spLocks noGrp="1"/>
          </p:cNvSpPr>
          <p:nvPr>
            <p:ph type="body" sz="quarter" idx="14"/>
          </p:nvPr>
        </p:nvSpPr>
        <p:spPr>
          <a:xfrm>
            <a:off x="4905034" y="790245"/>
            <a:ext cx="6493683" cy="5277519"/>
          </a:xfrm>
          <a:solidFill>
            <a:schemeClr val="bg1">
              <a:alpha val="75000"/>
            </a:schemeClr>
          </a:solidFill>
        </p:spPr>
        <p:txBody>
          <a:bodyPr lIns="457200" tIns="548640" rIns="457200" bIns="457200">
            <a:normAutofit/>
          </a:bodyPr>
          <a:lstStyle>
            <a:lvl1pPr marL="228600" marR="0" indent="-228600" algn="l" defTabSz="914400" rtl="0" eaLnBrk="1" fontAlgn="auto" latinLnBrk="0" hangingPunct="1">
              <a:lnSpc>
                <a:spcPct val="90000"/>
              </a:lnSpc>
              <a:spcBef>
                <a:spcPts val="1800"/>
              </a:spcBef>
              <a:spcAft>
                <a:spcPts val="0"/>
              </a:spcAft>
              <a:buClr>
                <a:schemeClr val="bg2"/>
              </a:buClr>
              <a:buSzTx/>
              <a:buFont typeface="Wingdings" panose="05000000000000000000" pitchFamily="2" charset="2"/>
              <a:buChar char="§"/>
              <a:tabLst/>
              <a:defRPr sz="2400" b="1">
                <a:solidFill>
                  <a:schemeClr val="tx2"/>
                </a:solidFill>
                <a:latin typeface="+mj-lt"/>
              </a:defRPr>
            </a:lvl1pPr>
            <a:lvl2pPr>
              <a:spcBef>
                <a:spcPts val="1800"/>
              </a:spcBef>
              <a:defRPr sz="2400" b="1">
                <a:solidFill>
                  <a:schemeClr val="tx2"/>
                </a:solidFill>
                <a:latin typeface="+mj-lt"/>
              </a:defRPr>
            </a:lvl2pPr>
            <a:lvl3pPr>
              <a:defRPr sz="2400" b="1">
                <a:latin typeface="+mj-lt"/>
              </a:defRPr>
            </a:lvl3pPr>
            <a:lvl4pPr>
              <a:defRPr sz="2400" b="1">
                <a:latin typeface="+mj-lt"/>
              </a:defRPr>
            </a:lvl4pPr>
            <a:lvl5pPr>
              <a:defRPr sz="2400" b="1">
                <a:latin typeface="+mj-lt"/>
              </a:defRPr>
            </a:lvl5pPr>
          </a:lstStyle>
          <a:p>
            <a:pPr lvl="0"/>
            <a:r>
              <a:rPr lang="en-US"/>
              <a:t>Click to edit Master text styles</a:t>
            </a:r>
          </a:p>
          <a:p>
            <a:pPr lvl="1"/>
            <a:r>
              <a:rPr lang="en-US"/>
              <a:t>Second level</a:t>
            </a:r>
          </a:p>
        </p:txBody>
      </p:sp>
      <p:sp>
        <p:nvSpPr>
          <p:cNvPr id="12" name="Picture Placeholder 11">
            <a:extLst>
              <a:ext uri="{FF2B5EF4-FFF2-40B4-BE49-F238E27FC236}">
                <a16:creationId xmlns:a16="http://schemas.microsoft.com/office/drawing/2014/main" id="{45625527-1A19-4895-AE27-E3129F1D3F2D}"/>
              </a:ext>
            </a:extLst>
          </p:cNvPr>
          <p:cNvSpPr>
            <a:spLocks noGrp="1"/>
          </p:cNvSpPr>
          <p:nvPr>
            <p:ph type="pic" sz="quarter" idx="13"/>
          </p:nvPr>
        </p:nvSpPr>
        <p:spPr>
          <a:xfrm>
            <a:off x="4117848" y="0"/>
            <a:ext cx="8074152" cy="6858000"/>
          </a:xfrm>
          <a:ln>
            <a:noFill/>
          </a:ln>
        </p:spPr>
        <p:txBody>
          <a:bodyPr/>
          <a:lstStyle/>
          <a:p>
            <a:r>
              <a:rPr lang="en-US"/>
              <a:t>Click icon to add picture</a:t>
            </a:r>
          </a:p>
        </p:txBody>
      </p:sp>
      <p:cxnSp>
        <p:nvCxnSpPr>
          <p:cNvPr id="14" name="Straight Arrow Connector 13">
            <a:extLst>
              <a:ext uri="{FF2B5EF4-FFF2-40B4-BE49-F238E27FC236}">
                <a16:creationId xmlns:a16="http://schemas.microsoft.com/office/drawing/2014/main" id="{C8A30B1B-6D99-4707-9216-16F92B50E5A0}"/>
              </a:ext>
            </a:extLst>
          </p:cNvPr>
          <p:cNvCxnSpPr>
            <a:cxnSpLocks/>
          </p:cNvCxnSpPr>
          <p:nvPr userDrawn="1"/>
        </p:nvCxnSpPr>
        <p:spPr>
          <a:xfrm>
            <a:off x="-741569" y="174171"/>
            <a:ext cx="457200" cy="0"/>
          </a:xfrm>
          <a:prstGeom prst="straightConnector1">
            <a:avLst/>
          </a:prstGeom>
          <a:ln w="5080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323D3F36-5083-4968-BE24-FCE4B435AA34}"/>
              </a:ext>
            </a:extLst>
          </p:cNvPr>
          <p:cNvSpPr txBox="1"/>
          <p:nvPr userDrawn="1"/>
        </p:nvSpPr>
        <p:spPr>
          <a:xfrm>
            <a:off x="-3155541" y="0"/>
            <a:ext cx="1805712" cy="5355312"/>
          </a:xfrm>
          <a:prstGeom prst="rect">
            <a:avLst/>
          </a:prstGeom>
          <a:noFill/>
        </p:spPr>
        <p:txBody>
          <a:bodyPr wrap="square" rtlCol="0">
            <a:noAutofit/>
          </a:bodyPr>
          <a:lstStyle/>
          <a:p>
            <a:r>
              <a:rPr lang="en-US" sz="1100"/>
              <a:t>To change the background image: </a:t>
            </a:r>
            <a:br>
              <a:rPr lang="en-US" sz="1100"/>
            </a:br>
            <a:endParaRPr lang="en-US" sz="1100"/>
          </a:p>
          <a:p>
            <a:pPr marL="285750" indent="-285750">
              <a:buFont typeface="Arial" panose="020B0604020202020204" pitchFamily="34" charset="0"/>
              <a:buChar char="•"/>
            </a:pPr>
            <a:r>
              <a:rPr lang="en-US" sz="1100"/>
              <a:t>Click on background image placeholder icon to </a:t>
            </a:r>
            <a:r>
              <a:rPr lang="en-US" sz="1100" b="1"/>
              <a:t>Change Picture</a:t>
            </a:r>
          </a:p>
          <a:p>
            <a:pPr marL="285750" indent="-285750">
              <a:buFont typeface="Arial" panose="020B0604020202020204" pitchFamily="34" charset="0"/>
              <a:buChar char="•"/>
            </a:pPr>
            <a:r>
              <a:rPr lang="en-US" sz="1100"/>
              <a:t>Choose your new image</a:t>
            </a:r>
          </a:p>
          <a:p>
            <a:pPr marL="285750" indent="-285750">
              <a:buFont typeface="Arial" panose="020B0604020202020204" pitchFamily="34" charset="0"/>
              <a:buChar char="•"/>
            </a:pPr>
            <a:r>
              <a:rPr lang="en-US" sz="1100"/>
              <a:t>Right click on image and select </a:t>
            </a:r>
            <a:r>
              <a:rPr lang="en-US" sz="1100" b="1"/>
              <a:t>send to back. Done!</a:t>
            </a:r>
          </a:p>
          <a:p>
            <a:pPr marL="285750" indent="-285750">
              <a:buFont typeface="Arial" panose="020B0604020202020204" pitchFamily="34" charset="0"/>
              <a:buChar char="•"/>
            </a:pPr>
            <a:endParaRPr lang="en-US" sz="1100" b="1"/>
          </a:p>
          <a:p>
            <a:pPr marL="285750" indent="-285750">
              <a:buFont typeface="Arial" panose="020B0604020202020204" pitchFamily="34" charset="0"/>
              <a:buChar char="•"/>
            </a:pPr>
            <a:r>
              <a:rPr lang="en-US" sz="1100" i="1">
                <a:solidFill>
                  <a:srgbClr val="FF0000"/>
                </a:solidFill>
              </a:rPr>
              <a:t>The image frame is on top of the text frame. You must fill and send to back or delete it to edit the text placeholder</a:t>
            </a:r>
          </a:p>
        </p:txBody>
      </p:sp>
    </p:spTree>
    <p:extLst>
      <p:ext uri="{BB962C8B-B14F-4D97-AF65-F5344CB8AC3E}">
        <p14:creationId xmlns:p14="http://schemas.microsoft.com/office/powerpoint/2010/main" val="252243605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_Sidebar and Picture Content">
    <p:spTree>
      <p:nvGrpSpPr>
        <p:cNvPr id="1" name=""/>
        <p:cNvGrpSpPr/>
        <p:nvPr/>
      </p:nvGrpSpPr>
      <p:grpSpPr>
        <a:xfrm>
          <a:off x="0" y="0"/>
          <a:ext cx="0" cy="0"/>
          <a:chOff x="0" y="0"/>
          <a:chExt cx="0" cy="0"/>
        </a:xfrm>
      </p:grpSpPr>
      <p:sp>
        <p:nvSpPr>
          <p:cNvPr id="7" name="Rectangle 6"/>
          <p:cNvSpPr/>
          <p:nvPr userDrawn="1"/>
        </p:nvSpPr>
        <p:spPr>
          <a:xfrm>
            <a:off x="0" y="0"/>
            <a:ext cx="4114800" cy="6858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B5F976-D1ED-41BB-A844-B9AB0F253BC7}"/>
              </a:ext>
            </a:extLst>
          </p:cNvPr>
          <p:cNvSpPr>
            <a:spLocks noGrp="1"/>
          </p:cNvSpPr>
          <p:nvPr>
            <p:ph type="title" hasCustomPrompt="1"/>
          </p:nvPr>
        </p:nvSpPr>
        <p:spPr>
          <a:xfrm>
            <a:off x="336550" y="2095500"/>
            <a:ext cx="3511550" cy="3371850"/>
          </a:xfrm>
        </p:spPr>
        <p:txBody>
          <a:bodyPr anchor="t">
            <a:normAutofit/>
          </a:bodyPr>
          <a:lstStyle>
            <a:lvl1pPr algn="l">
              <a:defRPr sz="3600" spc="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8622393E-820A-44DA-96F9-BFC9A96AE053}"/>
              </a:ext>
            </a:extLst>
          </p:cNvPr>
          <p:cNvSpPr>
            <a:spLocks noGrp="1"/>
          </p:cNvSpPr>
          <p:nvPr>
            <p:ph type="body" idx="1" hasCustomPrompt="1"/>
          </p:nvPr>
        </p:nvSpPr>
        <p:spPr>
          <a:xfrm>
            <a:off x="336550" y="1042492"/>
            <a:ext cx="3511550" cy="916481"/>
          </a:xfrm>
        </p:spPr>
        <p:txBody>
          <a:bodyPr anchor="t">
            <a:normAutofit/>
          </a:bodyPr>
          <a:lstStyle>
            <a:lvl1pPr marL="0" indent="0">
              <a:buNone/>
              <a:defRPr sz="2000" b="1" spc="3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CFC5C0-F1BC-460B-829E-BC55D0F20DE7}"/>
              </a:ext>
            </a:extLst>
          </p:cNvPr>
          <p:cNvSpPr>
            <a:spLocks noGrp="1"/>
          </p:cNvSpPr>
          <p:nvPr>
            <p:ph type="dt" sz="half" idx="10"/>
          </p:nvPr>
        </p:nvSpPr>
        <p:spPr/>
        <p:txBody>
          <a:bodyPr/>
          <a:lstStyle/>
          <a:p>
            <a:fld id="{111FC835-FED9-4C6D-A89B-BEC4C37675A2}" type="datetimeFigureOut">
              <a:rPr lang="en-US" smtClean="0"/>
              <a:pPr/>
              <a:t>10/6/2025</a:t>
            </a:fld>
            <a:endParaRPr lang="en-US"/>
          </a:p>
        </p:txBody>
      </p:sp>
      <p:sp>
        <p:nvSpPr>
          <p:cNvPr id="5" name="Footer Placeholder 4">
            <a:extLst>
              <a:ext uri="{FF2B5EF4-FFF2-40B4-BE49-F238E27FC236}">
                <a16:creationId xmlns:a16="http://schemas.microsoft.com/office/drawing/2014/main" id="{28C0CC62-89FC-4FB1-B2AA-CEF9B95219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C35BF1-66E5-438D-8A8F-F12A24139302}"/>
              </a:ext>
            </a:extLst>
          </p:cNvPr>
          <p:cNvSpPr>
            <a:spLocks noGrp="1"/>
          </p:cNvSpPr>
          <p:nvPr>
            <p:ph type="sldNum" sz="quarter" idx="12"/>
          </p:nvPr>
        </p:nvSpPr>
        <p:spPr/>
        <p:txBody>
          <a:bodyPr/>
          <a:lstStyle/>
          <a:p>
            <a:fld id="{66D5A6D9-F27A-4C48-BE07-47A83607681D}" type="slidenum">
              <a:rPr lang="en-US" smtClean="0"/>
              <a:pPr/>
              <a:t>‹#›</a:t>
            </a:fld>
            <a:endParaRPr lang="en-US"/>
          </a:p>
        </p:txBody>
      </p:sp>
      <p:cxnSp>
        <p:nvCxnSpPr>
          <p:cNvPr id="9" name="Straight Connector 8"/>
          <p:cNvCxnSpPr/>
          <p:nvPr userDrawn="1"/>
        </p:nvCxnSpPr>
        <p:spPr>
          <a:xfrm>
            <a:off x="450630" y="790245"/>
            <a:ext cx="1828800"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Text Placeholder 9">
            <a:extLst>
              <a:ext uri="{FF2B5EF4-FFF2-40B4-BE49-F238E27FC236}">
                <a16:creationId xmlns:a16="http://schemas.microsoft.com/office/drawing/2014/main" id="{77204B2A-7ADB-4B07-86C7-40C2BB0DE0FB}"/>
              </a:ext>
            </a:extLst>
          </p:cNvPr>
          <p:cNvSpPr>
            <a:spLocks noGrp="1"/>
          </p:cNvSpPr>
          <p:nvPr>
            <p:ph type="body" sz="quarter" idx="14"/>
          </p:nvPr>
        </p:nvSpPr>
        <p:spPr>
          <a:xfrm>
            <a:off x="4905034" y="790245"/>
            <a:ext cx="6493683" cy="5277519"/>
          </a:xfrm>
          <a:solidFill>
            <a:schemeClr val="bg1">
              <a:alpha val="75000"/>
            </a:schemeClr>
          </a:solidFill>
        </p:spPr>
        <p:txBody>
          <a:bodyPr lIns="457200" tIns="548640" rIns="457200" bIns="457200">
            <a:normAutofit/>
          </a:bodyPr>
          <a:lstStyle>
            <a:lvl1pPr marL="228600" marR="0" indent="-228600" algn="l" defTabSz="914400" rtl="0" eaLnBrk="1" fontAlgn="auto" latinLnBrk="0" hangingPunct="1">
              <a:lnSpc>
                <a:spcPct val="90000"/>
              </a:lnSpc>
              <a:spcBef>
                <a:spcPts val="1800"/>
              </a:spcBef>
              <a:spcAft>
                <a:spcPts val="0"/>
              </a:spcAft>
              <a:buClr>
                <a:schemeClr val="bg2"/>
              </a:buClr>
              <a:buSzTx/>
              <a:buFont typeface="Wingdings" panose="05000000000000000000" pitchFamily="2" charset="2"/>
              <a:buChar char="§"/>
              <a:tabLst/>
              <a:defRPr sz="2400" b="1">
                <a:solidFill>
                  <a:schemeClr val="tx2"/>
                </a:solidFill>
                <a:latin typeface="+mj-lt"/>
              </a:defRPr>
            </a:lvl1pPr>
            <a:lvl2pPr>
              <a:spcBef>
                <a:spcPts val="1800"/>
              </a:spcBef>
              <a:defRPr sz="2400" b="1">
                <a:solidFill>
                  <a:schemeClr val="tx2"/>
                </a:solidFill>
                <a:latin typeface="+mj-lt"/>
              </a:defRPr>
            </a:lvl2pPr>
            <a:lvl3pPr>
              <a:defRPr sz="2400" b="1">
                <a:latin typeface="+mj-lt"/>
              </a:defRPr>
            </a:lvl3pPr>
            <a:lvl4pPr>
              <a:defRPr sz="2400" b="1">
                <a:latin typeface="+mj-lt"/>
              </a:defRPr>
            </a:lvl4pPr>
            <a:lvl5pPr>
              <a:defRPr sz="2400" b="1">
                <a:latin typeface="+mj-lt"/>
              </a:defRPr>
            </a:lvl5pPr>
          </a:lstStyle>
          <a:p>
            <a:pPr lvl="0"/>
            <a:r>
              <a:rPr lang="en-US"/>
              <a:t>Click to edit Master text styles</a:t>
            </a:r>
          </a:p>
          <a:p>
            <a:pPr lvl="1"/>
            <a:r>
              <a:rPr lang="en-US"/>
              <a:t>Second level</a:t>
            </a:r>
          </a:p>
        </p:txBody>
      </p:sp>
      <p:sp>
        <p:nvSpPr>
          <p:cNvPr id="12" name="Picture Placeholder 11">
            <a:extLst>
              <a:ext uri="{FF2B5EF4-FFF2-40B4-BE49-F238E27FC236}">
                <a16:creationId xmlns:a16="http://schemas.microsoft.com/office/drawing/2014/main" id="{45625527-1A19-4895-AE27-E3129F1D3F2D}"/>
              </a:ext>
            </a:extLst>
          </p:cNvPr>
          <p:cNvSpPr>
            <a:spLocks noGrp="1"/>
          </p:cNvSpPr>
          <p:nvPr>
            <p:ph type="pic" sz="quarter" idx="13"/>
          </p:nvPr>
        </p:nvSpPr>
        <p:spPr>
          <a:xfrm>
            <a:off x="4117848" y="0"/>
            <a:ext cx="8074152" cy="6858000"/>
          </a:xfrm>
          <a:ln>
            <a:noFill/>
          </a:ln>
        </p:spPr>
        <p:txBody>
          <a:bodyPr/>
          <a:lstStyle/>
          <a:p>
            <a:r>
              <a:rPr lang="en-US"/>
              <a:t>Click icon to add picture</a:t>
            </a:r>
          </a:p>
        </p:txBody>
      </p:sp>
      <p:cxnSp>
        <p:nvCxnSpPr>
          <p:cNvPr id="14" name="Straight Arrow Connector 13">
            <a:extLst>
              <a:ext uri="{FF2B5EF4-FFF2-40B4-BE49-F238E27FC236}">
                <a16:creationId xmlns:a16="http://schemas.microsoft.com/office/drawing/2014/main" id="{C8A30B1B-6D99-4707-9216-16F92B50E5A0}"/>
              </a:ext>
            </a:extLst>
          </p:cNvPr>
          <p:cNvCxnSpPr>
            <a:cxnSpLocks/>
          </p:cNvCxnSpPr>
          <p:nvPr userDrawn="1"/>
        </p:nvCxnSpPr>
        <p:spPr>
          <a:xfrm>
            <a:off x="-741569" y="174171"/>
            <a:ext cx="457200" cy="0"/>
          </a:xfrm>
          <a:prstGeom prst="straightConnector1">
            <a:avLst/>
          </a:prstGeom>
          <a:ln w="5080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323D3F36-5083-4968-BE24-FCE4B435AA34}"/>
              </a:ext>
            </a:extLst>
          </p:cNvPr>
          <p:cNvSpPr txBox="1"/>
          <p:nvPr userDrawn="1"/>
        </p:nvSpPr>
        <p:spPr>
          <a:xfrm>
            <a:off x="-3155541" y="0"/>
            <a:ext cx="1805712" cy="5355312"/>
          </a:xfrm>
          <a:prstGeom prst="rect">
            <a:avLst/>
          </a:prstGeom>
          <a:noFill/>
        </p:spPr>
        <p:txBody>
          <a:bodyPr wrap="square" rtlCol="0">
            <a:noAutofit/>
          </a:bodyPr>
          <a:lstStyle/>
          <a:p>
            <a:r>
              <a:rPr lang="en-US" sz="1100"/>
              <a:t>To change the background image: </a:t>
            </a:r>
            <a:br>
              <a:rPr lang="en-US" sz="1100"/>
            </a:br>
            <a:endParaRPr lang="en-US" sz="1100"/>
          </a:p>
          <a:p>
            <a:pPr marL="285750" indent="-285750">
              <a:buFont typeface="Arial" panose="020B0604020202020204" pitchFamily="34" charset="0"/>
              <a:buChar char="•"/>
            </a:pPr>
            <a:r>
              <a:rPr lang="en-US" sz="1100"/>
              <a:t>Click on background image placeholder icon to </a:t>
            </a:r>
            <a:r>
              <a:rPr lang="en-US" sz="1100" b="1"/>
              <a:t>Change Picture</a:t>
            </a:r>
          </a:p>
          <a:p>
            <a:pPr marL="285750" indent="-285750">
              <a:buFont typeface="Arial" panose="020B0604020202020204" pitchFamily="34" charset="0"/>
              <a:buChar char="•"/>
            </a:pPr>
            <a:r>
              <a:rPr lang="en-US" sz="1100"/>
              <a:t>Choose your new image</a:t>
            </a:r>
          </a:p>
          <a:p>
            <a:pPr marL="285750" indent="-285750">
              <a:buFont typeface="Arial" panose="020B0604020202020204" pitchFamily="34" charset="0"/>
              <a:buChar char="•"/>
            </a:pPr>
            <a:r>
              <a:rPr lang="en-US" sz="1100"/>
              <a:t>Right click on image and select </a:t>
            </a:r>
            <a:r>
              <a:rPr lang="en-US" sz="1100" b="1"/>
              <a:t>send to back. Done!</a:t>
            </a:r>
          </a:p>
          <a:p>
            <a:pPr marL="285750" indent="-285750">
              <a:buFont typeface="Arial" panose="020B0604020202020204" pitchFamily="34" charset="0"/>
              <a:buChar char="•"/>
            </a:pPr>
            <a:endParaRPr lang="en-US" sz="1100" b="1"/>
          </a:p>
          <a:p>
            <a:pPr marL="285750" indent="-285750">
              <a:buFont typeface="Arial" panose="020B0604020202020204" pitchFamily="34" charset="0"/>
              <a:buChar char="•"/>
            </a:pPr>
            <a:r>
              <a:rPr lang="en-US" sz="1100" i="1">
                <a:solidFill>
                  <a:srgbClr val="FF0000"/>
                </a:solidFill>
              </a:rPr>
              <a:t>The image frame is on top of the text frame. You must fill and send to back or delete it to edit the text placeholder</a:t>
            </a:r>
          </a:p>
        </p:txBody>
      </p:sp>
    </p:spTree>
    <p:extLst>
      <p:ext uri="{BB962C8B-B14F-4D97-AF65-F5344CB8AC3E}">
        <p14:creationId xmlns:p14="http://schemas.microsoft.com/office/powerpoint/2010/main" val="342317257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4C9287E-D84A-448D-AD45-7BCAFD051E15}"/>
              </a:ext>
            </a:extLst>
          </p:cNvPr>
          <p:cNvSpPr>
            <a:spLocks noGrp="1"/>
          </p:cNvSpPr>
          <p:nvPr>
            <p:ph type="dt" sz="half" idx="10"/>
          </p:nvPr>
        </p:nvSpPr>
        <p:spPr/>
        <p:txBody>
          <a:bodyPr/>
          <a:lstStyle/>
          <a:p>
            <a:fld id="{304E8381-1220-45D7-A508-9B3EA5354895}" type="datetimeFigureOut">
              <a:rPr lang="en-US" smtClean="0">
                <a:solidFill>
                  <a:prstClr val="black">
                    <a:tint val="75000"/>
                  </a:prstClr>
                </a:solidFill>
              </a:rPr>
              <a:pPr/>
              <a:t>10/6/2025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2DB926B5-83DA-4656-BB4F-6CAE7F22AF74}"/>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BA61BF1A-28DD-4ED6-9400-B139D672F52B}"/>
              </a:ext>
            </a:extLst>
          </p:cNvPr>
          <p:cNvSpPr>
            <a:spLocks noGrp="1"/>
          </p:cNvSpPr>
          <p:nvPr>
            <p:ph type="sldNum" sz="quarter" idx="12"/>
          </p:nvPr>
        </p:nvSpPr>
        <p:spPr/>
        <p:txBody>
          <a:bodyPr/>
          <a:lstStyle/>
          <a:p>
            <a:fld id="{0BAD3989-C0BA-4AE9-8F57-274CC2690C0D}" type="slidenum">
              <a:rPr lang="en-US" smtClean="0">
                <a:solidFill>
                  <a:prstClr val="black">
                    <a:tint val="75000"/>
                  </a:prstClr>
                </a:solidFill>
              </a:rPr>
              <a:pPr/>
              <a:t>‹#›</a:t>
            </a:fld>
            <a:endParaRPr lang="en-US">
              <a:solidFill>
                <a:prstClr val="black">
                  <a:tint val="75000"/>
                </a:prstClr>
              </a:solidFill>
            </a:endParaRPr>
          </a:p>
        </p:txBody>
      </p:sp>
      <p:sp>
        <p:nvSpPr>
          <p:cNvPr id="7" name="Title 1">
            <a:extLst>
              <a:ext uri="{FF2B5EF4-FFF2-40B4-BE49-F238E27FC236}">
                <a16:creationId xmlns:a16="http://schemas.microsoft.com/office/drawing/2014/main" id="{1C3009EA-A9B4-4B34-A301-ABF43446C012}"/>
              </a:ext>
            </a:extLst>
          </p:cNvPr>
          <p:cNvSpPr>
            <a:spLocks noGrp="1"/>
          </p:cNvSpPr>
          <p:nvPr>
            <p:ph type="title" hasCustomPrompt="1"/>
          </p:nvPr>
        </p:nvSpPr>
        <p:spPr>
          <a:xfrm>
            <a:off x="619125" y="117476"/>
            <a:ext cx="10953750" cy="1169988"/>
          </a:xfrm>
        </p:spPr>
        <p:txBody>
          <a:bodyPr anchor="b">
            <a:normAutofit/>
          </a:bodyPr>
          <a:lstStyle>
            <a:lvl1pPr algn="ctr">
              <a:defRPr sz="4400" spc="0">
                <a:solidFill>
                  <a:schemeClr val="tx2"/>
                </a:solidFill>
                <a:latin typeface="+mj-lt"/>
              </a:defRPr>
            </a:lvl1pPr>
          </a:lstStyle>
          <a:p>
            <a:r>
              <a:rPr lang="en-US"/>
              <a:t>Click To Edit Master Title Style</a:t>
            </a:r>
          </a:p>
        </p:txBody>
      </p:sp>
      <p:cxnSp>
        <p:nvCxnSpPr>
          <p:cNvPr id="8" name="Straight Connector 7">
            <a:extLst>
              <a:ext uri="{FF2B5EF4-FFF2-40B4-BE49-F238E27FC236}">
                <a16:creationId xmlns:a16="http://schemas.microsoft.com/office/drawing/2014/main" id="{7E6813C0-D9D8-431C-9899-A9BC0BA0DE45}"/>
              </a:ext>
            </a:extLst>
          </p:cNvPr>
          <p:cNvCxnSpPr/>
          <p:nvPr userDrawn="1"/>
        </p:nvCxnSpPr>
        <p:spPr>
          <a:xfrm>
            <a:off x="2438400" y="1466850"/>
            <a:ext cx="7315200"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310314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4C9287E-D84A-448D-AD45-7BCAFD051E15}"/>
              </a:ext>
            </a:extLst>
          </p:cNvPr>
          <p:cNvSpPr>
            <a:spLocks noGrp="1"/>
          </p:cNvSpPr>
          <p:nvPr>
            <p:ph type="dt" sz="half" idx="10"/>
          </p:nvPr>
        </p:nvSpPr>
        <p:spPr/>
        <p:txBody>
          <a:bodyPr/>
          <a:lstStyle/>
          <a:p>
            <a:fld id="{304E8381-1220-45D7-A508-9B3EA5354895}" type="datetimeFigureOut">
              <a:rPr lang="en-US" smtClean="0">
                <a:solidFill>
                  <a:prstClr val="black">
                    <a:tint val="75000"/>
                  </a:prstClr>
                </a:solidFill>
              </a:rPr>
              <a:pPr/>
              <a:t>10/6/2025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2DB926B5-83DA-4656-BB4F-6CAE7F22AF74}"/>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BA61BF1A-28DD-4ED6-9400-B139D672F52B}"/>
              </a:ext>
            </a:extLst>
          </p:cNvPr>
          <p:cNvSpPr>
            <a:spLocks noGrp="1"/>
          </p:cNvSpPr>
          <p:nvPr>
            <p:ph type="sldNum" sz="quarter" idx="12"/>
          </p:nvPr>
        </p:nvSpPr>
        <p:spPr/>
        <p:txBody>
          <a:bodyPr/>
          <a:lstStyle/>
          <a:p>
            <a:fld id="{0BAD3989-C0BA-4AE9-8F57-274CC2690C0D}" type="slidenum">
              <a:rPr lang="en-US" smtClean="0">
                <a:solidFill>
                  <a:prstClr val="black">
                    <a:tint val="75000"/>
                  </a:prstClr>
                </a:solidFill>
              </a:rPr>
              <a:pPr/>
              <a:t>‹#›</a:t>
            </a:fld>
            <a:endParaRPr lang="en-US">
              <a:solidFill>
                <a:prstClr val="black">
                  <a:tint val="75000"/>
                </a:prstClr>
              </a:solidFill>
            </a:endParaRPr>
          </a:p>
        </p:txBody>
      </p:sp>
      <p:sp>
        <p:nvSpPr>
          <p:cNvPr id="7" name="Title 1">
            <a:extLst>
              <a:ext uri="{FF2B5EF4-FFF2-40B4-BE49-F238E27FC236}">
                <a16:creationId xmlns:a16="http://schemas.microsoft.com/office/drawing/2014/main" id="{1C3009EA-A9B4-4B34-A301-ABF43446C012}"/>
              </a:ext>
            </a:extLst>
          </p:cNvPr>
          <p:cNvSpPr>
            <a:spLocks noGrp="1"/>
          </p:cNvSpPr>
          <p:nvPr>
            <p:ph type="title" hasCustomPrompt="1"/>
          </p:nvPr>
        </p:nvSpPr>
        <p:spPr>
          <a:xfrm>
            <a:off x="619125" y="117476"/>
            <a:ext cx="10953750" cy="1169988"/>
          </a:xfrm>
        </p:spPr>
        <p:txBody>
          <a:bodyPr anchor="b">
            <a:normAutofit/>
          </a:bodyPr>
          <a:lstStyle>
            <a:lvl1pPr algn="ctr">
              <a:defRPr sz="4400" spc="0">
                <a:solidFill>
                  <a:schemeClr val="tx2"/>
                </a:solidFill>
                <a:latin typeface="+mj-lt"/>
              </a:defRPr>
            </a:lvl1pPr>
          </a:lstStyle>
          <a:p>
            <a:r>
              <a:rPr lang="en-US"/>
              <a:t>Click To Edit Master Title Style</a:t>
            </a:r>
          </a:p>
        </p:txBody>
      </p:sp>
      <p:cxnSp>
        <p:nvCxnSpPr>
          <p:cNvPr id="9" name="Straight Connector 8">
            <a:extLst>
              <a:ext uri="{FF2B5EF4-FFF2-40B4-BE49-F238E27FC236}">
                <a16:creationId xmlns:a16="http://schemas.microsoft.com/office/drawing/2014/main" id="{77B0021E-E224-4737-BAD7-ECBA6D6E813D}"/>
              </a:ext>
            </a:extLst>
          </p:cNvPr>
          <p:cNvCxnSpPr/>
          <p:nvPr userDrawn="1"/>
        </p:nvCxnSpPr>
        <p:spPr>
          <a:xfrm>
            <a:off x="5090160" y="1463040"/>
            <a:ext cx="2011680"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911119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F795DA3-75FC-4EE6-ABDB-F8822B7C7679}"/>
              </a:ext>
            </a:extLst>
          </p:cNvPr>
          <p:cNvSpPr/>
          <p:nvPr userDrawn="1"/>
        </p:nvSpPr>
        <p:spPr>
          <a:xfrm>
            <a:off x="0" y="0"/>
            <a:ext cx="12192000" cy="15544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9EE42AA6-3F87-4BDD-9190-C5E11FBCAA75}"/>
              </a:ext>
            </a:extLst>
          </p:cNvPr>
          <p:cNvCxnSpPr>
            <a:cxnSpLocks/>
          </p:cNvCxnSpPr>
          <p:nvPr userDrawn="1"/>
        </p:nvCxnSpPr>
        <p:spPr>
          <a:xfrm>
            <a:off x="450630" y="447345"/>
            <a:ext cx="1828800" cy="0"/>
          </a:xfrm>
          <a:prstGeom prst="line">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120E56A-2BDE-4EEC-8ECC-05E78EDD6612}"/>
              </a:ext>
            </a:extLst>
          </p:cNvPr>
          <p:cNvSpPr>
            <a:spLocks noGrp="1"/>
          </p:cNvSpPr>
          <p:nvPr>
            <p:ph type="title" hasCustomPrompt="1"/>
          </p:nvPr>
        </p:nvSpPr>
        <p:spPr>
          <a:xfrm>
            <a:off x="348455" y="712994"/>
            <a:ext cx="11187235" cy="849107"/>
          </a:xfrm>
        </p:spPr>
        <p:txBody>
          <a:bodyPr anchor="t">
            <a:normAutofit/>
          </a:bodyPr>
          <a:lstStyle>
            <a:lvl1pPr algn="l">
              <a:defRPr sz="2400" b="1" spc="300">
                <a:solidFill>
                  <a:schemeClr val="bg1"/>
                </a:solidFill>
              </a:defRPr>
            </a:lvl1pPr>
          </a:lstStyle>
          <a:p>
            <a:r>
              <a:rPr lang="en-US"/>
              <a:t>CLICK TO EDIT MASTER TITLE STYLE</a:t>
            </a:r>
          </a:p>
        </p:txBody>
      </p:sp>
      <p:sp>
        <p:nvSpPr>
          <p:cNvPr id="3" name="Date Placeholder 2">
            <a:extLst>
              <a:ext uri="{FF2B5EF4-FFF2-40B4-BE49-F238E27FC236}">
                <a16:creationId xmlns:a16="http://schemas.microsoft.com/office/drawing/2014/main" id="{84C9287E-D84A-448D-AD45-7BCAFD051E15}"/>
              </a:ext>
            </a:extLst>
          </p:cNvPr>
          <p:cNvSpPr>
            <a:spLocks noGrp="1"/>
          </p:cNvSpPr>
          <p:nvPr>
            <p:ph type="dt" sz="half" idx="10"/>
          </p:nvPr>
        </p:nvSpPr>
        <p:spPr/>
        <p:txBody>
          <a:bodyPr/>
          <a:lstStyle/>
          <a:p>
            <a:fld id="{304E8381-1220-45D7-A508-9B3EA5354895}" type="datetimeFigureOut">
              <a:rPr lang="en-US" smtClean="0">
                <a:solidFill>
                  <a:prstClr val="black">
                    <a:tint val="75000"/>
                  </a:prstClr>
                </a:solidFill>
              </a:rPr>
              <a:pPr/>
              <a:t>10/6/2025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2DB926B5-83DA-4656-BB4F-6CAE7F22AF74}"/>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BA61BF1A-28DD-4ED6-9400-B139D672F52B}"/>
              </a:ext>
            </a:extLst>
          </p:cNvPr>
          <p:cNvSpPr>
            <a:spLocks noGrp="1"/>
          </p:cNvSpPr>
          <p:nvPr>
            <p:ph type="sldNum" sz="quarter" idx="12"/>
          </p:nvPr>
        </p:nvSpPr>
        <p:spPr/>
        <p:txBody>
          <a:bodyPr/>
          <a:lstStyle/>
          <a:p>
            <a:fld id="{0BAD3989-C0BA-4AE9-8F57-274CC2690C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5779259"/>
      </p:ext>
    </p:extLst>
  </p:cSld>
  <p:clrMapOvr>
    <a:masterClrMapping/>
  </p:clrMapOvr>
  <p:extLst>
    <p:ext uri="{DCECCB84-F9BA-43D5-87BE-67443E8EF086}">
      <p15:sldGuideLst xmlns:p15="http://schemas.microsoft.com/office/powerpoint/2012/main">
        <p15:guide id="1" orient="horz" pos="2160">
          <p15:clr>
            <a:srgbClr val="FBAE40"/>
          </p15:clr>
        </p15:guide>
        <p15:guide id="2" pos="288">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076FA-325A-41CD-812E-E41689BE7598}"/>
              </a:ext>
            </a:extLst>
          </p:cNvPr>
          <p:cNvSpPr>
            <a:spLocks noGrp="1"/>
          </p:cNvSpPr>
          <p:nvPr userDrawn="1">
            <p:ph type="title" hasCustomPrompt="1"/>
          </p:nvPr>
        </p:nvSpPr>
        <p:spPr>
          <a:xfrm>
            <a:off x="0" y="0"/>
            <a:ext cx="12192000" cy="914400"/>
          </a:xfrm>
          <a:solidFill>
            <a:schemeClr val="tx2"/>
          </a:solidFill>
        </p:spPr>
        <p:txBody>
          <a:bodyPr lIns="594360" tIns="182880" rIns="365760" bIns="91440" anchor="ctr">
            <a:noAutofit/>
          </a:bodyPr>
          <a:lstStyle>
            <a:lvl1pPr algn="l">
              <a:defRPr sz="1600" b="0" spc="300">
                <a:solidFill>
                  <a:schemeClr val="bg1"/>
                </a:solidFill>
                <a:latin typeface="Montserrat SemiBold" panose="00000700000000000000" pitchFamily="2" charset="0"/>
              </a:defRPr>
            </a:lvl1pPr>
          </a:lstStyle>
          <a:p>
            <a:r>
              <a:rPr lang="en-US"/>
              <a:t>CLICK TO EDIT MASTER TITLE STYLE</a:t>
            </a:r>
          </a:p>
        </p:txBody>
      </p:sp>
      <p:sp>
        <p:nvSpPr>
          <p:cNvPr id="12" name="Line 1">
            <a:extLst>
              <a:ext uri="{FF2B5EF4-FFF2-40B4-BE49-F238E27FC236}">
                <a16:creationId xmlns:a16="http://schemas.microsoft.com/office/drawing/2014/main" id="{E1E1BBA5-1082-4126-9A28-D580B278B191}"/>
              </a:ext>
            </a:extLst>
          </p:cNvPr>
          <p:cNvSpPr>
            <a:spLocks noGrp="1"/>
          </p:cNvSpPr>
          <p:nvPr>
            <p:ph type="body" sz="quarter" idx="13"/>
          </p:nvPr>
        </p:nvSpPr>
        <p:spPr>
          <a:xfrm rot="16200000">
            <a:off x="289646" y="477542"/>
            <a:ext cx="228600" cy="36576"/>
          </a:xfrm>
          <a:solidFill>
            <a:schemeClr val="bg2"/>
          </a:solidFill>
        </p:spPr>
        <p:txBody>
          <a:bodyPr lIns="0" tIns="0" rIns="0" bIns="0">
            <a:noAutofit/>
          </a:bodyPr>
          <a:lstStyle>
            <a:lvl1pPr marL="0" indent="0">
              <a:buNone/>
              <a:defRPr sz="800">
                <a:noFill/>
              </a:defRPr>
            </a:lvl1pPr>
          </a:lstStyle>
          <a:p>
            <a:pPr lvl="0"/>
            <a:r>
              <a:rPr lang="en-US"/>
              <a:t>Click to edit Master text styles</a:t>
            </a:r>
          </a:p>
        </p:txBody>
      </p:sp>
    </p:spTree>
    <p:extLst>
      <p:ext uri="{BB962C8B-B14F-4D97-AF65-F5344CB8AC3E}">
        <p14:creationId xmlns:p14="http://schemas.microsoft.com/office/powerpoint/2010/main" val="2630777718"/>
      </p:ext>
    </p:extLst>
  </p:cSld>
  <p:clrMapOvr>
    <a:masterClrMapping/>
  </p:clrMapOvr>
  <p:extLst>
    <p:ext uri="{DCECCB84-F9BA-43D5-87BE-67443E8EF086}">
      <p15:sldGuideLst xmlns:p15="http://schemas.microsoft.com/office/powerpoint/2012/main">
        <p15:guide id="1" orient="horz" pos="2160">
          <p15:clr>
            <a:srgbClr val="FBAE40"/>
          </p15:clr>
        </p15:guide>
        <p15:guide id="2" pos="36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E1B454-E2E6-4A79-A0FC-F75399558984}"/>
              </a:ext>
            </a:extLst>
          </p:cNvPr>
          <p:cNvSpPr>
            <a:spLocks noGrp="1"/>
          </p:cNvSpPr>
          <p:nvPr>
            <p:ph type="dt" sz="half" idx="10"/>
          </p:nvPr>
        </p:nvSpPr>
        <p:spPr/>
        <p:txBody>
          <a:bodyPr/>
          <a:lstStyle/>
          <a:p>
            <a:fld id="{304E8381-1220-45D7-A508-9B3EA5354895}" type="datetimeFigureOut">
              <a:rPr lang="en-US" smtClean="0">
                <a:solidFill>
                  <a:prstClr val="black">
                    <a:tint val="75000"/>
                  </a:prstClr>
                </a:solidFill>
              </a:rPr>
              <a:pPr/>
              <a:t>10/6/2025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FDC2C33A-B4D8-4AF8-B4B8-46D6846C87A8}"/>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6B98AB4-FED9-4D04-9A6F-A29994157F11}"/>
              </a:ext>
            </a:extLst>
          </p:cNvPr>
          <p:cNvSpPr>
            <a:spLocks noGrp="1"/>
          </p:cNvSpPr>
          <p:nvPr>
            <p:ph type="sldNum" sz="quarter" idx="12"/>
          </p:nvPr>
        </p:nvSpPr>
        <p:spPr/>
        <p:txBody>
          <a:bodyPr/>
          <a:lstStyle/>
          <a:p>
            <a:fld id="{0BAD3989-C0BA-4AE9-8F57-274CC2690C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22247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2_Alternate Section Header">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A953325A-3252-4F44-9166-3635725689ED}"/>
              </a:ext>
            </a:extLst>
          </p:cNvPr>
          <p:cNvCxnSpPr>
            <a:cxnSpLocks/>
          </p:cNvCxnSpPr>
          <p:nvPr userDrawn="1"/>
        </p:nvCxnSpPr>
        <p:spPr>
          <a:xfrm>
            <a:off x="4632960" y="4892040"/>
            <a:ext cx="2926080"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1D54AAA-6D1D-4BFC-89C5-E30ABF5459C7}"/>
              </a:ext>
            </a:extLst>
          </p:cNvPr>
          <p:cNvSpPr>
            <a:spLocks noGrp="1"/>
          </p:cNvSpPr>
          <p:nvPr>
            <p:ph type="title"/>
          </p:nvPr>
        </p:nvSpPr>
        <p:spPr>
          <a:xfrm>
            <a:off x="1542549" y="2578608"/>
            <a:ext cx="9106902" cy="2042014"/>
          </a:xfrm>
        </p:spPr>
        <p:txBody>
          <a:bodyPr anchor="b">
            <a:normAutofit/>
          </a:bodyPr>
          <a:lstStyle>
            <a:lvl1pPr algn="ctr">
              <a:defRPr sz="3600">
                <a:solidFill>
                  <a:schemeClr val="tx2"/>
                </a:solidFill>
              </a:defRPr>
            </a:lvl1pPr>
          </a:lstStyle>
          <a:p>
            <a:r>
              <a:rPr lang="en-US"/>
              <a:t>Click to edit Master title style</a:t>
            </a:r>
          </a:p>
        </p:txBody>
      </p:sp>
      <p:sp>
        <p:nvSpPr>
          <p:cNvPr id="3" name="Text Placeholder 2">
            <a:extLst>
              <a:ext uri="{FF2B5EF4-FFF2-40B4-BE49-F238E27FC236}">
                <a16:creationId xmlns:a16="http://schemas.microsoft.com/office/drawing/2014/main" id="{C399FB64-2188-40ED-8166-957ED2541B31}"/>
              </a:ext>
            </a:extLst>
          </p:cNvPr>
          <p:cNvSpPr>
            <a:spLocks noGrp="1"/>
          </p:cNvSpPr>
          <p:nvPr>
            <p:ph type="body" idx="1"/>
          </p:nvPr>
        </p:nvSpPr>
        <p:spPr>
          <a:xfrm>
            <a:off x="1542549" y="5171708"/>
            <a:ext cx="9106902" cy="941388"/>
          </a:xfrm>
        </p:spPr>
        <p:txBody>
          <a:bodyPr>
            <a:normAutofit/>
          </a:bodyPr>
          <a:lstStyle>
            <a:lvl1pPr marL="0" indent="0" algn="ctr">
              <a:buNone/>
              <a:defRPr sz="20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84170178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2_Blank">
    <p:bg>
      <p:bgPr>
        <a:solidFill>
          <a:schemeClr val="tx2"/>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E1B454-E2E6-4A79-A0FC-F75399558984}"/>
              </a:ext>
            </a:extLst>
          </p:cNvPr>
          <p:cNvSpPr>
            <a:spLocks noGrp="1"/>
          </p:cNvSpPr>
          <p:nvPr>
            <p:ph type="dt" sz="half" idx="10"/>
          </p:nvPr>
        </p:nvSpPr>
        <p:spPr/>
        <p:txBody>
          <a:bodyPr/>
          <a:lstStyle/>
          <a:p>
            <a:fld id="{304E8381-1220-45D7-A508-9B3EA5354895}" type="datetimeFigureOut">
              <a:rPr lang="en-US" smtClean="0">
                <a:solidFill>
                  <a:prstClr val="black">
                    <a:tint val="75000"/>
                  </a:prstClr>
                </a:solidFill>
              </a:rPr>
              <a:pPr/>
              <a:t>10/6/2025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FDC2C33A-B4D8-4AF8-B4B8-46D6846C87A8}"/>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6B98AB4-FED9-4D04-9A6F-A29994157F11}"/>
              </a:ext>
            </a:extLst>
          </p:cNvPr>
          <p:cNvSpPr>
            <a:spLocks noGrp="1"/>
          </p:cNvSpPr>
          <p:nvPr>
            <p:ph type="sldNum" sz="quarter" idx="12"/>
          </p:nvPr>
        </p:nvSpPr>
        <p:spPr/>
        <p:txBody>
          <a:bodyPr/>
          <a:lstStyle/>
          <a:p>
            <a:fld id="{0BAD3989-C0BA-4AE9-8F57-274CC2690C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372204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CF92FE-1EDE-4BCE-B581-6ADA73BCF5E4}"/>
              </a:ext>
            </a:extLst>
          </p:cNvPr>
          <p:cNvSpPr>
            <a:spLocks noGrp="1"/>
          </p:cNvSpPr>
          <p:nvPr>
            <p:ph sz="half" idx="1"/>
          </p:nvPr>
        </p:nvSpPr>
        <p:spPr>
          <a:xfrm>
            <a:off x="838200" y="1825625"/>
            <a:ext cx="5181600" cy="4351338"/>
          </a:xfrm>
        </p:spPr>
        <p:txBody>
          <a:bodyPr/>
          <a:lstStyle>
            <a:lvl1pPr marL="0" indent="0">
              <a:buNone/>
              <a:defRPr b="1"/>
            </a:lvl1pPr>
            <a:lvl2pPr>
              <a:defRPr>
                <a:latin typeface="Open Sans Light" panose="020B0306030504020204" pitchFamily="34" charset="0"/>
                <a:ea typeface="Open Sans Light" panose="020B0306030504020204" pitchFamily="34" charset="0"/>
                <a:cs typeface="Open Sans Light" panose="020B0306030504020204" pitchFamily="34" charset="0"/>
              </a:defRPr>
            </a:lvl2pPr>
            <a:lvl3pPr>
              <a:defRPr>
                <a:latin typeface="Open Sans Light" panose="020B0306030504020204" pitchFamily="34" charset="0"/>
                <a:ea typeface="Open Sans Light" panose="020B0306030504020204" pitchFamily="34" charset="0"/>
                <a:cs typeface="Open Sans Light" panose="020B0306030504020204" pitchFamily="34" charset="0"/>
              </a:defRPr>
            </a:lvl3pPr>
            <a:lvl4pPr>
              <a:defRPr>
                <a:latin typeface="Open Sans Light" panose="020B0306030504020204" pitchFamily="34" charset="0"/>
                <a:ea typeface="Open Sans Light" panose="020B0306030504020204" pitchFamily="34" charset="0"/>
                <a:cs typeface="Open Sans Light" panose="020B0306030504020204" pitchFamily="34" charset="0"/>
              </a:defRPr>
            </a:lvl4pPr>
            <a:lvl5pP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5AD0921-8732-4036-934E-0F1D0B1C5093}"/>
              </a:ext>
            </a:extLst>
          </p:cNvPr>
          <p:cNvSpPr>
            <a:spLocks noGrp="1"/>
          </p:cNvSpPr>
          <p:nvPr>
            <p:ph sz="half" idx="2"/>
          </p:nvPr>
        </p:nvSpPr>
        <p:spPr>
          <a:xfrm>
            <a:off x="6172200" y="1825625"/>
            <a:ext cx="5181600" cy="4351338"/>
          </a:xfrm>
        </p:spPr>
        <p:txBody>
          <a:bodyPr/>
          <a:lstStyle>
            <a:lvl1pPr marL="0" indent="0">
              <a:buNone/>
              <a:defRPr b="1"/>
            </a:lvl1pPr>
            <a:lvl2pPr>
              <a:defRPr>
                <a:latin typeface="Open Sans Light" panose="020B0306030504020204" pitchFamily="34" charset="0"/>
                <a:ea typeface="Open Sans Light" panose="020B0306030504020204" pitchFamily="34" charset="0"/>
                <a:cs typeface="Open Sans Light" panose="020B0306030504020204" pitchFamily="34" charset="0"/>
              </a:defRPr>
            </a:lvl2pPr>
            <a:lvl3pPr>
              <a:defRPr>
                <a:latin typeface="Open Sans Light" panose="020B0306030504020204" pitchFamily="34" charset="0"/>
                <a:ea typeface="Open Sans Light" panose="020B0306030504020204" pitchFamily="34" charset="0"/>
                <a:cs typeface="Open Sans Light" panose="020B0306030504020204" pitchFamily="34" charset="0"/>
              </a:defRPr>
            </a:lvl3pPr>
            <a:lvl4pPr>
              <a:defRPr>
                <a:latin typeface="Open Sans Light" panose="020B0306030504020204" pitchFamily="34" charset="0"/>
                <a:ea typeface="Open Sans Light" panose="020B0306030504020204" pitchFamily="34" charset="0"/>
                <a:cs typeface="Open Sans Light" panose="020B0306030504020204" pitchFamily="34" charset="0"/>
              </a:defRPr>
            </a:lvl4pPr>
            <a:lvl5pP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0C1F374-72B9-49BE-A25F-28A5C47E4458}"/>
              </a:ext>
            </a:extLst>
          </p:cNvPr>
          <p:cNvSpPr>
            <a:spLocks noGrp="1"/>
          </p:cNvSpPr>
          <p:nvPr>
            <p:ph type="dt" sz="half" idx="10"/>
          </p:nvPr>
        </p:nvSpPr>
        <p:spPr/>
        <p:txBody>
          <a:bodyPr/>
          <a:lstStyle/>
          <a:p>
            <a:fld id="{304E8381-1220-45D7-A508-9B3EA5354895}" type="datetimeFigureOut">
              <a:rPr lang="en-US" smtClean="0">
                <a:solidFill>
                  <a:prstClr val="black">
                    <a:tint val="75000"/>
                  </a:prstClr>
                </a:solidFill>
              </a:rPr>
              <a:pPr/>
              <a:t>10/6/2025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850367F5-E6D4-4915-A72F-EDC0B6766BB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37DD78A7-1921-4BAE-93D1-FCE49C07BA7E}"/>
              </a:ext>
            </a:extLst>
          </p:cNvPr>
          <p:cNvSpPr>
            <a:spLocks noGrp="1"/>
          </p:cNvSpPr>
          <p:nvPr>
            <p:ph type="sldNum" sz="quarter" idx="12"/>
          </p:nvPr>
        </p:nvSpPr>
        <p:spPr/>
        <p:txBody>
          <a:bodyPr/>
          <a:lstStyle/>
          <a:p>
            <a:fld id="{0BAD3989-C0BA-4AE9-8F57-274CC2690C0D}" type="slidenum">
              <a:rPr lang="en-US" smtClean="0">
                <a:solidFill>
                  <a:prstClr val="black">
                    <a:tint val="75000"/>
                  </a:prstClr>
                </a:solidFill>
              </a:rPr>
              <a:pPr/>
              <a:t>‹#›</a:t>
            </a:fld>
            <a:endParaRPr lang="en-US">
              <a:solidFill>
                <a:prstClr val="black">
                  <a:tint val="75000"/>
                </a:prstClr>
              </a:solidFill>
            </a:endParaRPr>
          </a:p>
        </p:txBody>
      </p:sp>
      <p:sp>
        <p:nvSpPr>
          <p:cNvPr id="9" name="Title 1">
            <a:extLst>
              <a:ext uri="{FF2B5EF4-FFF2-40B4-BE49-F238E27FC236}">
                <a16:creationId xmlns:a16="http://schemas.microsoft.com/office/drawing/2014/main" id="{A46BB225-311B-45AA-987A-553884E436DC}"/>
              </a:ext>
            </a:extLst>
          </p:cNvPr>
          <p:cNvSpPr>
            <a:spLocks noGrp="1"/>
          </p:cNvSpPr>
          <p:nvPr>
            <p:ph type="title" hasCustomPrompt="1"/>
          </p:nvPr>
        </p:nvSpPr>
        <p:spPr>
          <a:xfrm>
            <a:off x="619125" y="117476"/>
            <a:ext cx="10953750" cy="1169988"/>
          </a:xfrm>
        </p:spPr>
        <p:txBody>
          <a:bodyPr anchor="b">
            <a:normAutofit/>
          </a:bodyPr>
          <a:lstStyle>
            <a:lvl1pPr algn="ctr">
              <a:tabLst>
                <a:tab pos="1320800" algn="l"/>
              </a:tabLst>
              <a:defRPr sz="4400" spc="0">
                <a:solidFill>
                  <a:schemeClr val="tx2"/>
                </a:solidFill>
                <a:latin typeface="+mj-lt"/>
              </a:defRPr>
            </a:lvl1pPr>
          </a:lstStyle>
          <a:p>
            <a:r>
              <a:rPr lang="en-US"/>
              <a:t>Click To Edit Master Title Style</a:t>
            </a:r>
          </a:p>
        </p:txBody>
      </p:sp>
      <p:cxnSp>
        <p:nvCxnSpPr>
          <p:cNvPr id="11" name="Straight Connector 10">
            <a:extLst>
              <a:ext uri="{FF2B5EF4-FFF2-40B4-BE49-F238E27FC236}">
                <a16:creationId xmlns:a16="http://schemas.microsoft.com/office/drawing/2014/main" id="{B8460F0D-B414-4819-8243-A617FC311B65}"/>
              </a:ext>
            </a:extLst>
          </p:cNvPr>
          <p:cNvCxnSpPr/>
          <p:nvPr userDrawn="1"/>
        </p:nvCxnSpPr>
        <p:spPr>
          <a:xfrm>
            <a:off x="2438400" y="1466850"/>
            <a:ext cx="7315200"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794857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CF92FE-1EDE-4BCE-B581-6ADA73BCF5E4}"/>
              </a:ext>
            </a:extLst>
          </p:cNvPr>
          <p:cNvSpPr>
            <a:spLocks noGrp="1"/>
          </p:cNvSpPr>
          <p:nvPr>
            <p:ph sz="half" idx="1"/>
          </p:nvPr>
        </p:nvSpPr>
        <p:spPr>
          <a:xfrm>
            <a:off x="838200" y="1825625"/>
            <a:ext cx="5181600" cy="4351338"/>
          </a:xfrm>
        </p:spPr>
        <p:txBody>
          <a:bodyPr/>
          <a:lstStyle>
            <a:lvl1pPr marL="0" indent="0">
              <a:buNone/>
              <a:defRPr b="1"/>
            </a:lvl1pPr>
            <a:lvl2pPr>
              <a:defRPr>
                <a:latin typeface="Open Sans Light" panose="020B0306030504020204" pitchFamily="34" charset="0"/>
                <a:ea typeface="Open Sans Light" panose="020B0306030504020204" pitchFamily="34" charset="0"/>
                <a:cs typeface="Open Sans Light" panose="020B0306030504020204" pitchFamily="34" charset="0"/>
              </a:defRPr>
            </a:lvl2pPr>
            <a:lvl3pPr>
              <a:defRPr>
                <a:latin typeface="Open Sans Light" panose="020B0306030504020204" pitchFamily="34" charset="0"/>
                <a:ea typeface="Open Sans Light" panose="020B0306030504020204" pitchFamily="34" charset="0"/>
                <a:cs typeface="Open Sans Light" panose="020B0306030504020204" pitchFamily="34" charset="0"/>
              </a:defRPr>
            </a:lvl3pPr>
            <a:lvl4pPr>
              <a:defRPr>
                <a:latin typeface="Open Sans Light" panose="020B0306030504020204" pitchFamily="34" charset="0"/>
                <a:ea typeface="Open Sans Light" panose="020B0306030504020204" pitchFamily="34" charset="0"/>
                <a:cs typeface="Open Sans Light" panose="020B0306030504020204" pitchFamily="34" charset="0"/>
              </a:defRPr>
            </a:lvl4pPr>
            <a:lvl5pP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5AD0921-8732-4036-934E-0F1D0B1C5093}"/>
              </a:ext>
            </a:extLst>
          </p:cNvPr>
          <p:cNvSpPr>
            <a:spLocks noGrp="1"/>
          </p:cNvSpPr>
          <p:nvPr>
            <p:ph sz="half" idx="2"/>
          </p:nvPr>
        </p:nvSpPr>
        <p:spPr>
          <a:xfrm>
            <a:off x="6172200" y="1825625"/>
            <a:ext cx="5181600" cy="4351338"/>
          </a:xfrm>
        </p:spPr>
        <p:txBody>
          <a:bodyPr/>
          <a:lstStyle>
            <a:lvl1pPr marL="0" indent="0">
              <a:buNone/>
              <a:defRPr b="1"/>
            </a:lvl1pPr>
            <a:lvl2pPr>
              <a:defRPr>
                <a:latin typeface="Open Sans Light" panose="020B0306030504020204" pitchFamily="34" charset="0"/>
                <a:ea typeface="Open Sans Light" panose="020B0306030504020204" pitchFamily="34" charset="0"/>
                <a:cs typeface="Open Sans Light" panose="020B0306030504020204" pitchFamily="34" charset="0"/>
              </a:defRPr>
            </a:lvl2pPr>
            <a:lvl3pPr>
              <a:defRPr>
                <a:latin typeface="Open Sans Light" panose="020B0306030504020204" pitchFamily="34" charset="0"/>
                <a:ea typeface="Open Sans Light" panose="020B0306030504020204" pitchFamily="34" charset="0"/>
                <a:cs typeface="Open Sans Light" panose="020B0306030504020204" pitchFamily="34" charset="0"/>
              </a:defRPr>
            </a:lvl3pPr>
            <a:lvl4pPr>
              <a:defRPr>
                <a:latin typeface="Open Sans Light" panose="020B0306030504020204" pitchFamily="34" charset="0"/>
                <a:ea typeface="Open Sans Light" panose="020B0306030504020204" pitchFamily="34" charset="0"/>
                <a:cs typeface="Open Sans Light" panose="020B0306030504020204" pitchFamily="34" charset="0"/>
              </a:defRPr>
            </a:lvl4pPr>
            <a:lvl5pP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0C1F374-72B9-49BE-A25F-28A5C47E4458}"/>
              </a:ext>
            </a:extLst>
          </p:cNvPr>
          <p:cNvSpPr>
            <a:spLocks noGrp="1"/>
          </p:cNvSpPr>
          <p:nvPr>
            <p:ph type="dt" sz="half" idx="10"/>
          </p:nvPr>
        </p:nvSpPr>
        <p:spPr/>
        <p:txBody>
          <a:bodyPr/>
          <a:lstStyle/>
          <a:p>
            <a:fld id="{304E8381-1220-45D7-A508-9B3EA5354895}" type="datetimeFigureOut">
              <a:rPr lang="en-US" smtClean="0">
                <a:solidFill>
                  <a:prstClr val="black">
                    <a:tint val="75000"/>
                  </a:prstClr>
                </a:solidFill>
              </a:rPr>
              <a:pPr/>
              <a:t>10/6/2025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850367F5-E6D4-4915-A72F-EDC0B6766BB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37DD78A7-1921-4BAE-93D1-FCE49C07BA7E}"/>
              </a:ext>
            </a:extLst>
          </p:cNvPr>
          <p:cNvSpPr>
            <a:spLocks noGrp="1"/>
          </p:cNvSpPr>
          <p:nvPr>
            <p:ph type="sldNum" sz="quarter" idx="12"/>
          </p:nvPr>
        </p:nvSpPr>
        <p:spPr/>
        <p:txBody>
          <a:bodyPr/>
          <a:lstStyle/>
          <a:p>
            <a:fld id="{0BAD3989-C0BA-4AE9-8F57-274CC2690C0D}" type="slidenum">
              <a:rPr lang="en-US" smtClean="0">
                <a:solidFill>
                  <a:prstClr val="black">
                    <a:tint val="75000"/>
                  </a:prstClr>
                </a:solidFill>
              </a:rPr>
              <a:pPr/>
              <a:t>‹#›</a:t>
            </a:fld>
            <a:endParaRPr lang="en-US">
              <a:solidFill>
                <a:prstClr val="black">
                  <a:tint val="75000"/>
                </a:prstClr>
              </a:solidFill>
            </a:endParaRPr>
          </a:p>
        </p:txBody>
      </p:sp>
      <p:sp>
        <p:nvSpPr>
          <p:cNvPr id="9" name="Title 1">
            <a:extLst>
              <a:ext uri="{FF2B5EF4-FFF2-40B4-BE49-F238E27FC236}">
                <a16:creationId xmlns:a16="http://schemas.microsoft.com/office/drawing/2014/main" id="{A46BB225-311B-45AA-987A-553884E436DC}"/>
              </a:ext>
            </a:extLst>
          </p:cNvPr>
          <p:cNvSpPr>
            <a:spLocks noGrp="1"/>
          </p:cNvSpPr>
          <p:nvPr>
            <p:ph type="title" hasCustomPrompt="1"/>
          </p:nvPr>
        </p:nvSpPr>
        <p:spPr>
          <a:xfrm>
            <a:off x="619125" y="117476"/>
            <a:ext cx="10953750" cy="1169988"/>
          </a:xfrm>
        </p:spPr>
        <p:txBody>
          <a:bodyPr anchor="b">
            <a:normAutofit/>
          </a:bodyPr>
          <a:lstStyle>
            <a:lvl1pPr algn="ctr">
              <a:tabLst>
                <a:tab pos="1320800" algn="l"/>
              </a:tabLst>
              <a:defRPr sz="4400" spc="0">
                <a:solidFill>
                  <a:schemeClr val="tx2"/>
                </a:solidFill>
                <a:latin typeface="+mj-lt"/>
              </a:defRPr>
            </a:lvl1pPr>
          </a:lstStyle>
          <a:p>
            <a:r>
              <a:rPr lang="en-US"/>
              <a:t>Click To Edit Master Title Style</a:t>
            </a:r>
          </a:p>
        </p:txBody>
      </p:sp>
      <p:cxnSp>
        <p:nvCxnSpPr>
          <p:cNvPr id="10" name="Straight Connector 9">
            <a:extLst>
              <a:ext uri="{FF2B5EF4-FFF2-40B4-BE49-F238E27FC236}">
                <a16:creationId xmlns:a16="http://schemas.microsoft.com/office/drawing/2014/main" id="{BBDC128C-A332-4229-8AF2-8C2322298BFB}"/>
              </a:ext>
            </a:extLst>
          </p:cNvPr>
          <p:cNvCxnSpPr/>
          <p:nvPr userDrawn="1"/>
        </p:nvCxnSpPr>
        <p:spPr>
          <a:xfrm>
            <a:off x="5090160" y="1463040"/>
            <a:ext cx="2011680"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14996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7B31256-9B81-4713-A891-DA7ADE94547B}"/>
              </a:ext>
            </a:extLst>
          </p:cNvPr>
          <p:cNvSpPr/>
          <p:nvPr userDrawn="1"/>
        </p:nvSpPr>
        <p:spPr>
          <a:xfrm>
            <a:off x="6263644" y="1892300"/>
            <a:ext cx="5760720" cy="4965699"/>
          </a:xfrm>
          <a:prstGeom prst="rect">
            <a:avLst/>
          </a:prstGeom>
          <a:solidFill>
            <a:srgbClr val="E2ED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E10CD08-4945-4F31-8BA1-E5C571174BFF}"/>
              </a:ext>
            </a:extLst>
          </p:cNvPr>
          <p:cNvSpPr/>
          <p:nvPr userDrawn="1"/>
        </p:nvSpPr>
        <p:spPr>
          <a:xfrm>
            <a:off x="167636" y="1892300"/>
            <a:ext cx="5760720" cy="4965699"/>
          </a:xfrm>
          <a:prstGeom prst="rect">
            <a:avLst/>
          </a:prstGeom>
          <a:solidFill>
            <a:srgbClr val="E2ED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F795DA3-75FC-4EE6-ABDB-F8822B7C7679}"/>
              </a:ext>
            </a:extLst>
          </p:cNvPr>
          <p:cNvSpPr/>
          <p:nvPr userDrawn="1"/>
        </p:nvSpPr>
        <p:spPr>
          <a:xfrm>
            <a:off x="0" y="0"/>
            <a:ext cx="12192000" cy="15544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9EE42AA6-3F87-4BDD-9190-C5E11FBCAA75}"/>
              </a:ext>
            </a:extLst>
          </p:cNvPr>
          <p:cNvCxnSpPr>
            <a:cxnSpLocks/>
          </p:cNvCxnSpPr>
          <p:nvPr userDrawn="1"/>
        </p:nvCxnSpPr>
        <p:spPr>
          <a:xfrm>
            <a:off x="450630" y="447345"/>
            <a:ext cx="1828800" cy="0"/>
          </a:xfrm>
          <a:prstGeom prst="line">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120E56A-2BDE-4EEC-8ECC-05E78EDD6612}"/>
              </a:ext>
            </a:extLst>
          </p:cNvPr>
          <p:cNvSpPr>
            <a:spLocks noGrp="1"/>
          </p:cNvSpPr>
          <p:nvPr>
            <p:ph type="title" hasCustomPrompt="1"/>
          </p:nvPr>
        </p:nvSpPr>
        <p:spPr>
          <a:xfrm>
            <a:off x="347472" y="712994"/>
            <a:ext cx="11187235" cy="849107"/>
          </a:xfrm>
        </p:spPr>
        <p:txBody>
          <a:bodyPr anchor="t">
            <a:normAutofit/>
          </a:bodyPr>
          <a:lstStyle>
            <a:lvl1pPr algn="l">
              <a:defRPr sz="2400" b="1" spc="300">
                <a:solidFill>
                  <a:schemeClr val="bg1"/>
                </a:solidFill>
              </a:defRPr>
            </a:lvl1pPr>
          </a:lstStyle>
          <a:p>
            <a:r>
              <a:rPr lang="en-US"/>
              <a:t>CLICK TO EDIT MASTER TITLE STYLE</a:t>
            </a:r>
          </a:p>
        </p:txBody>
      </p:sp>
      <p:sp>
        <p:nvSpPr>
          <p:cNvPr id="3" name="Date Placeholder 2">
            <a:extLst>
              <a:ext uri="{FF2B5EF4-FFF2-40B4-BE49-F238E27FC236}">
                <a16:creationId xmlns:a16="http://schemas.microsoft.com/office/drawing/2014/main" id="{84C9287E-D84A-448D-AD45-7BCAFD051E15}"/>
              </a:ext>
            </a:extLst>
          </p:cNvPr>
          <p:cNvSpPr>
            <a:spLocks noGrp="1"/>
          </p:cNvSpPr>
          <p:nvPr>
            <p:ph type="dt" sz="half" idx="10"/>
          </p:nvPr>
        </p:nvSpPr>
        <p:spPr/>
        <p:txBody>
          <a:bodyPr/>
          <a:lstStyle/>
          <a:p>
            <a:fld id="{304E8381-1220-45D7-A508-9B3EA5354895}" type="datetimeFigureOut">
              <a:rPr lang="en-US" smtClean="0">
                <a:solidFill>
                  <a:prstClr val="black">
                    <a:tint val="75000"/>
                  </a:prstClr>
                </a:solidFill>
              </a:rPr>
              <a:pPr/>
              <a:t>10/6/2025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2DB926B5-83DA-4656-BB4F-6CAE7F22AF74}"/>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BA61BF1A-28DD-4ED6-9400-B139D672F52B}"/>
              </a:ext>
            </a:extLst>
          </p:cNvPr>
          <p:cNvSpPr>
            <a:spLocks noGrp="1"/>
          </p:cNvSpPr>
          <p:nvPr>
            <p:ph type="sldNum" sz="quarter" idx="12"/>
          </p:nvPr>
        </p:nvSpPr>
        <p:spPr/>
        <p:txBody>
          <a:bodyPr/>
          <a:lstStyle/>
          <a:p>
            <a:fld id="{0BAD3989-C0BA-4AE9-8F57-274CC2690C0D}" type="slidenum">
              <a:rPr lang="en-US" smtClean="0">
                <a:solidFill>
                  <a:prstClr val="black">
                    <a:tint val="75000"/>
                  </a:prstClr>
                </a:solidFill>
              </a:rPr>
              <a:pPr/>
              <a:t>‹#›</a:t>
            </a:fld>
            <a:endParaRPr lang="en-US">
              <a:solidFill>
                <a:prstClr val="black">
                  <a:tint val="75000"/>
                </a:prstClr>
              </a:solidFill>
            </a:endParaRPr>
          </a:p>
        </p:txBody>
      </p:sp>
      <p:sp>
        <p:nvSpPr>
          <p:cNvPr id="7" name="Content Placeholder 6">
            <a:extLst>
              <a:ext uri="{FF2B5EF4-FFF2-40B4-BE49-F238E27FC236}">
                <a16:creationId xmlns:a16="http://schemas.microsoft.com/office/drawing/2014/main" id="{C889C3C3-B8F8-40AB-A6F4-6520B2591D7C}"/>
              </a:ext>
            </a:extLst>
          </p:cNvPr>
          <p:cNvSpPr>
            <a:spLocks noGrp="1"/>
          </p:cNvSpPr>
          <p:nvPr>
            <p:ph sz="quarter" idx="13"/>
          </p:nvPr>
        </p:nvSpPr>
        <p:spPr>
          <a:xfrm>
            <a:off x="487676" y="2266950"/>
            <a:ext cx="512064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3">
            <a:extLst>
              <a:ext uri="{FF2B5EF4-FFF2-40B4-BE49-F238E27FC236}">
                <a16:creationId xmlns:a16="http://schemas.microsoft.com/office/drawing/2014/main" id="{87BA19BE-C512-4966-8F21-F8968E9950C4}"/>
              </a:ext>
            </a:extLst>
          </p:cNvPr>
          <p:cNvSpPr>
            <a:spLocks noGrp="1"/>
          </p:cNvSpPr>
          <p:nvPr>
            <p:ph sz="quarter" idx="14"/>
          </p:nvPr>
        </p:nvSpPr>
        <p:spPr>
          <a:xfrm>
            <a:off x="6583684" y="2274888"/>
            <a:ext cx="512064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278028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2945408-A878-49B1-97BB-711D4DEAE9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4D13B31-3CD8-439E-B5F4-5086A792162D}"/>
              </a:ext>
            </a:extLst>
          </p:cNvPr>
          <p:cNvSpPr>
            <a:spLocks noGrp="1"/>
          </p:cNvSpPr>
          <p:nvPr>
            <p:ph sz="half" idx="2"/>
          </p:nvPr>
        </p:nvSpPr>
        <p:spPr>
          <a:xfrm>
            <a:off x="839788" y="2505075"/>
            <a:ext cx="5157787" cy="3684588"/>
          </a:xfrm>
        </p:spPr>
        <p:txBody>
          <a:bodyPr/>
          <a:lstStyle>
            <a:lvl1pPr>
              <a:defRPr>
                <a:latin typeface="Open Sans Light" panose="020B0306030504020204" pitchFamily="34" charset="0"/>
                <a:ea typeface="Open Sans Light" panose="020B0306030504020204" pitchFamily="34" charset="0"/>
                <a:cs typeface="Open Sans Light" panose="020B0306030504020204" pitchFamily="34" charset="0"/>
              </a:defRPr>
            </a:lvl1pPr>
            <a:lvl2pPr>
              <a:defRPr>
                <a:latin typeface="Open Sans Light" panose="020B0306030504020204" pitchFamily="34" charset="0"/>
                <a:ea typeface="Open Sans Light" panose="020B0306030504020204" pitchFamily="34" charset="0"/>
                <a:cs typeface="Open Sans Light" panose="020B0306030504020204" pitchFamily="34" charset="0"/>
              </a:defRPr>
            </a:lvl2pPr>
            <a:lvl3pPr>
              <a:defRPr>
                <a:latin typeface="Open Sans Light" panose="020B0306030504020204" pitchFamily="34" charset="0"/>
                <a:ea typeface="Open Sans Light" panose="020B0306030504020204" pitchFamily="34" charset="0"/>
                <a:cs typeface="Open Sans Light" panose="020B0306030504020204" pitchFamily="34" charset="0"/>
              </a:defRPr>
            </a:lvl3pPr>
            <a:lvl4pPr>
              <a:defRPr>
                <a:latin typeface="Open Sans Light" panose="020B0306030504020204" pitchFamily="34" charset="0"/>
                <a:ea typeface="Open Sans Light" panose="020B0306030504020204" pitchFamily="34" charset="0"/>
                <a:cs typeface="Open Sans Light" panose="020B0306030504020204" pitchFamily="34" charset="0"/>
              </a:defRPr>
            </a:lvl4pPr>
            <a:lvl5pP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7FE717-3F1C-4733-883C-16D976E057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6E59F24-DF67-4073-9CE4-6A867FE7E8B8}"/>
              </a:ext>
            </a:extLst>
          </p:cNvPr>
          <p:cNvSpPr>
            <a:spLocks noGrp="1"/>
          </p:cNvSpPr>
          <p:nvPr>
            <p:ph sz="quarter" idx="4"/>
          </p:nvPr>
        </p:nvSpPr>
        <p:spPr>
          <a:xfrm>
            <a:off x="6172200" y="2505075"/>
            <a:ext cx="5183188" cy="3684588"/>
          </a:xfrm>
        </p:spPr>
        <p:txBody>
          <a:bodyPr/>
          <a:lstStyle>
            <a:lvl1pPr>
              <a:defRPr>
                <a:latin typeface="Open Sans Light" panose="020B0306030504020204" pitchFamily="34" charset="0"/>
                <a:ea typeface="Open Sans Light" panose="020B0306030504020204" pitchFamily="34" charset="0"/>
                <a:cs typeface="Open Sans Light" panose="020B0306030504020204" pitchFamily="34" charset="0"/>
              </a:defRPr>
            </a:lvl1pPr>
            <a:lvl2pPr>
              <a:defRPr>
                <a:latin typeface="Open Sans Light" panose="020B0306030504020204" pitchFamily="34" charset="0"/>
                <a:ea typeface="Open Sans Light" panose="020B0306030504020204" pitchFamily="34" charset="0"/>
                <a:cs typeface="Open Sans Light" panose="020B0306030504020204" pitchFamily="34" charset="0"/>
              </a:defRPr>
            </a:lvl2pPr>
            <a:lvl3pPr>
              <a:defRPr>
                <a:latin typeface="Open Sans Light" panose="020B0306030504020204" pitchFamily="34" charset="0"/>
                <a:ea typeface="Open Sans Light" panose="020B0306030504020204" pitchFamily="34" charset="0"/>
                <a:cs typeface="Open Sans Light" panose="020B0306030504020204" pitchFamily="34" charset="0"/>
              </a:defRPr>
            </a:lvl3pPr>
            <a:lvl4pPr>
              <a:defRPr>
                <a:latin typeface="Open Sans Light" panose="020B0306030504020204" pitchFamily="34" charset="0"/>
                <a:ea typeface="Open Sans Light" panose="020B0306030504020204" pitchFamily="34" charset="0"/>
                <a:cs typeface="Open Sans Light" panose="020B0306030504020204" pitchFamily="34" charset="0"/>
              </a:defRPr>
            </a:lvl4pPr>
            <a:lvl5pP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84E6244-71A7-4351-9492-1AF39ED4130D}"/>
              </a:ext>
            </a:extLst>
          </p:cNvPr>
          <p:cNvSpPr>
            <a:spLocks noGrp="1"/>
          </p:cNvSpPr>
          <p:nvPr>
            <p:ph type="dt" sz="half" idx="10"/>
          </p:nvPr>
        </p:nvSpPr>
        <p:spPr/>
        <p:txBody>
          <a:bodyPr/>
          <a:lstStyle/>
          <a:p>
            <a:fld id="{304E8381-1220-45D7-A508-9B3EA5354895}" type="datetimeFigureOut">
              <a:rPr lang="en-US" smtClean="0">
                <a:solidFill>
                  <a:prstClr val="black">
                    <a:tint val="75000"/>
                  </a:prstClr>
                </a:solidFill>
              </a:rPr>
              <a:pPr/>
              <a:t>10/6/2025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8BA46809-A13A-4F7B-8F89-C2C2F0F58AEA}"/>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4731831E-9C17-4311-A9A7-FCDF1F896E00}"/>
              </a:ext>
            </a:extLst>
          </p:cNvPr>
          <p:cNvSpPr>
            <a:spLocks noGrp="1"/>
          </p:cNvSpPr>
          <p:nvPr>
            <p:ph type="sldNum" sz="quarter" idx="12"/>
          </p:nvPr>
        </p:nvSpPr>
        <p:spPr/>
        <p:txBody>
          <a:bodyPr/>
          <a:lstStyle/>
          <a:p>
            <a:fld id="{0BAD3989-C0BA-4AE9-8F57-274CC2690C0D}" type="slidenum">
              <a:rPr lang="en-US" smtClean="0">
                <a:solidFill>
                  <a:prstClr val="black">
                    <a:tint val="75000"/>
                  </a:prstClr>
                </a:solidFill>
              </a:rPr>
              <a:pPr/>
              <a:t>‹#›</a:t>
            </a:fld>
            <a:endParaRPr lang="en-US">
              <a:solidFill>
                <a:prstClr val="black">
                  <a:tint val="75000"/>
                </a:prstClr>
              </a:solidFill>
            </a:endParaRPr>
          </a:p>
        </p:txBody>
      </p:sp>
      <p:sp>
        <p:nvSpPr>
          <p:cNvPr id="10" name="Title 1">
            <a:extLst>
              <a:ext uri="{FF2B5EF4-FFF2-40B4-BE49-F238E27FC236}">
                <a16:creationId xmlns:a16="http://schemas.microsoft.com/office/drawing/2014/main" id="{CB3EA5F1-9911-40A1-8301-3885353B46E5}"/>
              </a:ext>
            </a:extLst>
          </p:cNvPr>
          <p:cNvSpPr>
            <a:spLocks noGrp="1"/>
          </p:cNvSpPr>
          <p:nvPr>
            <p:ph type="title" hasCustomPrompt="1"/>
          </p:nvPr>
        </p:nvSpPr>
        <p:spPr>
          <a:xfrm>
            <a:off x="619125" y="117476"/>
            <a:ext cx="10953750" cy="1169988"/>
          </a:xfrm>
        </p:spPr>
        <p:txBody>
          <a:bodyPr anchor="b">
            <a:normAutofit/>
          </a:bodyPr>
          <a:lstStyle>
            <a:lvl1pPr algn="ctr">
              <a:tabLst>
                <a:tab pos="1320800" algn="l"/>
              </a:tabLst>
              <a:defRPr sz="4400" spc="0">
                <a:solidFill>
                  <a:schemeClr val="tx2"/>
                </a:solidFill>
                <a:latin typeface="+mj-lt"/>
              </a:defRPr>
            </a:lvl1pPr>
          </a:lstStyle>
          <a:p>
            <a:r>
              <a:rPr lang="en-US"/>
              <a:t>Click To Edit Master Title Style</a:t>
            </a:r>
          </a:p>
        </p:txBody>
      </p:sp>
      <p:cxnSp>
        <p:nvCxnSpPr>
          <p:cNvPr id="12" name="Straight Connector 11">
            <a:extLst>
              <a:ext uri="{FF2B5EF4-FFF2-40B4-BE49-F238E27FC236}">
                <a16:creationId xmlns:a16="http://schemas.microsoft.com/office/drawing/2014/main" id="{80CAC7CF-65DB-4EEA-B850-2B39A04881B5}"/>
              </a:ext>
            </a:extLst>
          </p:cNvPr>
          <p:cNvCxnSpPr/>
          <p:nvPr userDrawn="1"/>
        </p:nvCxnSpPr>
        <p:spPr>
          <a:xfrm>
            <a:off x="2438400" y="1466850"/>
            <a:ext cx="7315200"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663773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2945408-A878-49B1-97BB-711D4DEAE9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4D13B31-3CD8-439E-B5F4-5086A792162D}"/>
              </a:ext>
            </a:extLst>
          </p:cNvPr>
          <p:cNvSpPr>
            <a:spLocks noGrp="1"/>
          </p:cNvSpPr>
          <p:nvPr>
            <p:ph sz="half" idx="2"/>
          </p:nvPr>
        </p:nvSpPr>
        <p:spPr>
          <a:xfrm>
            <a:off x="839788" y="2505075"/>
            <a:ext cx="5157787" cy="3684588"/>
          </a:xfrm>
        </p:spPr>
        <p:txBody>
          <a:bodyPr/>
          <a:lstStyle>
            <a:lvl1pPr>
              <a:defRPr>
                <a:latin typeface="Open Sans Light" panose="020B0306030504020204" pitchFamily="34" charset="0"/>
                <a:ea typeface="Open Sans Light" panose="020B0306030504020204" pitchFamily="34" charset="0"/>
                <a:cs typeface="Open Sans Light" panose="020B0306030504020204" pitchFamily="34" charset="0"/>
              </a:defRPr>
            </a:lvl1pPr>
            <a:lvl2pPr>
              <a:defRPr>
                <a:latin typeface="Open Sans Light" panose="020B0306030504020204" pitchFamily="34" charset="0"/>
                <a:ea typeface="Open Sans Light" panose="020B0306030504020204" pitchFamily="34" charset="0"/>
                <a:cs typeface="Open Sans Light" panose="020B0306030504020204" pitchFamily="34" charset="0"/>
              </a:defRPr>
            </a:lvl2pPr>
            <a:lvl3pPr>
              <a:defRPr>
                <a:latin typeface="Open Sans Light" panose="020B0306030504020204" pitchFamily="34" charset="0"/>
                <a:ea typeface="Open Sans Light" panose="020B0306030504020204" pitchFamily="34" charset="0"/>
                <a:cs typeface="Open Sans Light" panose="020B0306030504020204" pitchFamily="34" charset="0"/>
              </a:defRPr>
            </a:lvl3pPr>
            <a:lvl4pPr>
              <a:defRPr>
                <a:latin typeface="Open Sans Light" panose="020B0306030504020204" pitchFamily="34" charset="0"/>
                <a:ea typeface="Open Sans Light" panose="020B0306030504020204" pitchFamily="34" charset="0"/>
                <a:cs typeface="Open Sans Light" panose="020B0306030504020204" pitchFamily="34" charset="0"/>
              </a:defRPr>
            </a:lvl4pPr>
            <a:lvl5pP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7FE717-3F1C-4733-883C-16D976E057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6E59F24-DF67-4073-9CE4-6A867FE7E8B8}"/>
              </a:ext>
            </a:extLst>
          </p:cNvPr>
          <p:cNvSpPr>
            <a:spLocks noGrp="1"/>
          </p:cNvSpPr>
          <p:nvPr>
            <p:ph sz="quarter" idx="4"/>
          </p:nvPr>
        </p:nvSpPr>
        <p:spPr>
          <a:xfrm>
            <a:off x="6172200" y="2505075"/>
            <a:ext cx="5183188" cy="3684588"/>
          </a:xfrm>
        </p:spPr>
        <p:txBody>
          <a:bodyPr/>
          <a:lstStyle>
            <a:lvl1pPr>
              <a:defRPr>
                <a:latin typeface="Open Sans Light" panose="020B0306030504020204" pitchFamily="34" charset="0"/>
                <a:ea typeface="Open Sans Light" panose="020B0306030504020204" pitchFamily="34" charset="0"/>
                <a:cs typeface="Open Sans Light" panose="020B0306030504020204" pitchFamily="34" charset="0"/>
              </a:defRPr>
            </a:lvl1pPr>
            <a:lvl2pPr>
              <a:defRPr>
                <a:latin typeface="Open Sans Light" panose="020B0306030504020204" pitchFamily="34" charset="0"/>
                <a:ea typeface="Open Sans Light" panose="020B0306030504020204" pitchFamily="34" charset="0"/>
                <a:cs typeface="Open Sans Light" panose="020B0306030504020204" pitchFamily="34" charset="0"/>
              </a:defRPr>
            </a:lvl2pPr>
            <a:lvl3pPr>
              <a:defRPr>
                <a:latin typeface="Open Sans Light" panose="020B0306030504020204" pitchFamily="34" charset="0"/>
                <a:ea typeface="Open Sans Light" panose="020B0306030504020204" pitchFamily="34" charset="0"/>
                <a:cs typeface="Open Sans Light" panose="020B0306030504020204" pitchFamily="34" charset="0"/>
              </a:defRPr>
            </a:lvl3pPr>
            <a:lvl4pPr>
              <a:defRPr>
                <a:latin typeface="Open Sans Light" panose="020B0306030504020204" pitchFamily="34" charset="0"/>
                <a:ea typeface="Open Sans Light" panose="020B0306030504020204" pitchFamily="34" charset="0"/>
                <a:cs typeface="Open Sans Light" panose="020B0306030504020204" pitchFamily="34" charset="0"/>
              </a:defRPr>
            </a:lvl4pPr>
            <a:lvl5pP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84E6244-71A7-4351-9492-1AF39ED4130D}"/>
              </a:ext>
            </a:extLst>
          </p:cNvPr>
          <p:cNvSpPr>
            <a:spLocks noGrp="1"/>
          </p:cNvSpPr>
          <p:nvPr>
            <p:ph type="dt" sz="half" idx="10"/>
          </p:nvPr>
        </p:nvSpPr>
        <p:spPr/>
        <p:txBody>
          <a:bodyPr/>
          <a:lstStyle/>
          <a:p>
            <a:fld id="{304E8381-1220-45D7-A508-9B3EA5354895}" type="datetimeFigureOut">
              <a:rPr lang="en-US" smtClean="0">
                <a:solidFill>
                  <a:prstClr val="black">
                    <a:tint val="75000"/>
                  </a:prstClr>
                </a:solidFill>
              </a:rPr>
              <a:pPr/>
              <a:t>10/6/2025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8BA46809-A13A-4F7B-8F89-C2C2F0F58AEA}"/>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4731831E-9C17-4311-A9A7-FCDF1F896E00}"/>
              </a:ext>
            </a:extLst>
          </p:cNvPr>
          <p:cNvSpPr>
            <a:spLocks noGrp="1"/>
          </p:cNvSpPr>
          <p:nvPr>
            <p:ph type="sldNum" sz="quarter" idx="12"/>
          </p:nvPr>
        </p:nvSpPr>
        <p:spPr/>
        <p:txBody>
          <a:bodyPr/>
          <a:lstStyle/>
          <a:p>
            <a:fld id="{0BAD3989-C0BA-4AE9-8F57-274CC2690C0D}" type="slidenum">
              <a:rPr lang="en-US" smtClean="0">
                <a:solidFill>
                  <a:prstClr val="black">
                    <a:tint val="75000"/>
                  </a:prstClr>
                </a:solidFill>
              </a:rPr>
              <a:pPr/>
              <a:t>‹#›</a:t>
            </a:fld>
            <a:endParaRPr lang="en-US">
              <a:solidFill>
                <a:prstClr val="black">
                  <a:tint val="75000"/>
                </a:prstClr>
              </a:solidFill>
            </a:endParaRPr>
          </a:p>
        </p:txBody>
      </p:sp>
      <p:sp>
        <p:nvSpPr>
          <p:cNvPr id="10" name="Title 1">
            <a:extLst>
              <a:ext uri="{FF2B5EF4-FFF2-40B4-BE49-F238E27FC236}">
                <a16:creationId xmlns:a16="http://schemas.microsoft.com/office/drawing/2014/main" id="{CB3EA5F1-9911-40A1-8301-3885353B46E5}"/>
              </a:ext>
            </a:extLst>
          </p:cNvPr>
          <p:cNvSpPr>
            <a:spLocks noGrp="1"/>
          </p:cNvSpPr>
          <p:nvPr>
            <p:ph type="title" hasCustomPrompt="1"/>
          </p:nvPr>
        </p:nvSpPr>
        <p:spPr>
          <a:xfrm>
            <a:off x="619125" y="117476"/>
            <a:ext cx="10953750" cy="1169988"/>
          </a:xfrm>
        </p:spPr>
        <p:txBody>
          <a:bodyPr anchor="b">
            <a:normAutofit/>
          </a:bodyPr>
          <a:lstStyle>
            <a:lvl1pPr algn="ctr">
              <a:tabLst>
                <a:tab pos="1320800" algn="l"/>
              </a:tabLst>
              <a:defRPr sz="4400" spc="0">
                <a:solidFill>
                  <a:schemeClr val="tx2"/>
                </a:solidFill>
                <a:latin typeface="+mj-lt"/>
              </a:defRPr>
            </a:lvl1pPr>
          </a:lstStyle>
          <a:p>
            <a:r>
              <a:rPr lang="en-US"/>
              <a:t>Click To Edit Master Title Style</a:t>
            </a:r>
          </a:p>
        </p:txBody>
      </p:sp>
      <p:cxnSp>
        <p:nvCxnSpPr>
          <p:cNvPr id="11" name="Straight Connector 10">
            <a:extLst>
              <a:ext uri="{FF2B5EF4-FFF2-40B4-BE49-F238E27FC236}">
                <a16:creationId xmlns:a16="http://schemas.microsoft.com/office/drawing/2014/main" id="{4E88AD2F-933F-41C5-8C1F-294A9A9ECA95}"/>
              </a:ext>
            </a:extLst>
          </p:cNvPr>
          <p:cNvCxnSpPr/>
          <p:nvPr userDrawn="1"/>
        </p:nvCxnSpPr>
        <p:spPr>
          <a:xfrm>
            <a:off x="5090160" y="1463040"/>
            <a:ext cx="2011680"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924549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plit Text and Imag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4C9287E-D84A-448D-AD45-7BCAFD051E15}"/>
              </a:ext>
            </a:extLst>
          </p:cNvPr>
          <p:cNvSpPr>
            <a:spLocks noGrp="1"/>
          </p:cNvSpPr>
          <p:nvPr>
            <p:ph type="dt" sz="half" idx="10"/>
          </p:nvPr>
        </p:nvSpPr>
        <p:spPr/>
        <p:txBody>
          <a:bodyPr/>
          <a:lstStyle/>
          <a:p>
            <a:fld id="{304E8381-1220-45D7-A508-9B3EA5354895}" type="datetimeFigureOut">
              <a:rPr lang="en-US" smtClean="0">
                <a:solidFill>
                  <a:prstClr val="black">
                    <a:tint val="75000"/>
                  </a:prstClr>
                </a:solidFill>
              </a:rPr>
              <a:pPr/>
              <a:t>10/6/2025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2DB926B5-83DA-4656-BB4F-6CAE7F22AF74}"/>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BA61BF1A-28DD-4ED6-9400-B139D672F52B}"/>
              </a:ext>
            </a:extLst>
          </p:cNvPr>
          <p:cNvSpPr>
            <a:spLocks noGrp="1"/>
          </p:cNvSpPr>
          <p:nvPr>
            <p:ph type="sldNum" sz="quarter" idx="12"/>
          </p:nvPr>
        </p:nvSpPr>
        <p:spPr/>
        <p:txBody>
          <a:bodyPr/>
          <a:lstStyle/>
          <a:p>
            <a:fld id="{0BAD3989-C0BA-4AE9-8F57-274CC2690C0D}" type="slidenum">
              <a:rPr lang="en-US" smtClean="0">
                <a:solidFill>
                  <a:prstClr val="black">
                    <a:tint val="75000"/>
                  </a:prstClr>
                </a:solidFill>
              </a:rPr>
              <a:pPr/>
              <a:t>‹#›</a:t>
            </a:fld>
            <a:endParaRPr lang="en-US">
              <a:solidFill>
                <a:prstClr val="black">
                  <a:tint val="75000"/>
                </a:prstClr>
              </a:solidFill>
            </a:endParaRPr>
          </a:p>
        </p:txBody>
      </p:sp>
      <p:sp>
        <p:nvSpPr>
          <p:cNvPr id="7" name="Title 1">
            <a:extLst>
              <a:ext uri="{FF2B5EF4-FFF2-40B4-BE49-F238E27FC236}">
                <a16:creationId xmlns:a16="http://schemas.microsoft.com/office/drawing/2014/main" id="{1C3009EA-A9B4-4B34-A301-ABF43446C012}"/>
              </a:ext>
            </a:extLst>
          </p:cNvPr>
          <p:cNvSpPr>
            <a:spLocks noGrp="1"/>
          </p:cNvSpPr>
          <p:nvPr>
            <p:ph type="title" hasCustomPrompt="1"/>
          </p:nvPr>
        </p:nvSpPr>
        <p:spPr>
          <a:xfrm>
            <a:off x="475131" y="117476"/>
            <a:ext cx="5182720" cy="1169988"/>
          </a:xfrm>
        </p:spPr>
        <p:txBody>
          <a:bodyPr anchor="b">
            <a:normAutofit/>
          </a:bodyPr>
          <a:lstStyle>
            <a:lvl1pPr algn="ctr">
              <a:defRPr sz="3600" spc="0">
                <a:solidFill>
                  <a:schemeClr val="tx2"/>
                </a:solidFill>
                <a:latin typeface="+mj-lt"/>
              </a:defRPr>
            </a:lvl1pPr>
          </a:lstStyle>
          <a:p>
            <a:r>
              <a:rPr lang="en-US"/>
              <a:t>Click To Edit Master Title Style</a:t>
            </a:r>
          </a:p>
        </p:txBody>
      </p:sp>
      <p:cxnSp>
        <p:nvCxnSpPr>
          <p:cNvPr id="9" name="Straight Connector 8">
            <a:extLst>
              <a:ext uri="{FF2B5EF4-FFF2-40B4-BE49-F238E27FC236}">
                <a16:creationId xmlns:a16="http://schemas.microsoft.com/office/drawing/2014/main" id="{77B0021E-E224-4737-BAD7-ECBA6D6E813D}"/>
              </a:ext>
            </a:extLst>
          </p:cNvPr>
          <p:cNvCxnSpPr>
            <a:cxnSpLocks/>
          </p:cNvCxnSpPr>
          <p:nvPr userDrawn="1"/>
        </p:nvCxnSpPr>
        <p:spPr>
          <a:xfrm>
            <a:off x="2065726" y="1463040"/>
            <a:ext cx="2011680"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DB443C0E-3B09-45A9-9751-939C0431287C}"/>
              </a:ext>
            </a:extLst>
          </p:cNvPr>
          <p:cNvSpPr>
            <a:spLocks noGrp="1"/>
          </p:cNvSpPr>
          <p:nvPr>
            <p:ph type="pic" sz="quarter" idx="13"/>
          </p:nvPr>
        </p:nvSpPr>
        <p:spPr>
          <a:xfrm>
            <a:off x="6115050" y="0"/>
            <a:ext cx="6076950" cy="6858000"/>
          </a:xfrm>
        </p:spPr>
        <p:txBody>
          <a:bodyPr/>
          <a:lstStyle/>
          <a:p>
            <a:r>
              <a:rPr lang="en-US"/>
              <a:t>Click icon to add picture</a:t>
            </a:r>
          </a:p>
        </p:txBody>
      </p:sp>
      <p:sp>
        <p:nvSpPr>
          <p:cNvPr id="16" name="Text Placeholder 15">
            <a:extLst>
              <a:ext uri="{FF2B5EF4-FFF2-40B4-BE49-F238E27FC236}">
                <a16:creationId xmlns:a16="http://schemas.microsoft.com/office/drawing/2014/main" id="{3A9EDAAB-6217-4483-9316-B11CD9351C12}"/>
              </a:ext>
            </a:extLst>
          </p:cNvPr>
          <p:cNvSpPr>
            <a:spLocks noGrp="1"/>
          </p:cNvSpPr>
          <p:nvPr>
            <p:ph type="body" sz="quarter" idx="15"/>
          </p:nvPr>
        </p:nvSpPr>
        <p:spPr>
          <a:xfrm>
            <a:off x="474663" y="1816328"/>
            <a:ext cx="5183187" cy="4452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AA30F40F-94E2-46FF-AC12-B3057D30C2C1}"/>
              </a:ext>
            </a:extLst>
          </p:cNvPr>
          <p:cNvSpPr txBox="1"/>
          <p:nvPr userDrawn="1"/>
        </p:nvSpPr>
        <p:spPr>
          <a:xfrm>
            <a:off x="-3155541" y="0"/>
            <a:ext cx="1805712" cy="5355312"/>
          </a:xfrm>
          <a:prstGeom prst="rect">
            <a:avLst/>
          </a:prstGeom>
          <a:noFill/>
        </p:spPr>
        <p:txBody>
          <a:bodyPr wrap="square" rtlCol="0">
            <a:noAutofit/>
          </a:bodyPr>
          <a:lstStyle/>
          <a:p>
            <a:r>
              <a:rPr lang="en-US" sz="1100"/>
              <a:t>To change the background image: </a:t>
            </a:r>
            <a:br>
              <a:rPr lang="en-US" sz="1100"/>
            </a:br>
            <a:endParaRPr lang="en-US" sz="1100"/>
          </a:p>
          <a:p>
            <a:pPr marL="285750" indent="-285750">
              <a:buFont typeface="Arial" panose="020B0604020202020204" pitchFamily="34" charset="0"/>
              <a:buChar char="•"/>
            </a:pPr>
            <a:r>
              <a:rPr lang="en-US" sz="1100"/>
              <a:t>Click on background image placeholder icon to </a:t>
            </a:r>
            <a:r>
              <a:rPr lang="en-US" sz="1100" b="1"/>
              <a:t>Change Picture</a:t>
            </a:r>
          </a:p>
          <a:p>
            <a:pPr marL="285750" indent="-285750">
              <a:buFont typeface="Arial" panose="020B0604020202020204" pitchFamily="34" charset="0"/>
              <a:buChar char="•"/>
            </a:pPr>
            <a:r>
              <a:rPr lang="en-US" sz="1100"/>
              <a:t>Choose your new image. </a:t>
            </a:r>
            <a:r>
              <a:rPr lang="en-US" sz="1100" b="1"/>
              <a:t>Done!</a:t>
            </a:r>
          </a:p>
        </p:txBody>
      </p:sp>
    </p:spTree>
    <p:extLst>
      <p:ext uri="{BB962C8B-B14F-4D97-AF65-F5344CB8AC3E}">
        <p14:creationId xmlns:p14="http://schemas.microsoft.com/office/powerpoint/2010/main" val="171565643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Split Text and Imag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4C9287E-D84A-448D-AD45-7BCAFD051E15}"/>
              </a:ext>
            </a:extLst>
          </p:cNvPr>
          <p:cNvSpPr>
            <a:spLocks noGrp="1"/>
          </p:cNvSpPr>
          <p:nvPr>
            <p:ph type="dt" sz="half" idx="10"/>
          </p:nvPr>
        </p:nvSpPr>
        <p:spPr/>
        <p:txBody>
          <a:bodyPr/>
          <a:lstStyle/>
          <a:p>
            <a:fld id="{304E8381-1220-45D7-A508-9B3EA5354895}" type="datetimeFigureOut">
              <a:rPr lang="en-US" smtClean="0">
                <a:solidFill>
                  <a:prstClr val="black">
                    <a:tint val="75000"/>
                  </a:prstClr>
                </a:solidFill>
              </a:rPr>
              <a:pPr/>
              <a:t>10/6/2025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2DB926B5-83DA-4656-BB4F-6CAE7F22AF74}"/>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BA61BF1A-28DD-4ED6-9400-B139D672F52B}"/>
              </a:ext>
            </a:extLst>
          </p:cNvPr>
          <p:cNvSpPr>
            <a:spLocks noGrp="1"/>
          </p:cNvSpPr>
          <p:nvPr>
            <p:ph type="sldNum" sz="quarter" idx="12"/>
          </p:nvPr>
        </p:nvSpPr>
        <p:spPr/>
        <p:txBody>
          <a:bodyPr/>
          <a:lstStyle/>
          <a:p>
            <a:fld id="{0BAD3989-C0BA-4AE9-8F57-274CC2690C0D}" type="slidenum">
              <a:rPr lang="en-US" smtClean="0">
                <a:solidFill>
                  <a:prstClr val="black">
                    <a:tint val="75000"/>
                  </a:prstClr>
                </a:solidFill>
              </a:rPr>
              <a:pPr/>
              <a:t>‹#›</a:t>
            </a:fld>
            <a:endParaRPr lang="en-US">
              <a:solidFill>
                <a:prstClr val="black">
                  <a:tint val="75000"/>
                </a:prstClr>
              </a:solidFill>
            </a:endParaRPr>
          </a:p>
        </p:txBody>
      </p:sp>
      <p:sp>
        <p:nvSpPr>
          <p:cNvPr id="7" name="Title 1">
            <a:extLst>
              <a:ext uri="{FF2B5EF4-FFF2-40B4-BE49-F238E27FC236}">
                <a16:creationId xmlns:a16="http://schemas.microsoft.com/office/drawing/2014/main" id="{1C3009EA-A9B4-4B34-A301-ABF43446C012}"/>
              </a:ext>
            </a:extLst>
          </p:cNvPr>
          <p:cNvSpPr>
            <a:spLocks noGrp="1"/>
          </p:cNvSpPr>
          <p:nvPr>
            <p:ph type="title" hasCustomPrompt="1"/>
          </p:nvPr>
        </p:nvSpPr>
        <p:spPr>
          <a:xfrm>
            <a:off x="6556618" y="117476"/>
            <a:ext cx="5182720" cy="1169988"/>
          </a:xfrm>
        </p:spPr>
        <p:txBody>
          <a:bodyPr anchor="b">
            <a:normAutofit/>
          </a:bodyPr>
          <a:lstStyle>
            <a:lvl1pPr algn="ctr">
              <a:defRPr sz="3600" spc="0">
                <a:solidFill>
                  <a:schemeClr val="tx2"/>
                </a:solidFill>
                <a:latin typeface="+mj-lt"/>
              </a:defRPr>
            </a:lvl1pPr>
          </a:lstStyle>
          <a:p>
            <a:r>
              <a:rPr lang="en-US"/>
              <a:t>Click To Edit Master Title Style</a:t>
            </a:r>
          </a:p>
        </p:txBody>
      </p:sp>
      <p:cxnSp>
        <p:nvCxnSpPr>
          <p:cNvPr id="9" name="Straight Connector 8">
            <a:extLst>
              <a:ext uri="{FF2B5EF4-FFF2-40B4-BE49-F238E27FC236}">
                <a16:creationId xmlns:a16="http://schemas.microsoft.com/office/drawing/2014/main" id="{77B0021E-E224-4737-BAD7-ECBA6D6E813D}"/>
              </a:ext>
            </a:extLst>
          </p:cNvPr>
          <p:cNvCxnSpPr>
            <a:cxnSpLocks/>
          </p:cNvCxnSpPr>
          <p:nvPr userDrawn="1"/>
        </p:nvCxnSpPr>
        <p:spPr>
          <a:xfrm>
            <a:off x="8147213" y="1463040"/>
            <a:ext cx="2011680"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DB443C0E-3B09-45A9-9751-939C0431287C}"/>
              </a:ext>
            </a:extLst>
          </p:cNvPr>
          <p:cNvSpPr>
            <a:spLocks noGrp="1"/>
          </p:cNvSpPr>
          <p:nvPr>
            <p:ph type="pic" sz="quarter" idx="13"/>
          </p:nvPr>
        </p:nvSpPr>
        <p:spPr>
          <a:xfrm>
            <a:off x="0" y="0"/>
            <a:ext cx="6076950" cy="6858000"/>
          </a:xfrm>
        </p:spPr>
        <p:txBody>
          <a:bodyPr/>
          <a:lstStyle/>
          <a:p>
            <a:r>
              <a:rPr lang="en-US"/>
              <a:t>Click icon to add picture</a:t>
            </a:r>
          </a:p>
        </p:txBody>
      </p:sp>
      <p:sp>
        <p:nvSpPr>
          <p:cNvPr id="16" name="Text Placeholder 15">
            <a:extLst>
              <a:ext uri="{FF2B5EF4-FFF2-40B4-BE49-F238E27FC236}">
                <a16:creationId xmlns:a16="http://schemas.microsoft.com/office/drawing/2014/main" id="{3A9EDAAB-6217-4483-9316-B11CD9351C12}"/>
              </a:ext>
            </a:extLst>
          </p:cNvPr>
          <p:cNvSpPr>
            <a:spLocks noGrp="1"/>
          </p:cNvSpPr>
          <p:nvPr>
            <p:ph type="body" sz="quarter" idx="15"/>
          </p:nvPr>
        </p:nvSpPr>
        <p:spPr>
          <a:xfrm>
            <a:off x="6556150" y="1816328"/>
            <a:ext cx="5183187" cy="4452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5D914D30-7647-4365-AB71-757C440094D5}"/>
              </a:ext>
            </a:extLst>
          </p:cNvPr>
          <p:cNvSpPr txBox="1"/>
          <p:nvPr userDrawn="1"/>
        </p:nvSpPr>
        <p:spPr>
          <a:xfrm>
            <a:off x="-3155541" y="0"/>
            <a:ext cx="1805712" cy="5355312"/>
          </a:xfrm>
          <a:prstGeom prst="rect">
            <a:avLst/>
          </a:prstGeom>
          <a:noFill/>
        </p:spPr>
        <p:txBody>
          <a:bodyPr wrap="square" rtlCol="0">
            <a:noAutofit/>
          </a:bodyPr>
          <a:lstStyle/>
          <a:p>
            <a:r>
              <a:rPr lang="en-US" sz="1100"/>
              <a:t>To change the background image: </a:t>
            </a:r>
            <a:br>
              <a:rPr lang="en-US" sz="1100"/>
            </a:br>
            <a:endParaRPr lang="en-US" sz="1100"/>
          </a:p>
          <a:p>
            <a:pPr marL="285750" indent="-285750">
              <a:buFont typeface="Arial" panose="020B0604020202020204" pitchFamily="34" charset="0"/>
              <a:buChar char="•"/>
            </a:pPr>
            <a:r>
              <a:rPr lang="en-US" sz="1100"/>
              <a:t>Click on background image placeholder icon to </a:t>
            </a:r>
            <a:r>
              <a:rPr lang="en-US" sz="1100" b="1"/>
              <a:t>Change Picture</a:t>
            </a:r>
          </a:p>
          <a:p>
            <a:pPr marL="285750" indent="-285750">
              <a:buFont typeface="Arial" panose="020B0604020202020204" pitchFamily="34" charset="0"/>
              <a:buChar char="•"/>
            </a:pPr>
            <a:r>
              <a:rPr lang="en-US" sz="1100"/>
              <a:t>Choose your new image. </a:t>
            </a:r>
            <a:r>
              <a:rPr lang="en-US" sz="1100" b="1"/>
              <a:t>Done!</a:t>
            </a:r>
          </a:p>
        </p:txBody>
      </p:sp>
    </p:spTree>
    <p:extLst>
      <p:ext uri="{BB962C8B-B14F-4D97-AF65-F5344CB8AC3E}">
        <p14:creationId xmlns:p14="http://schemas.microsoft.com/office/powerpoint/2010/main" val="88771386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_Split Text and Imag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4C9287E-D84A-448D-AD45-7BCAFD051E15}"/>
              </a:ext>
            </a:extLst>
          </p:cNvPr>
          <p:cNvSpPr>
            <a:spLocks noGrp="1"/>
          </p:cNvSpPr>
          <p:nvPr>
            <p:ph type="dt" sz="half" idx="10"/>
          </p:nvPr>
        </p:nvSpPr>
        <p:spPr/>
        <p:txBody>
          <a:bodyPr/>
          <a:lstStyle/>
          <a:p>
            <a:fld id="{304E8381-1220-45D7-A508-9B3EA5354895}" type="datetimeFigureOut">
              <a:rPr lang="en-US" smtClean="0">
                <a:solidFill>
                  <a:prstClr val="black">
                    <a:tint val="75000"/>
                  </a:prstClr>
                </a:solidFill>
              </a:rPr>
              <a:pPr/>
              <a:t>10/6/2025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2DB926B5-83DA-4656-BB4F-6CAE7F22AF74}"/>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BA61BF1A-28DD-4ED6-9400-B139D672F52B}"/>
              </a:ext>
            </a:extLst>
          </p:cNvPr>
          <p:cNvSpPr>
            <a:spLocks noGrp="1"/>
          </p:cNvSpPr>
          <p:nvPr>
            <p:ph type="sldNum" sz="quarter" idx="12"/>
          </p:nvPr>
        </p:nvSpPr>
        <p:spPr/>
        <p:txBody>
          <a:bodyPr/>
          <a:lstStyle/>
          <a:p>
            <a:fld id="{0BAD3989-C0BA-4AE9-8F57-274CC2690C0D}" type="slidenum">
              <a:rPr lang="en-US" smtClean="0">
                <a:solidFill>
                  <a:prstClr val="black">
                    <a:tint val="75000"/>
                  </a:prstClr>
                </a:solidFill>
              </a:rPr>
              <a:pPr/>
              <a:t>‹#›</a:t>
            </a:fld>
            <a:endParaRPr lang="en-US">
              <a:solidFill>
                <a:prstClr val="black">
                  <a:tint val="75000"/>
                </a:prstClr>
              </a:solidFill>
            </a:endParaRPr>
          </a:p>
        </p:txBody>
      </p:sp>
      <p:sp>
        <p:nvSpPr>
          <p:cNvPr id="7" name="Title 1">
            <a:extLst>
              <a:ext uri="{FF2B5EF4-FFF2-40B4-BE49-F238E27FC236}">
                <a16:creationId xmlns:a16="http://schemas.microsoft.com/office/drawing/2014/main" id="{1C3009EA-A9B4-4B34-A301-ABF43446C012}"/>
              </a:ext>
            </a:extLst>
          </p:cNvPr>
          <p:cNvSpPr>
            <a:spLocks noGrp="1"/>
          </p:cNvSpPr>
          <p:nvPr>
            <p:ph type="title" hasCustomPrompt="1"/>
          </p:nvPr>
        </p:nvSpPr>
        <p:spPr>
          <a:xfrm>
            <a:off x="475131" y="117476"/>
            <a:ext cx="5182720" cy="1169988"/>
          </a:xfrm>
        </p:spPr>
        <p:txBody>
          <a:bodyPr anchor="b">
            <a:normAutofit/>
          </a:bodyPr>
          <a:lstStyle>
            <a:lvl1pPr algn="ctr">
              <a:defRPr sz="3600" spc="0">
                <a:solidFill>
                  <a:schemeClr val="tx2"/>
                </a:solidFill>
                <a:latin typeface="+mj-lt"/>
              </a:defRPr>
            </a:lvl1pPr>
          </a:lstStyle>
          <a:p>
            <a:r>
              <a:rPr lang="en-US"/>
              <a:t>Click To Edit Master Title Style</a:t>
            </a:r>
          </a:p>
        </p:txBody>
      </p:sp>
      <p:cxnSp>
        <p:nvCxnSpPr>
          <p:cNvPr id="9" name="Straight Connector 8">
            <a:extLst>
              <a:ext uri="{FF2B5EF4-FFF2-40B4-BE49-F238E27FC236}">
                <a16:creationId xmlns:a16="http://schemas.microsoft.com/office/drawing/2014/main" id="{77B0021E-E224-4737-BAD7-ECBA6D6E813D}"/>
              </a:ext>
            </a:extLst>
          </p:cNvPr>
          <p:cNvCxnSpPr>
            <a:cxnSpLocks/>
          </p:cNvCxnSpPr>
          <p:nvPr userDrawn="1"/>
        </p:nvCxnSpPr>
        <p:spPr>
          <a:xfrm>
            <a:off x="2065726" y="1463040"/>
            <a:ext cx="2011680"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DB443C0E-3B09-45A9-9751-939C0431287C}"/>
              </a:ext>
            </a:extLst>
          </p:cNvPr>
          <p:cNvSpPr>
            <a:spLocks noGrp="1"/>
          </p:cNvSpPr>
          <p:nvPr>
            <p:ph type="pic" sz="quarter" idx="13"/>
          </p:nvPr>
        </p:nvSpPr>
        <p:spPr>
          <a:xfrm>
            <a:off x="6115050" y="0"/>
            <a:ext cx="6076950" cy="6858000"/>
          </a:xfrm>
        </p:spPr>
        <p:txBody>
          <a:bodyPr/>
          <a:lstStyle/>
          <a:p>
            <a:r>
              <a:rPr lang="en-US"/>
              <a:t>Click icon to add picture</a:t>
            </a:r>
          </a:p>
        </p:txBody>
      </p:sp>
      <p:sp>
        <p:nvSpPr>
          <p:cNvPr id="16" name="Text Placeholder 15">
            <a:extLst>
              <a:ext uri="{FF2B5EF4-FFF2-40B4-BE49-F238E27FC236}">
                <a16:creationId xmlns:a16="http://schemas.microsoft.com/office/drawing/2014/main" id="{3A9EDAAB-6217-4483-9316-B11CD9351C12}"/>
              </a:ext>
            </a:extLst>
          </p:cNvPr>
          <p:cNvSpPr>
            <a:spLocks noGrp="1"/>
          </p:cNvSpPr>
          <p:nvPr>
            <p:ph type="body" sz="quarter" idx="15"/>
          </p:nvPr>
        </p:nvSpPr>
        <p:spPr>
          <a:xfrm>
            <a:off x="474663" y="1816328"/>
            <a:ext cx="5183187" cy="4452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AA30F40F-94E2-46FF-AC12-B3057D30C2C1}"/>
              </a:ext>
            </a:extLst>
          </p:cNvPr>
          <p:cNvSpPr txBox="1"/>
          <p:nvPr userDrawn="1"/>
        </p:nvSpPr>
        <p:spPr>
          <a:xfrm>
            <a:off x="-3155541" y="0"/>
            <a:ext cx="1805712" cy="5355312"/>
          </a:xfrm>
          <a:prstGeom prst="rect">
            <a:avLst/>
          </a:prstGeom>
          <a:noFill/>
        </p:spPr>
        <p:txBody>
          <a:bodyPr wrap="square" rtlCol="0">
            <a:noAutofit/>
          </a:bodyPr>
          <a:lstStyle/>
          <a:p>
            <a:r>
              <a:rPr lang="en-US" sz="1100"/>
              <a:t>To change the background image: </a:t>
            </a:r>
            <a:br>
              <a:rPr lang="en-US" sz="1100"/>
            </a:br>
            <a:endParaRPr lang="en-US" sz="1100"/>
          </a:p>
          <a:p>
            <a:pPr marL="285750" indent="-285750">
              <a:buFont typeface="Arial" panose="020B0604020202020204" pitchFamily="34" charset="0"/>
              <a:buChar char="•"/>
            </a:pPr>
            <a:r>
              <a:rPr lang="en-US" sz="1100"/>
              <a:t>Click on background image placeholder icon to </a:t>
            </a:r>
            <a:r>
              <a:rPr lang="en-US" sz="1100" b="1"/>
              <a:t>Change Picture</a:t>
            </a:r>
          </a:p>
          <a:p>
            <a:pPr marL="285750" indent="-285750">
              <a:buFont typeface="Arial" panose="020B0604020202020204" pitchFamily="34" charset="0"/>
              <a:buChar char="•"/>
            </a:pPr>
            <a:r>
              <a:rPr lang="en-US" sz="1100"/>
              <a:t>Choose your new image. </a:t>
            </a:r>
            <a:r>
              <a:rPr lang="en-US" sz="1100" b="1"/>
              <a:t>Done!</a:t>
            </a:r>
          </a:p>
        </p:txBody>
      </p:sp>
    </p:spTree>
    <p:extLst>
      <p:ext uri="{BB962C8B-B14F-4D97-AF65-F5344CB8AC3E}">
        <p14:creationId xmlns:p14="http://schemas.microsoft.com/office/powerpoint/2010/main" val="358767370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3_Split Text and Imag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4C9287E-D84A-448D-AD45-7BCAFD051E15}"/>
              </a:ext>
            </a:extLst>
          </p:cNvPr>
          <p:cNvSpPr>
            <a:spLocks noGrp="1"/>
          </p:cNvSpPr>
          <p:nvPr>
            <p:ph type="dt" sz="half" idx="10"/>
          </p:nvPr>
        </p:nvSpPr>
        <p:spPr/>
        <p:txBody>
          <a:bodyPr/>
          <a:lstStyle/>
          <a:p>
            <a:fld id="{304E8381-1220-45D7-A508-9B3EA5354895}" type="datetimeFigureOut">
              <a:rPr lang="en-US" smtClean="0">
                <a:solidFill>
                  <a:prstClr val="black">
                    <a:tint val="75000"/>
                  </a:prstClr>
                </a:solidFill>
              </a:rPr>
              <a:pPr/>
              <a:t>10/6/2025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2DB926B5-83DA-4656-BB4F-6CAE7F22AF74}"/>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BA61BF1A-28DD-4ED6-9400-B139D672F52B}"/>
              </a:ext>
            </a:extLst>
          </p:cNvPr>
          <p:cNvSpPr>
            <a:spLocks noGrp="1"/>
          </p:cNvSpPr>
          <p:nvPr>
            <p:ph type="sldNum" sz="quarter" idx="12"/>
          </p:nvPr>
        </p:nvSpPr>
        <p:spPr/>
        <p:txBody>
          <a:bodyPr/>
          <a:lstStyle/>
          <a:p>
            <a:fld id="{0BAD3989-C0BA-4AE9-8F57-274CC2690C0D}" type="slidenum">
              <a:rPr lang="en-US" smtClean="0">
                <a:solidFill>
                  <a:prstClr val="black">
                    <a:tint val="75000"/>
                  </a:prstClr>
                </a:solidFill>
              </a:rPr>
              <a:pPr/>
              <a:t>‹#›</a:t>
            </a:fld>
            <a:endParaRPr lang="en-US">
              <a:solidFill>
                <a:prstClr val="black">
                  <a:tint val="75000"/>
                </a:prstClr>
              </a:solidFill>
            </a:endParaRPr>
          </a:p>
        </p:txBody>
      </p:sp>
      <p:sp>
        <p:nvSpPr>
          <p:cNvPr id="7" name="Title 1">
            <a:extLst>
              <a:ext uri="{FF2B5EF4-FFF2-40B4-BE49-F238E27FC236}">
                <a16:creationId xmlns:a16="http://schemas.microsoft.com/office/drawing/2014/main" id="{1C3009EA-A9B4-4B34-A301-ABF43446C012}"/>
              </a:ext>
            </a:extLst>
          </p:cNvPr>
          <p:cNvSpPr>
            <a:spLocks noGrp="1"/>
          </p:cNvSpPr>
          <p:nvPr>
            <p:ph type="title" hasCustomPrompt="1"/>
          </p:nvPr>
        </p:nvSpPr>
        <p:spPr>
          <a:xfrm>
            <a:off x="6556618" y="117476"/>
            <a:ext cx="5182720" cy="1169988"/>
          </a:xfrm>
        </p:spPr>
        <p:txBody>
          <a:bodyPr anchor="b">
            <a:normAutofit/>
          </a:bodyPr>
          <a:lstStyle>
            <a:lvl1pPr algn="ctr">
              <a:defRPr sz="3600" spc="0">
                <a:solidFill>
                  <a:schemeClr val="tx2"/>
                </a:solidFill>
                <a:latin typeface="+mj-lt"/>
              </a:defRPr>
            </a:lvl1pPr>
          </a:lstStyle>
          <a:p>
            <a:r>
              <a:rPr lang="en-US"/>
              <a:t>Click To Edit Master Title Style</a:t>
            </a:r>
          </a:p>
        </p:txBody>
      </p:sp>
      <p:cxnSp>
        <p:nvCxnSpPr>
          <p:cNvPr id="9" name="Straight Connector 8">
            <a:extLst>
              <a:ext uri="{FF2B5EF4-FFF2-40B4-BE49-F238E27FC236}">
                <a16:creationId xmlns:a16="http://schemas.microsoft.com/office/drawing/2014/main" id="{77B0021E-E224-4737-BAD7-ECBA6D6E813D}"/>
              </a:ext>
            </a:extLst>
          </p:cNvPr>
          <p:cNvCxnSpPr>
            <a:cxnSpLocks/>
          </p:cNvCxnSpPr>
          <p:nvPr userDrawn="1"/>
        </p:nvCxnSpPr>
        <p:spPr>
          <a:xfrm>
            <a:off x="8147213" y="1463040"/>
            <a:ext cx="2011680"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DB443C0E-3B09-45A9-9751-939C0431287C}"/>
              </a:ext>
            </a:extLst>
          </p:cNvPr>
          <p:cNvSpPr>
            <a:spLocks noGrp="1"/>
          </p:cNvSpPr>
          <p:nvPr>
            <p:ph type="pic" sz="quarter" idx="13"/>
          </p:nvPr>
        </p:nvSpPr>
        <p:spPr>
          <a:xfrm>
            <a:off x="0" y="0"/>
            <a:ext cx="6076950" cy="6858000"/>
          </a:xfrm>
        </p:spPr>
        <p:txBody>
          <a:bodyPr/>
          <a:lstStyle/>
          <a:p>
            <a:r>
              <a:rPr lang="en-US"/>
              <a:t>Click icon to add picture</a:t>
            </a:r>
          </a:p>
        </p:txBody>
      </p:sp>
      <p:sp>
        <p:nvSpPr>
          <p:cNvPr id="16" name="Text Placeholder 15">
            <a:extLst>
              <a:ext uri="{FF2B5EF4-FFF2-40B4-BE49-F238E27FC236}">
                <a16:creationId xmlns:a16="http://schemas.microsoft.com/office/drawing/2014/main" id="{3A9EDAAB-6217-4483-9316-B11CD9351C12}"/>
              </a:ext>
            </a:extLst>
          </p:cNvPr>
          <p:cNvSpPr>
            <a:spLocks noGrp="1"/>
          </p:cNvSpPr>
          <p:nvPr>
            <p:ph type="body" sz="quarter" idx="15"/>
          </p:nvPr>
        </p:nvSpPr>
        <p:spPr>
          <a:xfrm>
            <a:off x="6556150" y="1816328"/>
            <a:ext cx="5183187" cy="4452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5D914D30-7647-4365-AB71-757C440094D5}"/>
              </a:ext>
            </a:extLst>
          </p:cNvPr>
          <p:cNvSpPr txBox="1"/>
          <p:nvPr userDrawn="1"/>
        </p:nvSpPr>
        <p:spPr>
          <a:xfrm>
            <a:off x="-3155541" y="0"/>
            <a:ext cx="1805712" cy="5355312"/>
          </a:xfrm>
          <a:prstGeom prst="rect">
            <a:avLst/>
          </a:prstGeom>
          <a:noFill/>
        </p:spPr>
        <p:txBody>
          <a:bodyPr wrap="square" rtlCol="0">
            <a:noAutofit/>
          </a:bodyPr>
          <a:lstStyle/>
          <a:p>
            <a:r>
              <a:rPr lang="en-US" sz="1100"/>
              <a:t>To change the background image: </a:t>
            </a:r>
            <a:br>
              <a:rPr lang="en-US" sz="1100"/>
            </a:br>
            <a:endParaRPr lang="en-US" sz="1100"/>
          </a:p>
          <a:p>
            <a:pPr marL="285750" indent="-285750">
              <a:buFont typeface="Arial" panose="020B0604020202020204" pitchFamily="34" charset="0"/>
              <a:buChar char="•"/>
            </a:pPr>
            <a:r>
              <a:rPr lang="en-US" sz="1100"/>
              <a:t>Click on background image placeholder icon to </a:t>
            </a:r>
            <a:r>
              <a:rPr lang="en-US" sz="1100" b="1"/>
              <a:t>Change Picture</a:t>
            </a:r>
          </a:p>
          <a:p>
            <a:pPr marL="285750" indent="-285750">
              <a:buFont typeface="Arial" panose="020B0604020202020204" pitchFamily="34" charset="0"/>
              <a:buChar char="•"/>
            </a:pPr>
            <a:r>
              <a:rPr lang="en-US" sz="1100"/>
              <a:t>Choose your new image. </a:t>
            </a:r>
            <a:r>
              <a:rPr lang="en-US" sz="1100" b="1"/>
              <a:t>Done!</a:t>
            </a:r>
          </a:p>
        </p:txBody>
      </p:sp>
    </p:spTree>
    <p:extLst>
      <p:ext uri="{BB962C8B-B14F-4D97-AF65-F5344CB8AC3E}">
        <p14:creationId xmlns:p14="http://schemas.microsoft.com/office/powerpoint/2010/main" val="307109102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72.xml"/><Relationship Id="rId18" Type="http://schemas.openxmlformats.org/officeDocument/2006/relationships/slideLayout" Target="../slideLayouts/slideLayout77.xml"/><Relationship Id="rId26" Type="http://schemas.openxmlformats.org/officeDocument/2006/relationships/slideLayout" Target="../slideLayouts/slideLayout85.xml"/><Relationship Id="rId39" Type="http://schemas.openxmlformats.org/officeDocument/2006/relationships/slideLayout" Target="../slideLayouts/slideLayout98.xml"/><Relationship Id="rId21" Type="http://schemas.openxmlformats.org/officeDocument/2006/relationships/slideLayout" Target="../slideLayouts/slideLayout80.xml"/><Relationship Id="rId34" Type="http://schemas.openxmlformats.org/officeDocument/2006/relationships/slideLayout" Target="../slideLayouts/slideLayout93.xml"/><Relationship Id="rId42" Type="http://schemas.openxmlformats.org/officeDocument/2006/relationships/slideLayout" Target="../slideLayouts/slideLayout101.xml"/><Relationship Id="rId7" Type="http://schemas.openxmlformats.org/officeDocument/2006/relationships/slideLayout" Target="../slideLayouts/slideLayout66.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slideLayout" Target="../slideLayouts/slideLayout79.xml"/><Relationship Id="rId29" Type="http://schemas.openxmlformats.org/officeDocument/2006/relationships/slideLayout" Target="../slideLayouts/slideLayout88.xml"/><Relationship Id="rId41" Type="http://schemas.openxmlformats.org/officeDocument/2006/relationships/slideLayout" Target="../slideLayouts/slideLayout100.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24" Type="http://schemas.openxmlformats.org/officeDocument/2006/relationships/slideLayout" Target="../slideLayouts/slideLayout83.xml"/><Relationship Id="rId32" Type="http://schemas.openxmlformats.org/officeDocument/2006/relationships/slideLayout" Target="../slideLayouts/slideLayout91.xml"/><Relationship Id="rId37" Type="http://schemas.openxmlformats.org/officeDocument/2006/relationships/slideLayout" Target="../slideLayouts/slideLayout96.xml"/><Relationship Id="rId40" Type="http://schemas.openxmlformats.org/officeDocument/2006/relationships/slideLayout" Target="../slideLayouts/slideLayout99.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23" Type="http://schemas.openxmlformats.org/officeDocument/2006/relationships/slideLayout" Target="../slideLayouts/slideLayout82.xml"/><Relationship Id="rId28" Type="http://schemas.openxmlformats.org/officeDocument/2006/relationships/slideLayout" Target="../slideLayouts/slideLayout87.xml"/><Relationship Id="rId36" Type="http://schemas.openxmlformats.org/officeDocument/2006/relationships/slideLayout" Target="../slideLayouts/slideLayout95.xml"/><Relationship Id="rId10" Type="http://schemas.openxmlformats.org/officeDocument/2006/relationships/slideLayout" Target="../slideLayouts/slideLayout69.xml"/><Relationship Id="rId19" Type="http://schemas.openxmlformats.org/officeDocument/2006/relationships/slideLayout" Target="../slideLayouts/slideLayout78.xml"/><Relationship Id="rId31" Type="http://schemas.openxmlformats.org/officeDocument/2006/relationships/slideLayout" Target="../slideLayouts/slideLayout90.xml"/><Relationship Id="rId44" Type="http://schemas.openxmlformats.org/officeDocument/2006/relationships/theme" Target="../theme/theme2.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 Id="rId22" Type="http://schemas.openxmlformats.org/officeDocument/2006/relationships/slideLayout" Target="../slideLayouts/slideLayout81.xml"/><Relationship Id="rId27" Type="http://schemas.openxmlformats.org/officeDocument/2006/relationships/slideLayout" Target="../slideLayouts/slideLayout86.xml"/><Relationship Id="rId30" Type="http://schemas.openxmlformats.org/officeDocument/2006/relationships/slideLayout" Target="../slideLayouts/slideLayout89.xml"/><Relationship Id="rId35" Type="http://schemas.openxmlformats.org/officeDocument/2006/relationships/slideLayout" Target="../slideLayouts/slideLayout94.xml"/><Relationship Id="rId43" Type="http://schemas.openxmlformats.org/officeDocument/2006/relationships/slideLayout" Target="../slideLayouts/slideLayout102.xml"/><Relationship Id="rId8" Type="http://schemas.openxmlformats.org/officeDocument/2006/relationships/slideLayout" Target="../slideLayouts/slideLayout67.xml"/><Relationship Id="rId3" Type="http://schemas.openxmlformats.org/officeDocument/2006/relationships/slideLayout" Target="../slideLayouts/slideLayout62.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5" Type="http://schemas.openxmlformats.org/officeDocument/2006/relationships/slideLayout" Target="../slideLayouts/slideLayout84.xml"/><Relationship Id="rId33" Type="http://schemas.openxmlformats.org/officeDocument/2006/relationships/slideLayout" Target="../slideLayouts/slideLayout92.xml"/><Relationship Id="rId38" Type="http://schemas.openxmlformats.org/officeDocument/2006/relationships/slideLayout" Target="../slideLayouts/slideLayout97.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15.xml"/><Relationship Id="rId18" Type="http://schemas.openxmlformats.org/officeDocument/2006/relationships/slideLayout" Target="../slideLayouts/slideLayout120.xml"/><Relationship Id="rId26" Type="http://schemas.openxmlformats.org/officeDocument/2006/relationships/slideLayout" Target="../slideLayouts/slideLayout128.xml"/><Relationship Id="rId39" Type="http://schemas.openxmlformats.org/officeDocument/2006/relationships/slideLayout" Target="../slideLayouts/slideLayout141.xml"/><Relationship Id="rId21" Type="http://schemas.openxmlformats.org/officeDocument/2006/relationships/slideLayout" Target="../slideLayouts/slideLayout123.xml"/><Relationship Id="rId34" Type="http://schemas.openxmlformats.org/officeDocument/2006/relationships/slideLayout" Target="../slideLayouts/slideLayout136.xml"/><Relationship Id="rId42" Type="http://schemas.openxmlformats.org/officeDocument/2006/relationships/theme" Target="../theme/theme3.xml"/><Relationship Id="rId7" Type="http://schemas.openxmlformats.org/officeDocument/2006/relationships/slideLayout" Target="../slideLayouts/slideLayout109.xml"/><Relationship Id="rId2" Type="http://schemas.openxmlformats.org/officeDocument/2006/relationships/slideLayout" Target="../slideLayouts/slideLayout104.xml"/><Relationship Id="rId16" Type="http://schemas.openxmlformats.org/officeDocument/2006/relationships/slideLayout" Target="../slideLayouts/slideLayout118.xml"/><Relationship Id="rId20" Type="http://schemas.openxmlformats.org/officeDocument/2006/relationships/slideLayout" Target="../slideLayouts/slideLayout122.xml"/><Relationship Id="rId29" Type="http://schemas.openxmlformats.org/officeDocument/2006/relationships/slideLayout" Target="../slideLayouts/slideLayout131.xml"/><Relationship Id="rId41" Type="http://schemas.openxmlformats.org/officeDocument/2006/relationships/slideLayout" Target="../slideLayouts/slideLayout143.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24" Type="http://schemas.openxmlformats.org/officeDocument/2006/relationships/slideLayout" Target="../slideLayouts/slideLayout126.xml"/><Relationship Id="rId32" Type="http://schemas.openxmlformats.org/officeDocument/2006/relationships/slideLayout" Target="../slideLayouts/slideLayout134.xml"/><Relationship Id="rId37" Type="http://schemas.openxmlformats.org/officeDocument/2006/relationships/slideLayout" Target="../slideLayouts/slideLayout139.xml"/><Relationship Id="rId40" Type="http://schemas.openxmlformats.org/officeDocument/2006/relationships/slideLayout" Target="../slideLayouts/slideLayout142.xml"/><Relationship Id="rId5" Type="http://schemas.openxmlformats.org/officeDocument/2006/relationships/slideLayout" Target="../slideLayouts/slideLayout107.xml"/><Relationship Id="rId15" Type="http://schemas.openxmlformats.org/officeDocument/2006/relationships/slideLayout" Target="../slideLayouts/slideLayout117.xml"/><Relationship Id="rId23" Type="http://schemas.openxmlformats.org/officeDocument/2006/relationships/slideLayout" Target="../slideLayouts/slideLayout125.xml"/><Relationship Id="rId28" Type="http://schemas.openxmlformats.org/officeDocument/2006/relationships/slideLayout" Target="../slideLayouts/slideLayout130.xml"/><Relationship Id="rId36" Type="http://schemas.openxmlformats.org/officeDocument/2006/relationships/slideLayout" Target="../slideLayouts/slideLayout138.xml"/><Relationship Id="rId10" Type="http://schemas.openxmlformats.org/officeDocument/2006/relationships/slideLayout" Target="../slideLayouts/slideLayout112.xml"/><Relationship Id="rId19" Type="http://schemas.openxmlformats.org/officeDocument/2006/relationships/slideLayout" Target="../slideLayouts/slideLayout121.xml"/><Relationship Id="rId31" Type="http://schemas.openxmlformats.org/officeDocument/2006/relationships/slideLayout" Target="../slideLayouts/slideLayout133.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slideLayout" Target="../slideLayouts/slideLayout116.xml"/><Relationship Id="rId22" Type="http://schemas.openxmlformats.org/officeDocument/2006/relationships/slideLayout" Target="../slideLayouts/slideLayout124.xml"/><Relationship Id="rId27" Type="http://schemas.openxmlformats.org/officeDocument/2006/relationships/slideLayout" Target="../slideLayouts/slideLayout129.xml"/><Relationship Id="rId30" Type="http://schemas.openxmlformats.org/officeDocument/2006/relationships/slideLayout" Target="../slideLayouts/slideLayout132.xml"/><Relationship Id="rId35" Type="http://schemas.openxmlformats.org/officeDocument/2006/relationships/slideLayout" Target="../slideLayouts/slideLayout137.xml"/><Relationship Id="rId8" Type="http://schemas.openxmlformats.org/officeDocument/2006/relationships/slideLayout" Target="../slideLayouts/slideLayout110.xml"/><Relationship Id="rId3" Type="http://schemas.openxmlformats.org/officeDocument/2006/relationships/slideLayout" Target="../slideLayouts/slideLayout105.xml"/><Relationship Id="rId12" Type="http://schemas.openxmlformats.org/officeDocument/2006/relationships/slideLayout" Target="../slideLayouts/slideLayout114.xml"/><Relationship Id="rId17" Type="http://schemas.openxmlformats.org/officeDocument/2006/relationships/slideLayout" Target="../slideLayouts/slideLayout119.xml"/><Relationship Id="rId25" Type="http://schemas.openxmlformats.org/officeDocument/2006/relationships/slideLayout" Target="../slideLayouts/slideLayout127.xml"/><Relationship Id="rId33" Type="http://schemas.openxmlformats.org/officeDocument/2006/relationships/slideLayout" Target="../slideLayouts/slideLayout135.xml"/><Relationship Id="rId38" Type="http://schemas.openxmlformats.org/officeDocument/2006/relationships/slideLayout" Target="../slideLayouts/slideLayout140.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56.xml"/><Relationship Id="rId18" Type="http://schemas.openxmlformats.org/officeDocument/2006/relationships/slideLayout" Target="../slideLayouts/slideLayout161.xml"/><Relationship Id="rId26" Type="http://schemas.openxmlformats.org/officeDocument/2006/relationships/slideLayout" Target="../slideLayouts/slideLayout169.xml"/><Relationship Id="rId39" Type="http://schemas.openxmlformats.org/officeDocument/2006/relationships/slideLayout" Target="../slideLayouts/slideLayout182.xml"/><Relationship Id="rId21" Type="http://schemas.openxmlformats.org/officeDocument/2006/relationships/slideLayout" Target="../slideLayouts/slideLayout164.xml"/><Relationship Id="rId34" Type="http://schemas.openxmlformats.org/officeDocument/2006/relationships/slideLayout" Target="../slideLayouts/slideLayout177.xml"/><Relationship Id="rId42" Type="http://schemas.openxmlformats.org/officeDocument/2006/relationships/theme" Target="../theme/theme4.xml"/><Relationship Id="rId7" Type="http://schemas.openxmlformats.org/officeDocument/2006/relationships/slideLayout" Target="../slideLayouts/slideLayout150.xml"/><Relationship Id="rId2" Type="http://schemas.openxmlformats.org/officeDocument/2006/relationships/slideLayout" Target="../slideLayouts/slideLayout145.xml"/><Relationship Id="rId16" Type="http://schemas.openxmlformats.org/officeDocument/2006/relationships/slideLayout" Target="../slideLayouts/slideLayout159.xml"/><Relationship Id="rId20" Type="http://schemas.openxmlformats.org/officeDocument/2006/relationships/slideLayout" Target="../slideLayouts/slideLayout163.xml"/><Relationship Id="rId29" Type="http://schemas.openxmlformats.org/officeDocument/2006/relationships/slideLayout" Target="../slideLayouts/slideLayout172.xml"/><Relationship Id="rId41" Type="http://schemas.openxmlformats.org/officeDocument/2006/relationships/slideLayout" Target="../slideLayouts/slideLayout184.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24" Type="http://schemas.openxmlformats.org/officeDocument/2006/relationships/slideLayout" Target="../slideLayouts/slideLayout167.xml"/><Relationship Id="rId32" Type="http://schemas.openxmlformats.org/officeDocument/2006/relationships/slideLayout" Target="../slideLayouts/slideLayout175.xml"/><Relationship Id="rId37" Type="http://schemas.openxmlformats.org/officeDocument/2006/relationships/slideLayout" Target="../slideLayouts/slideLayout180.xml"/><Relationship Id="rId40" Type="http://schemas.openxmlformats.org/officeDocument/2006/relationships/slideLayout" Target="../slideLayouts/slideLayout183.xml"/><Relationship Id="rId5" Type="http://schemas.openxmlformats.org/officeDocument/2006/relationships/slideLayout" Target="../slideLayouts/slideLayout148.xml"/><Relationship Id="rId15" Type="http://schemas.openxmlformats.org/officeDocument/2006/relationships/slideLayout" Target="../slideLayouts/slideLayout158.xml"/><Relationship Id="rId23" Type="http://schemas.openxmlformats.org/officeDocument/2006/relationships/slideLayout" Target="../slideLayouts/slideLayout166.xml"/><Relationship Id="rId28" Type="http://schemas.openxmlformats.org/officeDocument/2006/relationships/slideLayout" Target="../slideLayouts/slideLayout171.xml"/><Relationship Id="rId36" Type="http://schemas.openxmlformats.org/officeDocument/2006/relationships/slideLayout" Target="../slideLayouts/slideLayout179.xml"/><Relationship Id="rId10" Type="http://schemas.openxmlformats.org/officeDocument/2006/relationships/slideLayout" Target="../slideLayouts/slideLayout153.xml"/><Relationship Id="rId19" Type="http://schemas.openxmlformats.org/officeDocument/2006/relationships/slideLayout" Target="../slideLayouts/slideLayout162.xml"/><Relationship Id="rId31" Type="http://schemas.openxmlformats.org/officeDocument/2006/relationships/slideLayout" Target="../slideLayouts/slideLayout174.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slideLayout" Target="../slideLayouts/slideLayout157.xml"/><Relationship Id="rId22" Type="http://schemas.openxmlformats.org/officeDocument/2006/relationships/slideLayout" Target="../slideLayouts/slideLayout165.xml"/><Relationship Id="rId27" Type="http://schemas.openxmlformats.org/officeDocument/2006/relationships/slideLayout" Target="../slideLayouts/slideLayout170.xml"/><Relationship Id="rId30" Type="http://schemas.openxmlformats.org/officeDocument/2006/relationships/slideLayout" Target="../slideLayouts/slideLayout173.xml"/><Relationship Id="rId35" Type="http://schemas.openxmlformats.org/officeDocument/2006/relationships/slideLayout" Target="../slideLayouts/slideLayout178.xml"/><Relationship Id="rId8" Type="http://schemas.openxmlformats.org/officeDocument/2006/relationships/slideLayout" Target="../slideLayouts/slideLayout151.xml"/><Relationship Id="rId3" Type="http://schemas.openxmlformats.org/officeDocument/2006/relationships/slideLayout" Target="../slideLayouts/slideLayout146.xml"/><Relationship Id="rId12" Type="http://schemas.openxmlformats.org/officeDocument/2006/relationships/slideLayout" Target="../slideLayouts/slideLayout155.xml"/><Relationship Id="rId17" Type="http://schemas.openxmlformats.org/officeDocument/2006/relationships/slideLayout" Target="../slideLayouts/slideLayout160.xml"/><Relationship Id="rId25" Type="http://schemas.openxmlformats.org/officeDocument/2006/relationships/slideLayout" Target="../slideLayouts/slideLayout168.xml"/><Relationship Id="rId33" Type="http://schemas.openxmlformats.org/officeDocument/2006/relationships/slideLayout" Target="../slideLayouts/slideLayout176.xml"/><Relationship Id="rId38" Type="http://schemas.openxmlformats.org/officeDocument/2006/relationships/slideLayout" Target="../slideLayouts/slideLayout18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88AC60-DEAC-4C28-8117-A0B5C30636E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4C89152-22DE-48C6-8A50-F2C0275311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1A8319-BFC5-41B7-9117-1241786343D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800">
                <a:solidFill>
                  <a:schemeClr val="tx1">
                    <a:tint val="75000"/>
                  </a:schemeClr>
                </a:solidFill>
              </a:defRPr>
            </a:lvl1pPr>
          </a:lstStyle>
          <a:p>
            <a:fld id="{304E8381-1220-45D7-A508-9B3EA5354895}" type="datetimeFigureOut">
              <a:rPr lang="en-US" smtClean="0">
                <a:solidFill>
                  <a:prstClr val="black">
                    <a:tint val="75000"/>
                  </a:prstClr>
                </a:solidFill>
              </a:rPr>
              <a:pPr/>
              <a:t>10/6/2025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D087FBC-8620-401B-811D-32CF2AC90A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546BC29-23A4-4FDA-84A6-2ADA28486F2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800">
                <a:solidFill>
                  <a:schemeClr val="tx1">
                    <a:tint val="75000"/>
                  </a:schemeClr>
                </a:solidFill>
              </a:defRPr>
            </a:lvl1pPr>
          </a:lstStyle>
          <a:p>
            <a:fld id="{0BAD3989-C0BA-4AE9-8F57-274CC2690C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20895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19" r:id="rId59"/>
  </p:sldLayoutIdLst>
  <p:txStyles>
    <p:titleStyle>
      <a:lvl1pPr algn="ctr"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88AC60-DEAC-4C28-8117-A0B5C30636E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4C89152-22DE-48C6-8A50-F2C0275311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1A8319-BFC5-41B7-9117-1241786343D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800">
                <a:solidFill>
                  <a:schemeClr val="tx1">
                    <a:tint val="75000"/>
                  </a:schemeClr>
                </a:solidFill>
              </a:defRPr>
            </a:lvl1pPr>
          </a:lstStyle>
          <a:p>
            <a:fld id="{304E8381-1220-45D7-A508-9B3EA5354895}" type="datetimeFigureOut">
              <a:rPr lang="en-US" smtClean="0">
                <a:solidFill>
                  <a:prstClr val="black">
                    <a:tint val="75000"/>
                  </a:prstClr>
                </a:solidFill>
              </a:rPr>
              <a:pPr/>
              <a:t>10/6/2025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D087FBC-8620-401B-811D-32CF2AC90A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546BC29-23A4-4FDA-84A6-2ADA28486F2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800">
                <a:solidFill>
                  <a:schemeClr val="tx1">
                    <a:tint val="75000"/>
                  </a:schemeClr>
                </a:solidFill>
              </a:defRPr>
            </a:lvl1pPr>
          </a:lstStyle>
          <a:p>
            <a:fld id="{0BAD3989-C0BA-4AE9-8F57-274CC2690C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008320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 id="2147483739" r:id="rId19"/>
    <p:sldLayoutId id="2147483740" r:id="rId20"/>
    <p:sldLayoutId id="2147483741" r:id="rId21"/>
    <p:sldLayoutId id="2147483742" r:id="rId22"/>
    <p:sldLayoutId id="2147483743" r:id="rId23"/>
    <p:sldLayoutId id="2147483744" r:id="rId24"/>
    <p:sldLayoutId id="2147483745" r:id="rId25"/>
    <p:sldLayoutId id="2147483746" r:id="rId26"/>
    <p:sldLayoutId id="2147483747" r:id="rId27"/>
    <p:sldLayoutId id="2147483748" r:id="rId28"/>
    <p:sldLayoutId id="2147483749" r:id="rId29"/>
    <p:sldLayoutId id="2147483750" r:id="rId30"/>
    <p:sldLayoutId id="2147483751" r:id="rId31"/>
    <p:sldLayoutId id="2147483752" r:id="rId32"/>
    <p:sldLayoutId id="2147483753" r:id="rId33"/>
    <p:sldLayoutId id="2147483754" r:id="rId34"/>
    <p:sldLayoutId id="2147483755" r:id="rId35"/>
    <p:sldLayoutId id="2147483756" r:id="rId36"/>
    <p:sldLayoutId id="2147483757" r:id="rId37"/>
    <p:sldLayoutId id="2147483758" r:id="rId38"/>
    <p:sldLayoutId id="2147483759" r:id="rId39"/>
    <p:sldLayoutId id="2147483760" r:id="rId40"/>
    <p:sldLayoutId id="2147483761" r:id="rId41"/>
    <p:sldLayoutId id="2147483762" r:id="rId42"/>
    <p:sldLayoutId id="2147483763" r:id="rId43"/>
  </p:sldLayoutIdLst>
  <p:txStyles>
    <p:titleStyle>
      <a:lvl1pPr algn="ctr"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88AC60-DEAC-4C28-8117-A0B5C30636E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4C89152-22DE-48C6-8A50-F2C0275311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1A8319-BFC5-41B7-9117-1241786343D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800">
                <a:solidFill>
                  <a:schemeClr val="tx1">
                    <a:tint val="75000"/>
                  </a:schemeClr>
                </a:solidFill>
              </a:defRPr>
            </a:lvl1pPr>
          </a:lstStyle>
          <a:p>
            <a:fld id="{304E8381-1220-45D7-A508-9B3EA5354895}" type="datetimeFigureOut">
              <a:rPr lang="en-US" smtClean="0">
                <a:solidFill>
                  <a:prstClr val="black">
                    <a:tint val="75000"/>
                  </a:prstClr>
                </a:solidFill>
              </a:rPr>
              <a:pPr/>
              <a:t>10/6/2025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D087FBC-8620-401B-811D-32CF2AC90A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546BC29-23A4-4FDA-84A6-2ADA28486F2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800">
                <a:solidFill>
                  <a:schemeClr val="tx1">
                    <a:tint val="75000"/>
                  </a:schemeClr>
                </a:solidFill>
              </a:defRPr>
            </a:lvl1pPr>
          </a:lstStyle>
          <a:p>
            <a:fld id="{0BAD3989-C0BA-4AE9-8F57-274CC2690C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6516405"/>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 id="2147483778" r:id="rId14"/>
    <p:sldLayoutId id="2147483779" r:id="rId15"/>
    <p:sldLayoutId id="2147483780" r:id="rId16"/>
    <p:sldLayoutId id="2147483781" r:id="rId17"/>
    <p:sldLayoutId id="2147483782" r:id="rId18"/>
    <p:sldLayoutId id="2147483783" r:id="rId19"/>
    <p:sldLayoutId id="2147483784" r:id="rId20"/>
    <p:sldLayoutId id="2147483785" r:id="rId21"/>
    <p:sldLayoutId id="2147483786" r:id="rId22"/>
    <p:sldLayoutId id="2147483787" r:id="rId23"/>
    <p:sldLayoutId id="2147483788" r:id="rId24"/>
    <p:sldLayoutId id="2147483789" r:id="rId25"/>
    <p:sldLayoutId id="2147483790" r:id="rId26"/>
    <p:sldLayoutId id="2147483791" r:id="rId27"/>
    <p:sldLayoutId id="2147483792" r:id="rId28"/>
    <p:sldLayoutId id="2147483793" r:id="rId29"/>
    <p:sldLayoutId id="2147483794" r:id="rId30"/>
    <p:sldLayoutId id="2147483795" r:id="rId31"/>
    <p:sldLayoutId id="2147483796" r:id="rId32"/>
    <p:sldLayoutId id="2147483797" r:id="rId33"/>
    <p:sldLayoutId id="2147483798" r:id="rId34"/>
    <p:sldLayoutId id="2147483799" r:id="rId35"/>
    <p:sldLayoutId id="2147483800" r:id="rId36"/>
    <p:sldLayoutId id="2147483801" r:id="rId37"/>
    <p:sldLayoutId id="2147483802" r:id="rId38"/>
    <p:sldLayoutId id="2147483803" r:id="rId39"/>
    <p:sldLayoutId id="2147483804" r:id="rId40"/>
    <p:sldLayoutId id="2147483805" r:id="rId41"/>
  </p:sldLayoutIdLst>
  <p:txStyles>
    <p:titleStyle>
      <a:lvl1pPr algn="ctr"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88AC60-DEAC-4C28-8117-A0B5C30636E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4C89152-22DE-48C6-8A50-F2C0275311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1A8319-BFC5-41B7-9117-1241786343D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800">
                <a:solidFill>
                  <a:schemeClr val="tx1">
                    <a:tint val="75000"/>
                  </a:schemeClr>
                </a:solidFill>
              </a:defRPr>
            </a:lvl1pPr>
          </a:lstStyle>
          <a:p>
            <a:fld id="{304E8381-1220-45D7-A508-9B3EA5354895}" type="datetimeFigureOut">
              <a:rPr lang="en-US" smtClean="0">
                <a:solidFill>
                  <a:prstClr val="black">
                    <a:tint val="75000"/>
                  </a:prstClr>
                </a:solidFill>
              </a:rPr>
              <a:pPr/>
              <a:t>10/6/2025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D087FBC-8620-401B-811D-32CF2AC90A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546BC29-23A4-4FDA-84A6-2ADA28486F2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800">
                <a:solidFill>
                  <a:schemeClr val="tx1">
                    <a:tint val="75000"/>
                  </a:schemeClr>
                </a:solidFill>
              </a:defRPr>
            </a:lvl1pPr>
          </a:lstStyle>
          <a:p>
            <a:fld id="{0BAD3989-C0BA-4AE9-8F57-274CC2690C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8775058"/>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 id="2147483818" r:id="rId12"/>
    <p:sldLayoutId id="2147483819" r:id="rId13"/>
    <p:sldLayoutId id="2147483820" r:id="rId14"/>
    <p:sldLayoutId id="2147483821" r:id="rId15"/>
    <p:sldLayoutId id="2147483822" r:id="rId16"/>
    <p:sldLayoutId id="2147483823" r:id="rId17"/>
    <p:sldLayoutId id="2147483824" r:id="rId18"/>
    <p:sldLayoutId id="2147483825" r:id="rId19"/>
    <p:sldLayoutId id="2147483826" r:id="rId20"/>
    <p:sldLayoutId id="2147483827" r:id="rId21"/>
    <p:sldLayoutId id="2147483828" r:id="rId22"/>
    <p:sldLayoutId id="2147483829" r:id="rId23"/>
    <p:sldLayoutId id="2147483830" r:id="rId24"/>
    <p:sldLayoutId id="2147483831" r:id="rId25"/>
    <p:sldLayoutId id="2147483832" r:id="rId26"/>
    <p:sldLayoutId id="2147483833" r:id="rId27"/>
    <p:sldLayoutId id="2147483834" r:id="rId28"/>
    <p:sldLayoutId id="2147483835" r:id="rId29"/>
    <p:sldLayoutId id="2147483836" r:id="rId30"/>
    <p:sldLayoutId id="2147483837" r:id="rId31"/>
    <p:sldLayoutId id="2147483838" r:id="rId32"/>
    <p:sldLayoutId id="2147483839" r:id="rId33"/>
    <p:sldLayoutId id="2147483840" r:id="rId34"/>
    <p:sldLayoutId id="2147483841" r:id="rId35"/>
    <p:sldLayoutId id="2147483842" r:id="rId36"/>
    <p:sldLayoutId id="2147483843" r:id="rId37"/>
    <p:sldLayoutId id="2147483844" r:id="rId38"/>
    <p:sldLayoutId id="2147483845" r:id="rId39"/>
    <p:sldLayoutId id="2147483846" r:id="rId40"/>
    <p:sldLayoutId id="2147483847" r:id="rId41"/>
  </p:sldLayoutIdLst>
  <p:txStyles>
    <p:titleStyle>
      <a:lvl1pPr algn="ctr"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28.xml"/><Relationship Id="rId5" Type="http://schemas.openxmlformats.org/officeDocument/2006/relationships/image" Target="../media/image21.png"/><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0.xml"/><Relationship Id="rId1" Type="http://schemas.openxmlformats.org/officeDocument/2006/relationships/slideLayout" Target="../slideLayouts/slideLayout171.xml"/><Relationship Id="rId5" Type="http://schemas.openxmlformats.org/officeDocument/2006/relationships/image" Target="../media/image105.svg"/><Relationship Id="rId4" Type="http://schemas.openxmlformats.org/officeDocument/2006/relationships/image" Target="../media/image104.png"/></Relationships>
</file>

<file path=ppt/slides/_rels/slide11.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69.png"/><Relationship Id="rId7" Type="http://schemas.openxmlformats.org/officeDocument/2006/relationships/image" Target="../media/image109.svg"/><Relationship Id="rId2" Type="http://schemas.openxmlformats.org/officeDocument/2006/relationships/notesSlide" Target="../notesSlides/notesSlide11.xml"/><Relationship Id="rId1" Type="http://schemas.openxmlformats.org/officeDocument/2006/relationships/slideLayout" Target="../slideLayouts/slideLayout171.xml"/><Relationship Id="rId6" Type="http://schemas.openxmlformats.org/officeDocument/2006/relationships/image" Target="../media/image108.png"/><Relationship Id="rId11" Type="http://schemas.openxmlformats.org/officeDocument/2006/relationships/image" Target="../media/image113.svg"/><Relationship Id="rId5" Type="http://schemas.openxmlformats.org/officeDocument/2006/relationships/image" Target="../media/image107.svg"/><Relationship Id="rId10" Type="http://schemas.openxmlformats.org/officeDocument/2006/relationships/image" Target="../media/image112.png"/><Relationship Id="rId4" Type="http://schemas.openxmlformats.org/officeDocument/2006/relationships/image" Target="../media/image106.png"/><Relationship Id="rId9" Type="http://schemas.openxmlformats.org/officeDocument/2006/relationships/image" Target="../media/image111.svg"/></Relationships>
</file>

<file path=ppt/slides/_rels/slide1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2.xml"/><Relationship Id="rId1" Type="http://schemas.openxmlformats.org/officeDocument/2006/relationships/slideLayout" Target="../slideLayouts/slideLayout171.xml"/></Relationships>
</file>

<file path=ppt/slides/_rels/slide1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3.xml"/><Relationship Id="rId1" Type="http://schemas.openxmlformats.org/officeDocument/2006/relationships/slideLayout" Target="../slideLayouts/slideLayout171.xml"/></Relationships>
</file>

<file path=ppt/slides/_rels/slide1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4.xml"/><Relationship Id="rId1" Type="http://schemas.openxmlformats.org/officeDocument/2006/relationships/slideLayout" Target="../slideLayouts/slideLayout171.xml"/></Relationships>
</file>

<file path=ppt/slides/_rels/slide1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svg"/><Relationship Id="rId2" Type="http://schemas.openxmlformats.org/officeDocument/2006/relationships/notesSlide" Target="../notesSlides/notesSlide2.xml"/><Relationship Id="rId16" Type="http://schemas.openxmlformats.org/officeDocument/2006/relationships/image" Target="../media/image35.svg"/><Relationship Id="rId1" Type="http://schemas.openxmlformats.org/officeDocument/2006/relationships/slideLayout" Target="../slideLayouts/slideLayout28.xml"/><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8.png"/><Relationship Id="rId14" Type="http://schemas.openxmlformats.org/officeDocument/2006/relationships/image" Target="../media/image33.svg"/></Relationships>
</file>

<file path=ppt/slides/_rels/slide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xml"/><Relationship Id="rId1" Type="http://schemas.openxmlformats.org/officeDocument/2006/relationships/slideLayout" Target="../slideLayouts/slideLayout28.xml"/><Relationship Id="rId5" Type="http://schemas.openxmlformats.org/officeDocument/2006/relationships/image" Target="../media/image38.png"/><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image" Target="../media/image49.png"/><Relationship Id="rId18" Type="http://schemas.openxmlformats.org/officeDocument/2006/relationships/image" Target="../media/image54.svg"/><Relationship Id="rId26" Type="http://schemas.openxmlformats.org/officeDocument/2006/relationships/image" Target="../media/image62.svg"/><Relationship Id="rId3" Type="http://schemas.openxmlformats.org/officeDocument/2006/relationships/image" Target="../media/image39.png"/><Relationship Id="rId21" Type="http://schemas.openxmlformats.org/officeDocument/2006/relationships/image" Target="../media/image57.png"/><Relationship Id="rId7" Type="http://schemas.openxmlformats.org/officeDocument/2006/relationships/image" Target="../media/image43.png"/><Relationship Id="rId12" Type="http://schemas.openxmlformats.org/officeDocument/2006/relationships/image" Target="../media/image48.svg"/><Relationship Id="rId17" Type="http://schemas.openxmlformats.org/officeDocument/2006/relationships/image" Target="../media/image53.png"/><Relationship Id="rId25" Type="http://schemas.openxmlformats.org/officeDocument/2006/relationships/image" Target="../media/image61.png"/><Relationship Id="rId2" Type="http://schemas.openxmlformats.org/officeDocument/2006/relationships/notesSlide" Target="../notesSlides/notesSlide4.xml"/><Relationship Id="rId16" Type="http://schemas.openxmlformats.org/officeDocument/2006/relationships/image" Target="../media/image52.svg"/><Relationship Id="rId20" Type="http://schemas.openxmlformats.org/officeDocument/2006/relationships/image" Target="../media/image56.svg"/><Relationship Id="rId29" Type="http://schemas.openxmlformats.org/officeDocument/2006/relationships/image" Target="../media/image65.png"/><Relationship Id="rId1" Type="http://schemas.openxmlformats.org/officeDocument/2006/relationships/slideLayout" Target="../slideLayouts/slideLayout171.xml"/><Relationship Id="rId6" Type="http://schemas.openxmlformats.org/officeDocument/2006/relationships/image" Target="../media/image42.svg"/><Relationship Id="rId11" Type="http://schemas.openxmlformats.org/officeDocument/2006/relationships/image" Target="../media/image47.png"/><Relationship Id="rId24" Type="http://schemas.openxmlformats.org/officeDocument/2006/relationships/image" Target="../media/image60.svg"/><Relationship Id="rId5" Type="http://schemas.openxmlformats.org/officeDocument/2006/relationships/image" Target="../media/image41.png"/><Relationship Id="rId15" Type="http://schemas.openxmlformats.org/officeDocument/2006/relationships/image" Target="../media/image51.png"/><Relationship Id="rId23" Type="http://schemas.openxmlformats.org/officeDocument/2006/relationships/image" Target="../media/image59.png"/><Relationship Id="rId28" Type="http://schemas.openxmlformats.org/officeDocument/2006/relationships/image" Target="../media/image64.svg"/><Relationship Id="rId10" Type="http://schemas.openxmlformats.org/officeDocument/2006/relationships/image" Target="../media/image46.svg"/><Relationship Id="rId19" Type="http://schemas.openxmlformats.org/officeDocument/2006/relationships/image" Target="../media/image55.png"/><Relationship Id="rId4" Type="http://schemas.openxmlformats.org/officeDocument/2006/relationships/image" Target="../media/image40.svg"/><Relationship Id="rId9" Type="http://schemas.openxmlformats.org/officeDocument/2006/relationships/image" Target="../media/image45.png"/><Relationship Id="rId14" Type="http://schemas.openxmlformats.org/officeDocument/2006/relationships/image" Target="../media/image50.svg"/><Relationship Id="rId22" Type="http://schemas.openxmlformats.org/officeDocument/2006/relationships/image" Target="../media/image58.svg"/><Relationship Id="rId27" Type="http://schemas.openxmlformats.org/officeDocument/2006/relationships/image" Target="../media/image63.png"/></Relationships>
</file>

<file path=ppt/slides/_rels/slide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xml"/><Relationship Id="rId1" Type="http://schemas.openxmlformats.org/officeDocument/2006/relationships/slideLayout" Target="../slideLayouts/slideLayout171.xml"/><Relationship Id="rId5" Type="http://schemas.openxmlformats.org/officeDocument/2006/relationships/image" Target="../media/image68.svg"/><Relationship Id="rId4" Type="http://schemas.openxmlformats.org/officeDocument/2006/relationships/image" Target="../media/image67.png"/></Relationships>
</file>

<file path=ppt/slides/_rels/slide6.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svg"/><Relationship Id="rId3" Type="http://schemas.openxmlformats.org/officeDocument/2006/relationships/image" Target="../media/image69.png"/><Relationship Id="rId7" Type="http://schemas.openxmlformats.org/officeDocument/2006/relationships/image" Target="../media/image73.svg"/><Relationship Id="rId12" Type="http://schemas.openxmlformats.org/officeDocument/2006/relationships/image" Target="../media/image78.png"/><Relationship Id="rId2" Type="http://schemas.openxmlformats.org/officeDocument/2006/relationships/notesSlide" Target="../notesSlides/notesSlide6.xml"/><Relationship Id="rId1" Type="http://schemas.openxmlformats.org/officeDocument/2006/relationships/slideLayout" Target="../slideLayouts/slideLayout130.xml"/><Relationship Id="rId6" Type="http://schemas.openxmlformats.org/officeDocument/2006/relationships/image" Target="../media/image72.png"/><Relationship Id="rId11" Type="http://schemas.openxmlformats.org/officeDocument/2006/relationships/image" Target="../media/image77.svg"/><Relationship Id="rId5" Type="http://schemas.openxmlformats.org/officeDocument/2006/relationships/image" Target="../media/image71.svg"/><Relationship Id="rId15" Type="http://schemas.openxmlformats.org/officeDocument/2006/relationships/image" Target="../media/image81.sv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svg"/><Relationship Id="rId14" Type="http://schemas.openxmlformats.org/officeDocument/2006/relationships/image" Target="../media/image80.png"/></Relationships>
</file>

<file path=ppt/slides/_rels/slide7.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69.png"/><Relationship Id="rId7" Type="http://schemas.openxmlformats.org/officeDocument/2006/relationships/image" Target="../media/image85.svg"/><Relationship Id="rId2" Type="http://schemas.openxmlformats.org/officeDocument/2006/relationships/notesSlide" Target="../notesSlides/notesSlide7.xml"/><Relationship Id="rId1" Type="http://schemas.openxmlformats.org/officeDocument/2006/relationships/slideLayout" Target="../slideLayouts/slideLayout171.xml"/><Relationship Id="rId6" Type="http://schemas.openxmlformats.org/officeDocument/2006/relationships/image" Target="../media/image84.png"/><Relationship Id="rId5" Type="http://schemas.openxmlformats.org/officeDocument/2006/relationships/image" Target="../media/image83.svg"/><Relationship Id="rId4" Type="http://schemas.openxmlformats.org/officeDocument/2006/relationships/image" Target="../media/image82.png"/><Relationship Id="rId9" Type="http://schemas.openxmlformats.org/officeDocument/2006/relationships/image" Target="../media/image87.svg"/></Relationships>
</file>

<file path=ppt/slides/_rels/slide8.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97.svg"/><Relationship Id="rId3" Type="http://schemas.openxmlformats.org/officeDocument/2006/relationships/image" Target="../media/image69.png"/><Relationship Id="rId7" Type="http://schemas.openxmlformats.org/officeDocument/2006/relationships/image" Target="../media/image91.svg"/><Relationship Id="rId12" Type="http://schemas.openxmlformats.org/officeDocument/2006/relationships/image" Target="../media/image96.png"/><Relationship Id="rId2" Type="http://schemas.openxmlformats.org/officeDocument/2006/relationships/notesSlide" Target="../notesSlides/notesSlide8.xml"/><Relationship Id="rId1" Type="http://schemas.openxmlformats.org/officeDocument/2006/relationships/slideLayout" Target="../slideLayouts/slideLayout130.xml"/><Relationship Id="rId6" Type="http://schemas.openxmlformats.org/officeDocument/2006/relationships/image" Target="../media/image90.png"/><Relationship Id="rId11" Type="http://schemas.openxmlformats.org/officeDocument/2006/relationships/image" Target="../media/image95.svg"/><Relationship Id="rId5" Type="http://schemas.openxmlformats.org/officeDocument/2006/relationships/image" Target="../media/image89.svg"/><Relationship Id="rId10" Type="http://schemas.openxmlformats.org/officeDocument/2006/relationships/image" Target="../media/image94.png"/><Relationship Id="rId4" Type="http://schemas.openxmlformats.org/officeDocument/2006/relationships/image" Target="../media/image88.png"/><Relationship Id="rId9" Type="http://schemas.openxmlformats.org/officeDocument/2006/relationships/image" Target="../media/image93.svg"/></Relationships>
</file>

<file path=ppt/slides/_rels/slide9.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69.png"/><Relationship Id="rId7" Type="http://schemas.openxmlformats.org/officeDocument/2006/relationships/image" Target="../media/image101.svg"/><Relationship Id="rId2" Type="http://schemas.openxmlformats.org/officeDocument/2006/relationships/notesSlide" Target="../notesSlides/notesSlide9.xml"/><Relationship Id="rId1" Type="http://schemas.openxmlformats.org/officeDocument/2006/relationships/slideLayout" Target="../slideLayouts/slideLayout171.xml"/><Relationship Id="rId6" Type="http://schemas.openxmlformats.org/officeDocument/2006/relationships/image" Target="../media/image100.png"/><Relationship Id="rId5" Type="http://schemas.openxmlformats.org/officeDocument/2006/relationships/image" Target="../media/image99.svg"/><Relationship Id="rId4" Type="http://schemas.openxmlformats.org/officeDocument/2006/relationships/image" Target="../media/image98.png"/><Relationship Id="rId9" Type="http://schemas.openxmlformats.org/officeDocument/2006/relationships/image" Target="../media/image10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outdoor, orange, sunset&#10;&#10;AI-generated content may be incorrect.">
            <a:extLst>
              <a:ext uri="{FF2B5EF4-FFF2-40B4-BE49-F238E27FC236}">
                <a16:creationId xmlns:a16="http://schemas.microsoft.com/office/drawing/2014/main" id="{D81ECC98-8C2C-9D27-2781-CB2AE760C910}"/>
              </a:ext>
            </a:extLst>
          </p:cNvPr>
          <p:cNvPicPr>
            <a:picLocks noChangeAspect="1"/>
          </p:cNvPicPr>
          <p:nvPr/>
        </p:nvPicPr>
        <p:blipFill>
          <a:blip r:embed="rId3">
            <a:extLst>
              <a:ext uri="{28A0092B-C50C-407E-A947-70E740481C1C}">
                <a14:useLocalDpi xmlns:a14="http://schemas.microsoft.com/office/drawing/2010/main" val="0"/>
              </a:ext>
            </a:extLst>
          </a:blip>
          <a:srcRect l="1382" t="31801" r="12242" b="5323"/>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DBBFD7DE-95CD-3031-17B6-614A823BF5C1}"/>
              </a:ext>
            </a:extLst>
          </p:cNvPr>
          <p:cNvSpPr/>
          <p:nvPr/>
        </p:nvSpPr>
        <p:spPr>
          <a:xfrm>
            <a:off x="0" y="2463800"/>
            <a:ext cx="12192000" cy="4394201"/>
          </a:xfrm>
          <a:prstGeom prst="rect">
            <a:avLst/>
          </a:prstGeom>
          <a:gradFill flip="none" rotWithShape="1">
            <a:gsLst>
              <a:gs pos="0">
                <a:schemeClr val="tx2"/>
              </a:gs>
              <a:gs pos="59000">
                <a:schemeClr val="tx2">
                  <a:alpha val="40000"/>
                </a:schemeClr>
              </a:gs>
              <a:gs pos="83000">
                <a:schemeClr val="tx2">
                  <a:alpha val="20000"/>
                </a:schemeClr>
              </a:gs>
              <a:gs pos="100000">
                <a:schemeClr val="tx2">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99B399A-84D6-A350-E949-869C904DF63D}"/>
              </a:ext>
            </a:extLst>
          </p:cNvPr>
          <p:cNvSpPr/>
          <p:nvPr/>
        </p:nvSpPr>
        <p:spPr>
          <a:xfrm>
            <a:off x="2095500" y="1248343"/>
            <a:ext cx="7861300" cy="2334098"/>
          </a:xfrm>
          <a:prstGeom prst="rect">
            <a:avLst/>
          </a:prstGeom>
          <a:solidFill>
            <a:srgbClr val="1327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a:ea typeface="+mn-ea"/>
              <a:cs typeface="+mn-cs"/>
            </a:endParaRPr>
          </a:p>
        </p:txBody>
      </p:sp>
      <p:pic>
        <p:nvPicPr>
          <p:cNvPr id="7" name="Picture 6" descr="A black and white logo&#10;&#10;Description automatically generated">
            <a:extLst>
              <a:ext uri="{FF2B5EF4-FFF2-40B4-BE49-F238E27FC236}">
                <a16:creationId xmlns:a16="http://schemas.microsoft.com/office/drawing/2014/main" id="{B22BBC1C-F0CC-88AB-A914-C2FF96D7DD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6500" y="1848883"/>
            <a:ext cx="7239000" cy="1329860"/>
          </a:xfrm>
          <a:prstGeom prst="rect">
            <a:avLst/>
          </a:prstGeom>
        </p:spPr>
      </p:pic>
      <p:sp>
        <p:nvSpPr>
          <p:cNvPr id="4" name="TextBox 3">
            <a:extLst>
              <a:ext uri="{FF2B5EF4-FFF2-40B4-BE49-F238E27FC236}">
                <a16:creationId xmlns:a16="http://schemas.microsoft.com/office/drawing/2014/main" id="{30FD15AC-45B4-AFED-E940-35CE5526532C}"/>
              </a:ext>
            </a:extLst>
          </p:cNvPr>
          <p:cNvSpPr txBox="1"/>
          <p:nvPr/>
        </p:nvSpPr>
        <p:spPr>
          <a:xfrm>
            <a:off x="606425" y="4655351"/>
            <a:ext cx="10979150" cy="1784656"/>
          </a:xfrm>
          <a:prstGeom prst="rect">
            <a:avLst/>
          </a:prstGeom>
          <a:noFill/>
        </p:spPr>
        <p:txBody>
          <a:bodyPr wrap="square" lIns="0" rIns="0">
            <a:spAutoFit/>
          </a:bodyPr>
          <a:lstStyle/>
          <a:p>
            <a:pPr marL="0" marR="0" lvl="0" indent="0" algn="ctr" defTabSz="914400" rtl="0" eaLnBrk="1" fontAlgn="auto" latinLnBrk="0" hangingPunct="1">
              <a:lnSpc>
                <a:spcPct val="150000"/>
              </a:lnSpc>
              <a:spcBef>
                <a:spcPts val="0"/>
              </a:spcBef>
              <a:spcAft>
                <a:spcPts val="600"/>
              </a:spcAft>
              <a:buClr>
                <a:srgbClr val="53A8AC"/>
              </a:buClr>
              <a:buSzTx/>
              <a:buFont typeface="Wingdings" panose="05000000000000000000" pitchFamily="2" charset="2"/>
              <a:buNone/>
              <a:tabLst/>
              <a:defRPr/>
            </a:pPr>
            <a:r>
              <a:rPr kumimoji="0" lang="en-US" sz="2000" b="0" i="0" u="none" strike="noStrike" kern="1200" cap="none" spc="300" normalizeH="0" baseline="0" noProof="0" dirty="0">
                <a:ln>
                  <a:noFill/>
                </a:ln>
                <a:solidFill>
                  <a:prstClr val="white"/>
                </a:solidFill>
                <a:effectLst>
                  <a:outerShdw blurRad="38100" dist="38100" dir="2700000" algn="tl">
                    <a:srgbClr val="000000">
                      <a:alpha val="43137"/>
                    </a:srgbClr>
                  </a:outerShdw>
                </a:effectLst>
                <a:uLnTx/>
                <a:uFillTx/>
                <a:latin typeface="Montserrat SemiBold" panose="00000700000000000000" pitchFamily="2" charset="0"/>
                <a:ea typeface="+mn-ea"/>
                <a:cs typeface="+mn-cs"/>
              </a:rPr>
              <a:t>ERIN PERRY, DEPUTY DIRECTOR, </a:t>
            </a:r>
            <a:r>
              <a:rPr kumimoji="0" lang="en-US" sz="2000" i="0" u="none" strike="noStrike" kern="1200" cap="none" spc="300" normalizeH="0" baseline="0" noProof="0" dirty="0">
                <a:ln>
                  <a:noFill/>
                </a:ln>
                <a:solidFill>
                  <a:prstClr val="white"/>
                </a:solidFill>
                <a:effectLst>
                  <a:outerShdw blurRad="38100" dist="38100" dir="2700000" algn="tl">
                    <a:srgbClr val="000000">
                      <a:alpha val="43137"/>
                    </a:srgbClr>
                  </a:outerShdw>
                </a:effectLst>
                <a:uLnTx/>
                <a:uFillTx/>
                <a:latin typeface="Montserrat SemiBold" panose="00000700000000000000" pitchFamily="2" charset="0"/>
              </a:rPr>
              <a:t>CAPE COD COMMISSION</a:t>
            </a:r>
            <a:br>
              <a:rPr kumimoji="0" lang="en-US" sz="1800" i="0" u="none" strike="noStrike" kern="1200" cap="none" spc="300" normalizeH="0" baseline="0" noProof="0" dirty="0">
                <a:ln>
                  <a:noFill/>
                </a:ln>
                <a:solidFill>
                  <a:prstClr val="white"/>
                </a:solidFill>
                <a:effectLst>
                  <a:outerShdw blurRad="38100" dist="38100" dir="2700000" algn="tl">
                    <a:srgbClr val="000000">
                      <a:alpha val="43137"/>
                    </a:srgbClr>
                  </a:outerShdw>
                </a:effectLst>
                <a:uLnTx/>
                <a:uFillTx/>
                <a:latin typeface="Montserrat SemiBold" panose="00000700000000000000" pitchFamily="2" charset="0"/>
              </a:rPr>
            </a:br>
            <a:endParaRPr kumimoji="0" lang="en-US" sz="1800" i="0" u="none" strike="noStrike" kern="1200" cap="none" spc="300" normalizeH="0" baseline="0" noProof="0" dirty="0">
              <a:ln>
                <a:noFill/>
              </a:ln>
              <a:solidFill>
                <a:prstClr val="white"/>
              </a:solidFill>
              <a:effectLst>
                <a:outerShdw blurRad="38100" dist="38100" dir="2700000" algn="tl">
                  <a:srgbClr val="000000">
                    <a:alpha val="43137"/>
                  </a:srgbClr>
                </a:outerShdw>
              </a:effectLst>
              <a:uLnTx/>
              <a:uFillTx/>
              <a:latin typeface="Montserrat SemiBold" panose="00000700000000000000" pitchFamily="2" charset="0"/>
            </a:endParaRPr>
          </a:p>
          <a:p>
            <a:pPr marL="0" marR="0" lvl="0" indent="0" algn="ctr" defTabSz="914400" rtl="0" eaLnBrk="1" fontAlgn="auto" latinLnBrk="0" hangingPunct="1">
              <a:lnSpc>
                <a:spcPct val="150000"/>
              </a:lnSpc>
              <a:spcBef>
                <a:spcPts val="0"/>
              </a:spcBef>
              <a:spcAft>
                <a:spcPts val="600"/>
              </a:spcAft>
              <a:buClr>
                <a:srgbClr val="53A8AC"/>
              </a:buClr>
              <a:buSzTx/>
              <a:buFont typeface="Wingdings" panose="05000000000000000000" pitchFamily="2" charset="2"/>
              <a:buNone/>
              <a:tabLst/>
              <a:defRPr/>
            </a:pPr>
            <a:endParaRPr kumimoji="0" lang="en-US" sz="1800" i="0" u="none" strike="noStrike" kern="1200" cap="none" spc="300" normalizeH="0" baseline="0" noProof="0" dirty="0">
              <a:ln>
                <a:noFill/>
              </a:ln>
              <a:solidFill>
                <a:prstClr val="white"/>
              </a:solidFill>
              <a:effectLst>
                <a:outerShdw blurRad="38100" dist="38100" dir="2700000" algn="tl">
                  <a:srgbClr val="000000">
                    <a:alpha val="43137"/>
                  </a:srgbClr>
                </a:outerShdw>
              </a:effectLst>
              <a:uLnTx/>
              <a:uFillTx/>
              <a:latin typeface="Montserrat SemiBold" panose="00000700000000000000" pitchFamily="2" charset="0"/>
            </a:endParaRPr>
          </a:p>
          <a:p>
            <a:pPr marL="0" marR="0" lvl="0" indent="0" algn="ctr" defTabSz="914400" rtl="0" eaLnBrk="1" fontAlgn="auto" latinLnBrk="0" hangingPunct="1">
              <a:lnSpc>
                <a:spcPct val="150000"/>
              </a:lnSpc>
              <a:spcBef>
                <a:spcPts val="0"/>
              </a:spcBef>
              <a:spcAft>
                <a:spcPts val="600"/>
              </a:spcAft>
              <a:buClr>
                <a:srgbClr val="53A8AC"/>
              </a:buClr>
              <a:buSzTx/>
              <a:buFont typeface="Wingdings" panose="05000000000000000000" pitchFamily="2" charset="2"/>
              <a:buNone/>
              <a:tabLst/>
              <a:defRPr/>
            </a:pPr>
            <a:r>
              <a:rPr lang="en-US" sz="1200" spc="300" dirty="0">
                <a:solidFill>
                  <a:prstClr val="white"/>
                </a:solidFill>
                <a:effectLst>
                  <a:outerShdw blurRad="38100" dist="38100" dir="2700000" algn="tl">
                    <a:srgbClr val="000000">
                      <a:alpha val="43137"/>
                    </a:srgbClr>
                  </a:outerShdw>
                </a:effectLst>
                <a:latin typeface="Montserrat"/>
              </a:rPr>
              <a:t>2025 MARPA/DLS MUNICIPAL PARTNERSHIPS CONFERENCE | </a:t>
            </a:r>
            <a:r>
              <a:rPr kumimoji="0" lang="en-US" sz="1200" i="0" u="none" strike="noStrike" kern="1200" cap="none" spc="300" normalizeH="0" baseline="0" noProof="0" dirty="0">
                <a:ln>
                  <a:noFill/>
                </a:ln>
                <a:solidFill>
                  <a:prstClr val="white"/>
                </a:solidFill>
                <a:effectLst>
                  <a:outerShdw blurRad="38100" dist="38100" dir="2700000" algn="tl">
                    <a:srgbClr val="000000">
                      <a:alpha val="43137"/>
                    </a:srgbClr>
                  </a:outerShdw>
                </a:effectLst>
                <a:uLnTx/>
                <a:uFillTx/>
                <a:latin typeface="Montserrat"/>
                <a:ea typeface="+mn-ea"/>
                <a:cs typeface="+mn-cs"/>
              </a:rPr>
              <a:t>OCTOBER 7, 2025</a:t>
            </a:r>
          </a:p>
        </p:txBody>
      </p:sp>
      <p:pic>
        <p:nvPicPr>
          <p:cNvPr id="10" name="Picture 9">
            <a:extLst>
              <a:ext uri="{FF2B5EF4-FFF2-40B4-BE49-F238E27FC236}">
                <a16:creationId xmlns:a16="http://schemas.microsoft.com/office/drawing/2014/main" id="{4493066E-116A-F85D-EF8D-71CB446AF0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21329" y="5492514"/>
            <a:ext cx="721181" cy="961574"/>
          </a:xfrm>
          <a:prstGeom prst="rect">
            <a:avLst/>
          </a:prstGeom>
        </p:spPr>
      </p:pic>
    </p:spTree>
    <p:extLst>
      <p:ext uri="{BB962C8B-B14F-4D97-AF65-F5344CB8AC3E}">
        <p14:creationId xmlns:p14="http://schemas.microsoft.com/office/powerpoint/2010/main" val="852114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4D94D96-5956-B5DE-FA79-2F79C9B9BD83}"/>
              </a:ext>
            </a:extLst>
          </p:cNvPr>
          <p:cNvSpPr txBox="1"/>
          <p:nvPr/>
        </p:nvSpPr>
        <p:spPr>
          <a:xfrm>
            <a:off x="920747" y="2274838"/>
            <a:ext cx="7315116" cy="4067332"/>
          </a:xfrm>
          <a:prstGeom prst="rect">
            <a:avLst/>
          </a:prstGeom>
          <a:noFill/>
        </p:spPr>
        <p:txBody>
          <a:bodyPr wrap="square">
            <a:spAutoFit/>
          </a:bodyPr>
          <a:lstStyle/>
          <a:p>
            <a:pPr marL="0" marR="0" lvl="0" indent="0" algn="l" defTabSz="914400" rtl="0" eaLnBrk="1" fontAlgn="auto" latinLnBrk="0" hangingPunct="1">
              <a:lnSpc>
                <a:spcPct val="120000"/>
              </a:lnSpc>
              <a:spcBef>
                <a:spcPts val="0"/>
              </a:spcBef>
              <a:spcAft>
                <a:spcPts val="1200"/>
              </a:spcAft>
              <a:buClrTx/>
              <a:buSzTx/>
              <a:buFontTx/>
              <a:buNone/>
              <a:tabLst/>
              <a:defRPr/>
            </a:pPr>
            <a:r>
              <a:rPr kumimoji="0" lang="en-US" sz="2000" b="0" i="0" u="none" strike="noStrike" kern="1200" cap="none" spc="0" normalizeH="0" baseline="0" noProof="0">
                <a:ln>
                  <a:noFill/>
                </a:ln>
                <a:solidFill>
                  <a:srgbClr val="193446"/>
                </a:solidFill>
                <a:effectLst/>
                <a:uLnTx/>
                <a:uFillTx/>
                <a:latin typeface="Montserrat SemiBold" panose="00000700000000000000" pitchFamily="2" charset="0"/>
                <a:ea typeface="Open Sans" panose="020B0606030504020204" pitchFamily="34" charset="0"/>
                <a:cs typeface="Times New Roman" panose="02020603050405020304" pitchFamily="18" charset="0"/>
              </a:rPr>
              <a:t>The gap between income generated from year-round housing and short-term rentals must be closed to bolster the year-round housing supply, particularly year-round rental housing, and increase attainable housing opportunities. </a:t>
            </a:r>
          </a:p>
          <a:p>
            <a:pPr marL="342900" marR="0" lvl="0" indent="-342900" algn="l" defTabSz="914400" rtl="0" eaLnBrk="1" fontAlgn="auto" latinLnBrk="0" hangingPunct="1">
              <a:lnSpc>
                <a:spcPct val="120000"/>
              </a:lnSpc>
              <a:spcBef>
                <a:spcPts val="0"/>
              </a:spcBef>
              <a:spcAft>
                <a:spcPts val="1200"/>
              </a:spcAft>
              <a:buClrTx/>
              <a:buSzTx/>
              <a:buFont typeface="Wingdings" panose="05000000000000000000" pitchFamily="2" charset="2"/>
              <a:buChar char="§"/>
              <a:tabLst/>
              <a:defRPr/>
            </a:pPr>
            <a:r>
              <a:rPr kumimoji="0" lang="en-US" sz="2000" b="0" i="0" u="none" strike="noStrike" kern="1200" cap="none" spc="0" normalizeH="0" baseline="0" noProof="0">
                <a:ln>
                  <a:noFill/>
                </a:ln>
                <a:solidFill>
                  <a:srgbClr val="193446"/>
                </a:solidFill>
                <a:effectLst/>
                <a:uLnTx/>
                <a:uFillTx/>
                <a:latin typeface="Open Sans" panose="020B0606030504020204" pitchFamily="34" charset="0"/>
                <a:ea typeface="Open Sans" panose="020B0606030504020204" pitchFamily="34" charset="0"/>
                <a:cs typeface="Times New Roman" panose="02020603050405020304" pitchFamily="18" charset="0"/>
              </a:rPr>
              <a:t>Provide deed restrictions for year-round occupancy of units to preserve year-round housing</a:t>
            </a:r>
          </a:p>
          <a:p>
            <a:pPr marL="342900" marR="0" lvl="0" indent="-342900" algn="l" defTabSz="914400" rtl="0" eaLnBrk="1" fontAlgn="auto" latinLnBrk="0" hangingPunct="1">
              <a:lnSpc>
                <a:spcPct val="120000"/>
              </a:lnSpc>
              <a:spcBef>
                <a:spcPts val="0"/>
              </a:spcBef>
              <a:spcAft>
                <a:spcPts val="1200"/>
              </a:spcAft>
              <a:buClrTx/>
              <a:buSzTx/>
              <a:buFont typeface="Wingdings" panose="05000000000000000000" pitchFamily="2" charset="2"/>
              <a:buChar char="§"/>
              <a:tabLst/>
              <a:defRPr/>
            </a:pPr>
            <a:r>
              <a:rPr kumimoji="0" lang="en-US" sz="2000" b="0" i="0" u="none" strike="noStrike" kern="1200" cap="none" spc="0" normalizeH="0" baseline="0" noProof="0">
                <a:ln>
                  <a:noFill/>
                </a:ln>
                <a:solidFill>
                  <a:srgbClr val="193446"/>
                </a:solidFill>
                <a:effectLst/>
                <a:uLnTx/>
                <a:uFillTx/>
                <a:latin typeface="Open Sans" panose="020B0606030504020204" pitchFamily="34" charset="0"/>
                <a:ea typeface="Open Sans" panose="020B0606030504020204" pitchFamily="34" charset="0"/>
                <a:cs typeface="Times New Roman" panose="02020603050405020304" pitchFamily="18" charset="0"/>
              </a:rPr>
              <a:t>Provide grants to current short-term rental owners to rent their properties year-round to help convert short-term rentals to year-round rentals</a:t>
            </a:r>
          </a:p>
        </p:txBody>
      </p:sp>
      <p:sp>
        <p:nvSpPr>
          <p:cNvPr id="22" name="Rectangle 21">
            <a:extLst>
              <a:ext uri="{FF2B5EF4-FFF2-40B4-BE49-F238E27FC236}">
                <a16:creationId xmlns:a16="http://schemas.microsoft.com/office/drawing/2014/main" id="{1A62AD33-1F60-CD63-65B4-97048698A6CD}"/>
              </a:ext>
            </a:extLst>
          </p:cNvPr>
          <p:cNvSpPr/>
          <p:nvPr/>
        </p:nvSpPr>
        <p:spPr>
          <a:xfrm>
            <a:off x="0" y="0"/>
            <a:ext cx="12192000" cy="1838847"/>
          </a:xfrm>
          <a:prstGeom prst="rect">
            <a:avLst/>
          </a:prstGeom>
          <a:solidFill>
            <a:srgbClr val="1327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a:ea typeface="+mn-ea"/>
              <a:cs typeface="+mn-cs"/>
            </a:endParaRPr>
          </a:p>
        </p:txBody>
      </p:sp>
      <p:pic>
        <p:nvPicPr>
          <p:cNvPr id="24" name="Picture 23">
            <a:extLst>
              <a:ext uri="{FF2B5EF4-FFF2-40B4-BE49-F238E27FC236}">
                <a16:creationId xmlns:a16="http://schemas.microsoft.com/office/drawing/2014/main" id="{E394AB53-B8B0-17F4-71C9-4C065E212ED4}"/>
              </a:ext>
            </a:extLst>
          </p:cNvPr>
          <p:cNvPicPr>
            <a:picLocks noChangeAspect="1"/>
          </p:cNvPicPr>
          <p:nvPr/>
        </p:nvPicPr>
        <p:blipFill rotWithShape="1">
          <a:blip r:embed="rId3">
            <a:extLst>
              <a:ext uri="{28A0092B-C50C-407E-A947-70E740481C1C}">
                <a14:useLocalDpi xmlns:a14="http://schemas.microsoft.com/office/drawing/2010/main" val="0"/>
              </a:ext>
            </a:extLst>
          </a:blip>
          <a:srcRect l="4658" t="2590" r="2535" b="2590"/>
          <a:stretch/>
        </p:blipFill>
        <p:spPr>
          <a:xfrm>
            <a:off x="7820386" y="0"/>
            <a:ext cx="4371611" cy="1838847"/>
          </a:xfrm>
          <a:prstGeom prst="rect">
            <a:avLst/>
          </a:prstGeom>
        </p:spPr>
      </p:pic>
      <p:sp>
        <p:nvSpPr>
          <p:cNvPr id="26" name="TextBox 25">
            <a:extLst>
              <a:ext uri="{FF2B5EF4-FFF2-40B4-BE49-F238E27FC236}">
                <a16:creationId xmlns:a16="http://schemas.microsoft.com/office/drawing/2014/main" id="{D7EA758D-BA88-B9AE-8F82-8EBF2A1C095B}"/>
              </a:ext>
            </a:extLst>
          </p:cNvPr>
          <p:cNvSpPr txBox="1"/>
          <p:nvPr/>
        </p:nvSpPr>
        <p:spPr>
          <a:xfrm>
            <a:off x="1638300" y="742631"/>
            <a:ext cx="10210800" cy="830997"/>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300" normalizeH="0" baseline="0" noProof="0">
                <a:ln>
                  <a:noFill/>
                </a:ln>
                <a:solidFill>
                  <a:prstClr val="white"/>
                </a:solidFill>
                <a:effectLst/>
                <a:uLnTx/>
                <a:uFillTx/>
                <a:latin typeface="Montserrat SemiBold" panose="00000700000000000000" pitchFamily="2" charset="0"/>
                <a:ea typeface="+mn-ea"/>
                <a:cs typeface="+mn-cs"/>
              </a:rPr>
              <a:t>Provide Financial Incentives to Convert </a:t>
            </a:r>
            <a:br>
              <a:rPr kumimoji="0" lang="en-US" sz="2400" b="0" i="0" u="none" strike="noStrike" kern="1200" cap="none" spc="300" normalizeH="0" baseline="0" noProof="0">
                <a:ln>
                  <a:noFill/>
                </a:ln>
                <a:solidFill>
                  <a:prstClr val="white"/>
                </a:solidFill>
                <a:effectLst/>
                <a:uLnTx/>
                <a:uFillTx/>
                <a:latin typeface="Montserrat SemiBold" panose="00000700000000000000" pitchFamily="2" charset="0"/>
                <a:ea typeface="+mn-ea"/>
                <a:cs typeface="+mn-cs"/>
              </a:rPr>
            </a:br>
            <a:r>
              <a:rPr kumimoji="0" lang="en-US" sz="2400" b="0" i="0" u="none" strike="noStrike" kern="1200" cap="none" spc="300" normalizeH="0" baseline="0" noProof="0">
                <a:ln>
                  <a:noFill/>
                </a:ln>
                <a:solidFill>
                  <a:prstClr val="white"/>
                </a:solidFill>
                <a:effectLst/>
                <a:uLnTx/>
                <a:uFillTx/>
                <a:latin typeface="Montserrat SemiBold" panose="00000700000000000000" pitchFamily="2" charset="0"/>
                <a:ea typeface="+mn-ea"/>
                <a:cs typeface="+mn-cs"/>
              </a:rPr>
              <a:t>and Preserve Year-round Housing</a:t>
            </a:r>
          </a:p>
        </p:txBody>
      </p:sp>
      <p:sp>
        <p:nvSpPr>
          <p:cNvPr id="28" name="Rectangle 27">
            <a:extLst>
              <a:ext uri="{FF2B5EF4-FFF2-40B4-BE49-F238E27FC236}">
                <a16:creationId xmlns:a16="http://schemas.microsoft.com/office/drawing/2014/main" id="{CC8DFA50-5A9A-9CBB-F2BD-8570C1CC71FF}"/>
              </a:ext>
            </a:extLst>
          </p:cNvPr>
          <p:cNvSpPr/>
          <p:nvPr/>
        </p:nvSpPr>
        <p:spPr>
          <a:xfrm>
            <a:off x="8485439" y="2298700"/>
            <a:ext cx="3149600" cy="40684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Open Sans"/>
              <a:ea typeface="+mn-ea"/>
              <a:cs typeface="+mn-cs"/>
            </a:endParaRPr>
          </a:p>
        </p:txBody>
      </p:sp>
      <p:sp>
        <p:nvSpPr>
          <p:cNvPr id="7" name="TextBox 6">
            <a:extLst>
              <a:ext uri="{FF2B5EF4-FFF2-40B4-BE49-F238E27FC236}">
                <a16:creationId xmlns:a16="http://schemas.microsoft.com/office/drawing/2014/main" id="{D4E8306E-8395-6BCD-A27C-D71E5C118866}"/>
              </a:ext>
            </a:extLst>
          </p:cNvPr>
          <p:cNvSpPr txBox="1"/>
          <p:nvPr/>
        </p:nvSpPr>
        <p:spPr>
          <a:xfrm>
            <a:off x="8637840" y="2498254"/>
            <a:ext cx="26669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Montserrat SemiBold" panose="00000700000000000000" pitchFamily="2" charset="0"/>
                <a:ea typeface="+mn-ea"/>
                <a:cs typeface="+mn-cs"/>
              </a:rPr>
              <a:t>Next Step</a:t>
            </a:r>
          </a:p>
        </p:txBody>
      </p:sp>
      <p:sp>
        <p:nvSpPr>
          <p:cNvPr id="8" name="TextBox 7">
            <a:extLst>
              <a:ext uri="{FF2B5EF4-FFF2-40B4-BE49-F238E27FC236}">
                <a16:creationId xmlns:a16="http://schemas.microsoft.com/office/drawing/2014/main" id="{11729066-6FD6-1A08-FFB2-316A69E00F72}"/>
              </a:ext>
            </a:extLst>
          </p:cNvPr>
          <p:cNvSpPr txBox="1"/>
          <p:nvPr/>
        </p:nvSpPr>
        <p:spPr>
          <a:xfrm>
            <a:off x="8637840" y="2972752"/>
            <a:ext cx="2860740"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Open Sans"/>
                <a:ea typeface="+mn-ea"/>
                <a:cs typeface="+mn-cs"/>
              </a:rPr>
              <a:t>Gather data on short-term rentals and conduct an analysis to identify the financial incentives necessary to encourage participation in the programs and work with landlords and property owners to gauge interest in the programs</a:t>
            </a:r>
          </a:p>
        </p:txBody>
      </p:sp>
      <p:pic>
        <p:nvPicPr>
          <p:cNvPr id="2" name="Graphic 1">
            <a:extLst>
              <a:ext uri="{FF2B5EF4-FFF2-40B4-BE49-F238E27FC236}">
                <a16:creationId xmlns:a16="http://schemas.microsoft.com/office/drawing/2014/main" id="{8BFDB2BC-8415-D500-C563-B4FED25081B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887617" y="870532"/>
            <a:ext cx="655433" cy="655433"/>
          </a:xfrm>
          <a:prstGeom prst="rect">
            <a:avLst/>
          </a:prstGeom>
        </p:spPr>
      </p:pic>
      <p:sp>
        <p:nvSpPr>
          <p:cNvPr id="5" name="TextBox 4">
            <a:extLst>
              <a:ext uri="{FF2B5EF4-FFF2-40B4-BE49-F238E27FC236}">
                <a16:creationId xmlns:a16="http://schemas.microsoft.com/office/drawing/2014/main" id="{6AF31E7C-9B88-0C06-E9CF-4F2CB543A92C}"/>
              </a:ext>
            </a:extLst>
          </p:cNvPr>
          <p:cNvSpPr txBox="1"/>
          <p:nvPr/>
        </p:nvSpPr>
        <p:spPr>
          <a:xfrm>
            <a:off x="848412" y="414625"/>
            <a:ext cx="7550521" cy="276999"/>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300" normalizeH="0" baseline="0" noProof="0">
                <a:ln>
                  <a:noFill/>
                </a:ln>
                <a:solidFill>
                  <a:prstClr val="white"/>
                </a:solidFill>
                <a:effectLst/>
                <a:uLnTx/>
                <a:uFillTx/>
                <a:latin typeface="Montserrat"/>
                <a:ea typeface="+mn-ea"/>
                <a:cs typeface="+mn-cs"/>
              </a:rPr>
              <a:t>RECOMMENDATIONS</a:t>
            </a:r>
          </a:p>
        </p:txBody>
      </p:sp>
    </p:spTree>
    <p:extLst>
      <p:ext uri="{BB962C8B-B14F-4D97-AF65-F5344CB8AC3E}">
        <p14:creationId xmlns:p14="http://schemas.microsoft.com/office/powerpoint/2010/main" val="1411953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A7C614-2911-6E5A-E293-16E8F84B55F3}"/>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3D5C7343-876B-08EC-360D-9BA6DDFF8E79}"/>
              </a:ext>
            </a:extLst>
          </p:cNvPr>
          <p:cNvGrpSpPr/>
          <p:nvPr/>
        </p:nvGrpSpPr>
        <p:grpSpPr>
          <a:xfrm>
            <a:off x="0" y="-3175"/>
            <a:ext cx="12202923" cy="1831975"/>
            <a:chOff x="0" y="-3175"/>
            <a:chExt cx="12202923" cy="1831975"/>
          </a:xfrm>
        </p:grpSpPr>
        <p:sp>
          <p:nvSpPr>
            <p:cNvPr id="3" name="Rectangle 2">
              <a:extLst>
                <a:ext uri="{FF2B5EF4-FFF2-40B4-BE49-F238E27FC236}">
                  <a16:creationId xmlns:a16="http://schemas.microsoft.com/office/drawing/2014/main" id="{EBC154E8-E269-FBD1-8A94-FA9CF7E70833}"/>
                </a:ext>
              </a:extLst>
            </p:cNvPr>
            <p:cNvSpPr/>
            <p:nvPr/>
          </p:nvSpPr>
          <p:spPr>
            <a:xfrm>
              <a:off x="0" y="0"/>
              <a:ext cx="12192000" cy="1828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a:ea typeface="+mn-ea"/>
                <a:cs typeface="+mn-cs"/>
              </a:endParaRPr>
            </a:p>
          </p:txBody>
        </p:sp>
        <p:pic>
          <p:nvPicPr>
            <p:cNvPr id="4" name="Picture 3">
              <a:extLst>
                <a:ext uri="{FF2B5EF4-FFF2-40B4-BE49-F238E27FC236}">
                  <a16:creationId xmlns:a16="http://schemas.microsoft.com/office/drawing/2014/main" id="{F7362D06-69CB-9B65-443C-6C49CF29C3A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t="7888" r="3718" b="16149"/>
            <a:stretch/>
          </p:blipFill>
          <p:spPr>
            <a:xfrm>
              <a:off x="7842851" y="-3175"/>
              <a:ext cx="4360072" cy="1828800"/>
            </a:xfrm>
            <a:prstGeom prst="rect">
              <a:avLst/>
            </a:prstGeom>
          </p:spPr>
        </p:pic>
      </p:grpSp>
      <p:sp>
        <p:nvSpPr>
          <p:cNvPr id="40" name="Title 1">
            <a:extLst>
              <a:ext uri="{FF2B5EF4-FFF2-40B4-BE49-F238E27FC236}">
                <a16:creationId xmlns:a16="http://schemas.microsoft.com/office/drawing/2014/main" id="{5A584097-E3C2-1F00-86F4-E0145F8F6BAC}"/>
              </a:ext>
            </a:extLst>
          </p:cNvPr>
          <p:cNvSpPr txBox="1">
            <a:spLocks/>
          </p:cNvSpPr>
          <p:nvPr/>
        </p:nvSpPr>
        <p:spPr>
          <a:xfrm>
            <a:off x="347472" y="515770"/>
            <a:ext cx="11017250" cy="10140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spc="3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i="0" u="none" strike="noStrike" kern="1200" cap="none" spc="300" normalizeH="0" baseline="0" noProof="0">
                <a:ln>
                  <a:noFill/>
                </a:ln>
                <a:solidFill>
                  <a:prstClr val="white"/>
                </a:solidFill>
                <a:effectLst/>
                <a:uLnTx/>
                <a:uFillTx/>
                <a:latin typeface="Montserrat"/>
                <a:ea typeface="+mj-ea"/>
                <a:cs typeface="+mj-cs"/>
              </a:rPr>
              <a:t>INCENTIVIZING YEAR-ROUND HOUSING</a:t>
            </a:r>
          </a:p>
        </p:txBody>
      </p:sp>
      <p:grpSp>
        <p:nvGrpSpPr>
          <p:cNvPr id="17" name="Group 16">
            <a:extLst>
              <a:ext uri="{FF2B5EF4-FFF2-40B4-BE49-F238E27FC236}">
                <a16:creationId xmlns:a16="http://schemas.microsoft.com/office/drawing/2014/main" id="{07DF918D-502E-7694-D6B5-A845FFC37CAB}"/>
              </a:ext>
            </a:extLst>
          </p:cNvPr>
          <p:cNvGrpSpPr/>
          <p:nvPr/>
        </p:nvGrpSpPr>
        <p:grpSpPr>
          <a:xfrm>
            <a:off x="279490" y="2412130"/>
            <a:ext cx="11633020" cy="3622292"/>
            <a:chOff x="275507" y="2387603"/>
            <a:chExt cx="11633020" cy="3622292"/>
          </a:xfrm>
        </p:grpSpPr>
        <p:pic>
          <p:nvPicPr>
            <p:cNvPr id="20" name="Graphic 19">
              <a:extLst>
                <a:ext uri="{FF2B5EF4-FFF2-40B4-BE49-F238E27FC236}">
                  <a16:creationId xmlns:a16="http://schemas.microsoft.com/office/drawing/2014/main" id="{B1F4D62B-045C-B891-1F81-08FE2C8DF30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624948" y="2564070"/>
              <a:ext cx="2274148" cy="2274148"/>
            </a:xfrm>
            <a:prstGeom prst="rect">
              <a:avLst/>
            </a:prstGeom>
          </p:spPr>
        </p:pic>
        <p:sp>
          <p:nvSpPr>
            <p:cNvPr id="21" name="TextBox 20">
              <a:extLst>
                <a:ext uri="{FF2B5EF4-FFF2-40B4-BE49-F238E27FC236}">
                  <a16:creationId xmlns:a16="http://schemas.microsoft.com/office/drawing/2014/main" id="{1DD264F9-5ED6-0B8A-CC67-05D60059869B}"/>
                </a:ext>
              </a:extLst>
            </p:cNvPr>
            <p:cNvSpPr txBox="1"/>
            <p:nvPr/>
          </p:nvSpPr>
          <p:spPr>
            <a:xfrm>
              <a:off x="275507" y="4660364"/>
              <a:ext cx="2768865"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spc="300">
                  <a:solidFill>
                    <a:srgbClr val="193446"/>
                  </a:solidFill>
                  <a:latin typeface="Montserrat"/>
                </a:rPr>
                <a:t>UNDERSTAND </a:t>
              </a:r>
              <a:br>
                <a:rPr lang="en-US" sz="1600" b="1" spc="300">
                  <a:solidFill>
                    <a:srgbClr val="193446"/>
                  </a:solidFill>
                  <a:latin typeface="Montserrat"/>
                </a:rPr>
              </a:br>
              <a:r>
                <a:rPr lang="en-US" sz="1600" b="1" spc="300">
                  <a:solidFill>
                    <a:srgbClr val="193446"/>
                  </a:solidFill>
                  <a:latin typeface="Montserrat"/>
                </a:rPr>
                <a:t>T</a:t>
              </a:r>
              <a:r>
                <a:rPr kumimoji="0" lang="en-US" sz="1600" b="1" i="0" u="none" strike="noStrike" kern="1200" cap="none" spc="300" normalizeH="0" baseline="0" noProof="0">
                  <a:ln>
                    <a:noFill/>
                  </a:ln>
                  <a:solidFill>
                    <a:srgbClr val="193446"/>
                  </a:solidFill>
                  <a:effectLst/>
                  <a:uLnTx/>
                  <a:uFillTx/>
                  <a:latin typeface="Montserrat"/>
                  <a:ea typeface="+mn-ea"/>
                  <a:cs typeface="+mn-cs"/>
                </a:rPr>
                <a:t>HE YEAR-ROUND HOUSING PROGRAM LANDSCAPE</a:t>
              </a:r>
            </a:p>
          </p:txBody>
        </p:sp>
        <p:pic>
          <p:nvPicPr>
            <p:cNvPr id="22" name="Graphic 21">
              <a:extLst>
                <a:ext uri="{FF2B5EF4-FFF2-40B4-BE49-F238E27FC236}">
                  <a16:creationId xmlns:a16="http://schemas.microsoft.com/office/drawing/2014/main" id="{74A2FD41-4E10-7B7E-DA92-8EE697B80A86}"/>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3329768" y="2387603"/>
              <a:ext cx="2656113" cy="2656113"/>
            </a:xfrm>
            <a:prstGeom prst="rect">
              <a:avLst/>
            </a:prstGeom>
          </p:spPr>
        </p:pic>
        <p:sp>
          <p:nvSpPr>
            <p:cNvPr id="23" name="TextBox 22">
              <a:extLst>
                <a:ext uri="{FF2B5EF4-FFF2-40B4-BE49-F238E27FC236}">
                  <a16:creationId xmlns:a16="http://schemas.microsoft.com/office/drawing/2014/main" id="{44B41DD8-37EA-A0A2-3CE9-9754B04B6848}"/>
                </a:ext>
              </a:extLst>
            </p:cNvPr>
            <p:cNvSpPr txBox="1"/>
            <p:nvPr/>
          </p:nvSpPr>
          <p:spPr>
            <a:xfrm>
              <a:off x="3641272" y="4686456"/>
              <a:ext cx="2100453" cy="1077218"/>
            </a:xfrm>
            <a:prstGeom prst="rect">
              <a:avLst/>
            </a:prstGeom>
            <a:noFill/>
          </p:spPr>
          <p:txBody>
            <a:bodyPr wrap="square" rtlCol="0">
              <a:spAutoFit/>
            </a:bodyPr>
            <a:lstStyle/>
            <a:p>
              <a:pPr lvl="0" algn="ctr">
                <a:defRPr/>
              </a:pPr>
              <a:r>
                <a:rPr lang="en-US" sz="1600" b="1" spc="300">
                  <a:solidFill>
                    <a:srgbClr val="193446"/>
                  </a:solidFill>
                  <a:latin typeface="Montserrat"/>
                </a:rPr>
                <a:t>UNDERSTAND THE SCALE OF SUBSIDY NEEDED</a:t>
              </a:r>
            </a:p>
          </p:txBody>
        </p:sp>
        <p:sp>
          <p:nvSpPr>
            <p:cNvPr id="25" name="TextBox 24">
              <a:extLst>
                <a:ext uri="{FF2B5EF4-FFF2-40B4-BE49-F238E27FC236}">
                  <a16:creationId xmlns:a16="http://schemas.microsoft.com/office/drawing/2014/main" id="{0802EEFA-030B-60B2-4AE7-DF6D41693155}"/>
                </a:ext>
              </a:extLst>
            </p:cNvPr>
            <p:cNvSpPr txBox="1"/>
            <p:nvPr/>
          </p:nvSpPr>
          <p:spPr>
            <a:xfrm>
              <a:off x="6299177" y="4686456"/>
              <a:ext cx="2483647" cy="1323439"/>
            </a:xfrm>
            <a:prstGeom prst="rect">
              <a:avLst/>
            </a:prstGeom>
            <a:noFill/>
          </p:spPr>
          <p:txBody>
            <a:bodyPr wrap="square" rtlCol="0">
              <a:spAutoFit/>
            </a:bodyPr>
            <a:lstStyle/>
            <a:p>
              <a:pPr lvl="0" algn="ctr">
                <a:defRPr/>
              </a:pPr>
              <a:r>
                <a:rPr lang="en-US" sz="1600" b="1" spc="300">
                  <a:solidFill>
                    <a:srgbClr val="193446"/>
                  </a:solidFill>
                  <a:latin typeface="Montserrat"/>
                </a:rPr>
                <a:t>UNDERSTAND NON-FINANCIAL BARRIERS AND SOLUTIONS TO ADOPTION</a:t>
              </a:r>
            </a:p>
          </p:txBody>
        </p:sp>
        <p:pic>
          <p:nvPicPr>
            <p:cNvPr id="14" name="Graphic 13">
              <a:extLst>
                <a:ext uri="{FF2B5EF4-FFF2-40B4-BE49-F238E27FC236}">
                  <a16:creationId xmlns:a16="http://schemas.microsoft.com/office/drawing/2014/main" id="{DEA0029B-70AD-AFA2-D2BA-B2822269FD25}"/>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6923434" y="3271830"/>
              <a:ext cx="1235133" cy="1235133"/>
            </a:xfrm>
            <a:prstGeom prst="rect">
              <a:avLst/>
            </a:prstGeom>
          </p:spPr>
        </p:pic>
        <p:sp>
          <p:nvSpPr>
            <p:cNvPr id="6" name="TextBox 5">
              <a:extLst>
                <a:ext uri="{FF2B5EF4-FFF2-40B4-BE49-F238E27FC236}">
                  <a16:creationId xmlns:a16="http://schemas.microsoft.com/office/drawing/2014/main" id="{FD387748-6EDE-43D9-D847-A8D51B9A48AB}"/>
                </a:ext>
              </a:extLst>
            </p:cNvPr>
            <p:cNvSpPr txBox="1"/>
            <p:nvPr/>
          </p:nvSpPr>
          <p:spPr>
            <a:xfrm>
              <a:off x="9139662" y="4637900"/>
              <a:ext cx="2768865" cy="1077218"/>
            </a:xfrm>
            <a:prstGeom prst="rect">
              <a:avLst/>
            </a:prstGeom>
            <a:noFill/>
          </p:spPr>
          <p:txBody>
            <a:bodyPr wrap="square">
              <a:spAutoFit/>
            </a:bodyPr>
            <a:lstStyle/>
            <a:p>
              <a:pPr lvl="0" algn="ctr">
                <a:defRPr/>
              </a:pPr>
              <a:r>
                <a:rPr lang="en-US" sz="1600" b="1" spc="300">
                  <a:solidFill>
                    <a:srgbClr val="193446"/>
                  </a:solidFill>
                  <a:latin typeface="Montserrat"/>
                </a:rPr>
                <a:t>PROVIDE PROGRAM DESIGN GUIDANCE FOR IMPLEMENTATION</a:t>
              </a:r>
            </a:p>
          </p:txBody>
        </p:sp>
        <p:pic>
          <p:nvPicPr>
            <p:cNvPr id="15" name="Graphic 14">
              <a:extLst>
                <a:ext uri="{FF2B5EF4-FFF2-40B4-BE49-F238E27FC236}">
                  <a16:creationId xmlns:a16="http://schemas.microsoft.com/office/drawing/2014/main" id="{B0CF8F76-9AC5-3AFE-37A2-F80C62CC386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832851" y="3038372"/>
              <a:ext cx="1382486" cy="1382486"/>
            </a:xfrm>
            <a:prstGeom prst="rect">
              <a:avLst/>
            </a:prstGeom>
          </p:spPr>
        </p:pic>
      </p:grpSp>
      <p:sp>
        <p:nvSpPr>
          <p:cNvPr id="16" name="TextBox 15">
            <a:extLst>
              <a:ext uri="{FF2B5EF4-FFF2-40B4-BE49-F238E27FC236}">
                <a16:creationId xmlns:a16="http://schemas.microsoft.com/office/drawing/2014/main" id="{09776079-6AC8-F56A-B286-2F2082955C61}"/>
              </a:ext>
            </a:extLst>
          </p:cNvPr>
          <p:cNvSpPr txBox="1"/>
          <p:nvPr/>
        </p:nvSpPr>
        <p:spPr>
          <a:xfrm>
            <a:off x="1853159" y="2181298"/>
            <a:ext cx="84856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300" normalizeH="0" baseline="0" noProof="0">
                <a:ln>
                  <a:noFill/>
                </a:ln>
                <a:solidFill>
                  <a:srgbClr val="193446"/>
                </a:solidFill>
                <a:effectLst/>
                <a:uLnTx/>
                <a:uFillTx/>
                <a:latin typeface="Montserrat"/>
                <a:ea typeface="+mn-ea"/>
                <a:cs typeface="+mn-cs"/>
              </a:rPr>
              <a:t>PROJECT GOALS</a:t>
            </a:r>
          </a:p>
        </p:txBody>
      </p:sp>
    </p:spTree>
    <p:extLst>
      <p:ext uri="{BB962C8B-B14F-4D97-AF65-F5344CB8AC3E}">
        <p14:creationId xmlns:p14="http://schemas.microsoft.com/office/powerpoint/2010/main" val="1902465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719F73-05AF-041D-E05C-103C5F01C039}"/>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E3A05827-B9D9-524B-8D1A-068725B5AF15}"/>
              </a:ext>
            </a:extLst>
          </p:cNvPr>
          <p:cNvGrpSpPr/>
          <p:nvPr/>
        </p:nvGrpSpPr>
        <p:grpSpPr>
          <a:xfrm>
            <a:off x="0" y="-3175"/>
            <a:ext cx="12202923" cy="1831975"/>
            <a:chOff x="0" y="-3175"/>
            <a:chExt cx="12202923" cy="1831975"/>
          </a:xfrm>
        </p:grpSpPr>
        <p:sp>
          <p:nvSpPr>
            <p:cNvPr id="3" name="Rectangle 2">
              <a:extLst>
                <a:ext uri="{FF2B5EF4-FFF2-40B4-BE49-F238E27FC236}">
                  <a16:creationId xmlns:a16="http://schemas.microsoft.com/office/drawing/2014/main" id="{6E28056D-E6AA-84FE-2375-A2C6C82276DF}"/>
                </a:ext>
              </a:extLst>
            </p:cNvPr>
            <p:cNvSpPr/>
            <p:nvPr/>
          </p:nvSpPr>
          <p:spPr>
            <a:xfrm>
              <a:off x="0" y="0"/>
              <a:ext cx="12192000" cy="1828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a:ea typeface="+mn-ea"/>
                <a:cs typeface="+mn-cs"/>
              </a:endParaRPr>
            </a:p>
          </p:txBody>
        </p:sp>
        <p:pic>
          <p:nvPicPr>
            <p:cNvPr id="4" name="Picture 3">
              <a:extLst>
                <a:ext uri="{FF2B5EF4-FFF2-40B4-BE49-F238E27FC236}">
                  <a16:creationId xmlns:a16="http://schemas.microsoft.com/office/drawing/2014/main" id="{6B70F8AD-98EA-14EC-C74D-6F7F4351470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t="7888" r="3718" b="16149"/>
            <a:stretch/>
          </p:blipFill>
          <p:spPr>
            <a:xfrm>
              <a:off x="7842851" y="-3175"/>
              <a:ext cx="4360072" cy="1828800"/>
            </a:xfrm>
            <a:prstGeom prst="rect">
              <a:avLst/>
            </a:prstGeom>
          </p:spPr>
        </p:pic>
      </p:grpSp>
      <p:sp>
        <p:nvSpPr>
          <p:cNvPr id="40" name="Title 1">
            <a:extLst>
              <a:ext uri="{FF2B5EF4-FFF2-40B4-BE49-F238E27FC236}">
                <a16:creationId xmlns:a16="http://schemas.microsoft.com/office/drawing/2014/main" id="{50D0C1E7-364B-5A9D-B1D5-76DD163AC2E2}"/>
              </a:ext>
            </a:extLst>
          </p:cNvPr>
          <p:cNvSpPr txBox="1">
            <a:spLocks/>
          </p:cNvSpPr>
          <p:nvPr/>
        </p:nvSpPr>
        <p:spPr>
          <a:xfrm>
            <a:off x="347472" y="515770"/>
            <a:ext cx="11017250" cy="10140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spc="3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300" normalizeH="0" baseline="0" noProof="0">
                <a:ln>
                  <a:noFill/>
                </a:ln>
                <a:solidFill>
                  <a:prstClr val="white"/>
                </a:solidFill>
                <a:effectLst/>
                <a:uLnTx/>
                <a:uFillTx/>
                <a:latin typeface="Montserrat"/>
                <a:ea typeface="+mj-ea"/>
                <a:cs typeface="+mj-cs"/>
              </a:rPr>
              <a:t>INCENTIVIZING YEAR-ROUND HOUSING</a:t>
            </a:r>
            <a:br>
              <a:rPr kumimoji="0" lang="en-US" sz="2800" b="1" i="0" u="none" strike="noStrike" kern="1200" cap="none" spc="300" normalizeH="0" baseline="0" noProof="0">
                <a:ln>
                  <a:noFill/>
                </a:ln>
                <a:solidFill>
                  <a:prstClr val="white"/>
                </a:solidFill>
                <a:effectLst/>
                <a:uLnTx/>
                <a:uFillTx/>
                <a:latin typeface="Montserrat"/>
                <a:ea typeface="+mj-ea"/>
                <a:cs typeface="+mj-cs"/>
              </a:rPr>
            </a:br>
            <a:r>
              <a:rPr kumimoji="0" lang="en-US" sz="2800" b="1" i="0" u="none" strike="noStrike" kern="1200" cap="none" spc="300" normalizeH="0" baseline="0" noProof="0">
                <a:ln>
                  <a:noFill/>
                </a:ln>
                <a:solidFill>
                  <a:prstClr val="white"/>
                </a:solidFill>
                <a:effectLst/>
                <a:uLnTx/>
                <a:uFillTx/>
                <a:latin typeface="Montserrat"/>
                <a:ea typeface="+mj-ea"/>
                <a:cs typeface="+mj-cs"/>
              </a:rPr>
              <a:t>YEAR-ROUND HOUSING PROGRAM TYPES</a:t>
            </a:r>
          </a:p>
        </p:txBody>
      </p:sp>
      <p:cxnSp>
        <p:nvCxnSpPr>
          <p:cNvPr id="5" name="Google Shape;137;p21">
            <a:extLst>
              <a:ext uri="{FF2B5EF4-FFF2-40B4-BE49-F238E27FC236}">
                <a16:creationId xmlns:a16="http://schemas.microsoft.com/office/drawing/2014/main" id="{48F56E84-4C8D-5EF8-7841-BB3F92723969}"/>
              </a:ext>
            </a:extLst>
          </p:cNvPr>
          <p:cNvCxnSpPr/>
          <p:nvPr/>
        </p:nvCxnSpPr>
        <p:spPr>
          <a:xfrm>
            <a:off x="6096000" y="2147244"/>
            <a:ext cx="0" cy="4982400"/>
          </a:xfrm>
          <a:prstGeom prst="straightConnector1">
            <a:avLst/>
          </a:prstGeom>
          <a:noFill/>
          <a:ln w="9525" cap="flat" cmpd="sng">
            <a:solidFill>
              <a:schemeClr val="dk2"/>
            </a:solidFill>
            <a:prstDash val="solid"/>
            <a:round/>
            <a:headEnd type="none" w="med" len="med"/>
            <a:tailEnd type="none" w="med" len="med"/>
          </a:ln>
        </p:spPr>
      </p:cxnSp>
      <p:grpSp>
        <p:nvGrpSpPr>
          <p:cNvPr id="7" name="Google Shape;138;p21">
            <a:extLst>
              <a:ext uri="{FF2B5EF4-FFF2-40B4-BE49-F238E27FC236}">
                <a16:creationId xmlns:a16="http://schemas.microsoft.com/office/drawing/2014/main" id="{4D5E7819-0A02-FFF4-5AC3-7A213124F162}"/>
              </a:ext>
            </a:extLst>
          </p:cNvPr>
          <p:cNvGrpSpPr/>
          <p:nvPr/>
        </p:nvGrpSpPr>
        <p:grpSpPr>
          <a:xfrm>
            <a:off x="761199" y="2378105"/>
            <a:ext cx="4547123" cy="4018867"/>
            <a:chOff x="531024" y="1271950"/>
            <a:chExt cx="3410342" cy="3014150"/>
          </a:xfrm>
        </p:grpSpPr>
        <p:sp>
          <p:nvSpPr>
            <p:cNvPr id="8" name="Google Shape;139;p21">
              <a:extLst>
                <a:ext uri="{FF2B5EF4-FFF2-40B4-BE49-F238E27FC236}">
                  <a16:creationId xmlns:a16="http://schemas.microsoft.com/office/drawing/2014/main" id="{470DE922-C67D-62BF-70AA-6F1ECBEF30C4}"/>
                </a:ext>
              </a:extLst>
            </p:cNvPr>
            <p:cNvSpPr/>
            <p:nvPr/>
          </p:nvSpPr>
          <p:spPr>
            <a:xfrm>
              <a:off x="1450338" y="1271950"/>
              <a:ext cx="1564500" cy="1314000"/>
            </a:xfrm>
            <a:prstGeom prst="rect">
              <a:avLst/>
            </a:prstGeom>
            <a:solidFill>
              <a:srgbClr val="193446"/>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2133" b="1" i="0" u="none" strike="noStrike" kern="0" cap="none" spc="0" normalizeH="0" baseline="0" noProof="0">
                  <a:ln>
                    <a:noFill/>
                  </a:ln>
                  <a:solidFill>
                    <a:srgbClr val="FFFFFF"/>
                  </a:solidFill>
                  <a:effectLst/>
                  <a:uLnTx/>
                  <a:uFillTx/>
                  <a:latin typeface="Open Sans"/>
                  <a:ea typeface="Open Sans"/>
                  <a:cs typeface="Open Sans"/>
                  <a:sym typeface="Open Sans"/>
                </a:rPr>
                <a:t>Deed Restrictions</a:t>
              </a:r>
              <a:endParaRPr kumimoji="0" sz="2133" b="1" i="0" u="none" strike="noStrike" kern="0" cap="none" spc="0" normalizeH="0" baseline="0" noProof="0">
                <a:ln>
                  <a:noFill/>
                </a:ln>
                <a:solidFill>
                  <a:srgbClr val="FFFFFF"/>
                </a:solidFill>
                <a:effectLst/>
                <a:uLnTx/>
                <a:uFillTx/>
                <a:latin typeface="Open Sans"/>
                <a:ea typeface="Open Sans"/>
                <a:cs typeface="Open Sans"/>
                <a:sym typeface="Open Sans"/>
              </a:endParaRPr>
            </a:p>
          </p:txBody>
        </p:sp>
        <p:sp>
          <p:nvSpPr>
            <p:cNvPr id="9" name="Google Shape;140;p21">
              <a:extLst>
                <a:ext uri="{FF2B5EF4-FFF2-40B4-BE49-F238E27FC236}">
                  <a16:creationId xmlns:a16="http://schemas.microsoft.com/office/drawing/2014/main" id="{C734A079-EBF8-BD89-D33D-8EC8437BD60D}"/>
                </a:ext>
              </a:extLst>
            </p:cNvPr>
            <p:cNvSpPr/>
            <p:nvPr/>
          </p:nvSpPr>
          <p:spPr>
            <a:xfrm>
              <a:off x="2376865" y="2972100"/>
              <a:ext cx="1564500" cy="1314000"/>
            </a:xfrm>
            <a:prstGeom prst="rect">
              <a:avLst/>
            </a:prstGeom>
            <a:solidFill>
              <a:srgbClr val="3B778E"/>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2133" b="1" i="0" u="none" strike="noStrike" kern="0" cap="none" spc="0" normalizeH="0" baseline="0" noProof="0">
                  <a:ln>
                    <a:noFill/>
                  </a:ln>
                  <a:solidFill>
                    <a:srgbClr val="FFFFFF"/>
                  </a:solidFill>
                  <a:effectLst/>
                  <a:uLnTx/>
                  <a:uFillTx/>
                  <a:latin typeface="Open Sans"/>
                  <a:ea typeface="Open Sans"/>
                  <a:cs typeface="Open Sans"/>
                  <a:sym typeface="Open Sans"/>
                </a:rPr>
                <a:t>Existing Homes: Purchases</a:t>
              </a:r>
              <a:endParaRPr kumimoji="0" sz="2133" b="1" i="0" u="none" strike="noStrike" kern="0" cap="none" spc="0" normalizeH="0" baseline="0" noProof="0">
                <a:ln>
                  <a:noFill/>
                </a:ln>
                <a:solidFill>
                  <a:srgbClr val="FFFFFF"/>
                </a:solidFill>
                <a:effectLst/>
                <a:uLnTx/>
                <a:uFillTx/>
                <a:latin typeface="Open Sans"/>
                <a:ea typeface="Open Sans"/>
                <a:cs typeface="Open Sans"/>
                <a:sym typeface="Open Sans"/>
              </a:endParaRPr>
            </a:p>
          </p:txBody>
        </p:sp>
        <p:sp>
          <p:nvSpPr>
            <p:cNvPr id="10" name="Google Shape;141;p21">
              <a:extLst>
                <a:ext uri="{FF2B5EF4-FFF2-40B4-BE49-F238E27FC236}">
                  <a16:creationId xmlns:a16="http://schemas.microsoft.com/office/drawing/2014/main" id="{D461887F-9E41-EF51-1096-8F3FD87CCD86}"/>
                </a:ext>
              </a:extLst>
            </p:cNvPr>
            <p:cNvSpPr/>
            <p:nvPr/>
          </p:nvSpPr>
          <p:spPr>
            <a:xfrm>
              <a:off x="531024" y="2972100"/>
              <a:ext cx="1564500" cy="1314000"/>
            </a:xfrm>
            <a:prstGeom prst="rect">
              <a:avLst/>
            </a:prstGeom>
            <a:solidFill>
              <a:srgbClr val="3B778E"/>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2133" b="1" i="0" u="none" strike="noStrike" kern="0" cap="none" spc="0" normalizeH="0" baseline="0" noProof="0">
                  <a:ln>
                    <a:noFill/>
                  </a:ln>
                  <a:solidFill>
                    <a:srgbClr val="FFFFFF"/>
                  </a:solidFill>
                  <a:effectLst/>
                  <a:uLnTx/>
                  <a:uFillTx/>
                  <a:latin typeface="Open Sans"/>
                  <a:ea typeface="Open Sans"/>
                  <a:cs typeface="Open Sans"/>
                  <a:sym typeface="Open Sans"/>
                </a:rPr>
                <a:t>New Build: Zoning &amp; Permitting Negotiations</a:t>
              </a:r>
              <a:endParaRPr kumimoji="0" sz="2133" b="1" i="0" u="none" strike="noStrike" kern="0" cap="none" spc="0" normalizeH="0" baseline="0" noProof="0">
                <a:ln>
                  <a:noFill/>
                </a:ln>
                <a:solidFill>
                  <a:srgbClr val="FFFFFF"/>
                </a:solidFill>
                <a:effectLst/>
                <a:uLnTx/>
                <a:uFillTx/>
                <a:latin typeface="Open Sans"/>
                <a:ea typeface="Open Sans"/>
                <a:cs typeface="Open Sans"/>
                <a:sym typeface="Open Sans"/>
              </a:endParaRPr>
            </a:p>
          </p:txBody>
        </p:sp>
        <p:cxnSp>
          <p:nvCxnSpPr>
            <p:cNvPr id="11" name="Google Shape;142;p21">
              <a:extLst>
                <a:ext uri="{FF2B5EF4-FFF2-40B4-BE49-F238E27FC236}">
                  <a16:creationId xmlns:a16="http://schemas.microsoft.com/office/drawing/2014/main" id="{8624ABA3-1812-9253-42C1-9B721139BEEF}"/>
                </a:ext>
              </a:extLst>
            </p:cNvPr>
            <p:cNvCxnSpPr>
              <a:stCxn id="8" idx="2"/>
              <a:endCxn id="10" idx="0"/>
            </p:cNvCxnSpPr>
            <p:nvPr/>
          </p:nvCxnSpPr>
          <p:spPr>
            <a:xfrm rot="5400000">
              <a:off x="1579938" y="2319400"/>
              <a:ext cx="386100" cy="919200"/>
            </a:xfrm>
            <a:prstGeom prst="bentConnector3">
              <a:avLst>
                <a:gd name="adj1" fmla="val 50006"/>
              </a:avLst>
            </a:prstGeom>
            <a:noFill/>
            <a:ln w="19050" cap="flat" cmpd="sng">
              <a:solidFill>
                <a:schemeClr val="dk2"/>
              </a:solidFill>
              <a:prstDash val="solid"/>
              <a:round/>
              <a:headEnd type="none" w="med" len="med"/>
              <a:tailEnd type="triangle" w="med" len="med"/>
            </a:ln>
          </p:spPr>
        </p:cxnSp>
        <p:cxnSp>
          <p:nvCxnSpPr>
            <p:cNvPr id="12" name="Google Shape;143;p21">
              <a:extLst>
                <a:ext uri="{FF2B5EF4-FFF2-40B4-BE49-F238E27FC236}">
                  <a16:creationId xmlns:a16="http://schemas.microsoft.com/office/drawing/2014/main" id="{D582DD1B-8C03-8BFD-BE0D-0B0560FB21B1}"/>
                </a:ext>
              </a:extLst>
            </p:cNvPr>
            <p:cNvCxnSpPr>
              <a:stCxn id="8" idx="2"/>
              <a:endCxn id="9" idx="0"/>
            </p:cNvCxnSpPr>
            <p:nvPr/>
          </p:nvCxnSpPr>
          <p:spPr>
            <a:xfrm rot="-5400000" flipH="1">
              <a:off x="2502738" y="2315800"/>
              <a:ext cx="386100" cy="926400"/>
            </a:xfrm>
            <a:prstGeom prst="bentConnector3">
              <a:avLst>
                <a:gd name="adj1" fmla="val 50006"/>
              </a:avLst>
            </a:prstGeom>
            <a:noFill/>
            <a:ln w="19050" cap="flat" cmpd="sng">
              <a:solidFill>
                <a:schemeClr val="dk2"/>
              </a:solidFill>
              <a:prstDash val="solid"/>
              <a:round/>
              <a:headEnd type="none" w="med" len="med"/>
              <a:tailEnd type="triangle" w="med" len="med"/>
            </a:ln>
          </p:spPr>
        </p:cxnSp>
      </p:grpSp>
      <p:grpSp>
        <p:nvGrpSpPr>
          <p:cNvPr id="13" name="Google Shape;144;p21">
            <a:extLst>
              <a:ext uri="{FF2B5EF4-FFF2-40B4-BE49-F238E27FC236}">
                <a16:creationId xmlns:a16="http://schemas.microsoft.com/office/drawing/2014/main" id="{CC55AD65-F12D-F6AA-FD74-920EA060BAF7}"/>
              </a:ext>
            </a:extLst>
          </p:cNvPr>
          <p:cNvGrpSpPr/>
          <p:nvPr/>
        </p:nvGrpSpPr>
        <p:grpSpPr>
          <a:xfrm>
            <a:off x="6874059" y="2378105"/>
            <a:ext cx="4556740" cy="4018867"/>
            <a:chOff x="5115669" y="1271950"/>
            <a:chExt cx="3417555" cy="3014150"/>
          </a:xfrm>
        </p:grpSpPr>
        <p:sp>
          <p:nvSpPr>
            <p:cNvPr id="16" name="Google Shape;145;p21">
              <a:extLst>
                <a:ext uri="{FF2B5EF4-FFF2-40B4-BE49-F238E27FC236}">
                  <a16:creationId xmlns:a16="http://schemas.microsoft.com/office/drawing/2014/main" id="{729E2362-BC4F-070B-690E-3FB7F80F3AD9}"/>
                </a:ext>
              </a:extLst>
            </p:cNvPr>
            <p:cNvSpPr/>
            <p:nvPr/>
          </p:nvSpPr>
          <p:spPr>
            <a:xfrm>
              <a:off x="6042188" y="1271950"/>
              <a:ext cx="1564500" cy="1314000"/>
            </a:xfrm>
            <a:prstGeom prst="rect">
              <a:avLst/>
            </a:prstGeom>
            <a:solidFill>
              <a:srgbClr val="E38A00"/>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2133" b="1" i="0" u="none" strike="noStrike" kern="0" cap="none" spc="0" normalizeH="0" baseline="0" noProof="0">
                  <a:ln>
                    <a:noFill/>
                  </a:ln>
                  <a:solidFill>
                    <a:srgbClr val="FFFFFF"/>
                  </a:solidFill>
                  <a:effectLst/>
                  <a:uLnTx/>
                  <a:uFillTx/>
                  <a:latin typeface="Open Sans"/>
                  <a:ea typeface="Open Sans"/>
                  <a:cs typeface="Open Sans"/>
                  <a:sym typeface="Open Sans"/>
                </a:rPr>
                <a:t>Annual Incentives</a:t>
              </a:r>
              <a:endParaRPr kumimoji="0" sz="2133" b="1" i="0" u="none" strike="noStrike" kern="0" cap="none" spc="0" normalizeH="0" baseline="0" noProof="0">
                <a:ln>
                  <a:noFill/>
                </a:ln>
                <a:solidFill>
                  <a:srgbClr val="FFFFFF"/>
                </a:solidFill>
                <a:effectLst/>
                <a:uLnTx/>
                <a:uFillTx/>
                <a:latin typeface="Open Sans"/>
                <a:ea typeface="Open Sans"/>
                <a:cs typeface="Open Sans"/>
                <a:sym typeface="Open Sans"/>
              </a:endParaRPr>
            </a:p>
          </p:txBody>
        </p:sp>
        <p:sp>
          <p:nvSpPr>
            <p:cNvPr id="17" name="Google Shape;146;p21">
              <a:extLst>
                <a:ext uri="{FF2B5EF4-FFF2-40B4-BE49-F238E27FC236}">
                  <a16:creationId xmlns:a16="http://schemas.microsoft.com/office/drawing/2014/main" id="{6C40D981-DD08-08E8-3463-2BD9CD92525B}"/>
                </a:ext>
              </a:extLst>
            </p:cNvPr>
            <p:cNvSpPr/>
            <p:nvPr/>
          </p:nvSpPr>
          <p:spPr>
            <a:xfrm>
              <a:off x="5115669" y="2972100"/>
              <a:ext cx="1564500" cy="1314000"/>
            </a:xfrm>
            <a:prstGeom prst="rect">
              <a:avLst/>
            </a:prstGeom>
            <a:solidFill>
              <a:srgbClr val="FDB517"/>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2133" b="1" i="0" u="none" strike="noStrike" kern="0" cap="none" spc="0" normalizeH="0" baseline="0" noProof="0">
                  <a:ln>
                    <a:noFill/>
                  </a:ln>
                  <a:solidFill>
                    <a:srgbClr val="FFFFFF"/>
                  </a:solidFill>
                  <a:effectLst/>
                  <a:uLnTx/>
                  <a:uFillTx/>
                  <a:latin typeface="Open Sans"/>
                  <a:ea typeface="Open Sans"/>
                  <a:cs typeface="Open Sans"/>
                  <a:sym typeface="Open Sans"/>
                </a:rPr>
                <a:t>Cash Transfers</a:t>
              </a:r>
              <a:endParaRPr kumimoji="0" sz="2133" b="1" i="0" u="none" strike="noStrike" kern="0" cap="none" spc="0" normalizeH="0" baseline="0" noProof="0">
                <a:ln>
                  <a:noFill/>
                </a:ln>
                <a:solidFill>
                  <a:srgbClr val="FFFFFF"/>
                </a:solidFill>
                <a:effectLst/>
                <a:uLnTx/>
                <a:uFillTx/>
                <a:latin typeface="Open Sans"/>
                <a:ea typeface="Open Sans"/>
                <a:cs typeface="Open Sans"/>
                <a:sym typeface="Open Sans"/>
              </a:endParaRPr>
            </a:p>
          </p:txBody>
        </p:sp>
        <p:sp>
          <p:nvSpPr>
            <p:cNvPr id="18" name="Google Shape;147;p21">
              <a:extLst>
                <a:ext uri="{FF2B5EF4-FFF2-40B4-BE49-F238E27FC236}">
                  <a16:creationId xmlns:a16="http://schemas.microsoft.com/office/drawing/2014/main" id="{BD5A632A-72B0-5A47-5F81-9D7080B4F396}"/>
                </a:ext>
              </a:extLst>
            </p:cNvPr>
            <p:cNvSpPr/>
            <p:nvPr/>
          </p:nvSpPr>
          <p:spPr>
            <a:xfrm>
              <a:off x="6968724" y="2972100"/>
              <a:ext cx="1564500" cy="1314000"/>
            </a:xfrm>
            <a:prstGeom prst="rect">
              <a:avLst/>
            </a:prstGeom>
            <a:solidFill>
              <a:srgbClr val="FDB517"/>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2133" b="1" i="0" u="none" strike="noStrike" kern="0" cap="none" spc="0" normalizeH="0" baseline="0" noProof="0">
                  <a:ln>
                    <a:noFill/>
                  </a:ln>
                  <a:solidFill>
                    <a:srgbClr val="FFFFFF"/>
                  </a:solidFill>
                  <a:effectLst/>
                  <a:uLnTx/>
                  <a:uFillTx/>
                  <a:latin typeface="Open Sans"/>
                  <a:ea typeface="Open Sans"/>
                  <a:cs typeface="Open Sans"/>
                  <a:sym typeface="Open Sans"/>
                </a:rPr>
                <a:t>Tax Incentives</a:t>
              </a:r>
              <a:endParaRPr kumimoji="0" sz="2133" b="1" i="0" u="none" strike="noStrike" kern="0" cap="none" spc="0" normalizeH="0" baseline="0" noProof="0">
                <a:ln>
                  <a:noFill/>
                </a:ln>
                <a:solidFill>
                  <a:srgbClr val="FFFFFF"/>
                </a:solidFill>
                <a:effectLst/>
                <a:uLnTx/>
                <a:uFillTx/>
                <a:latin typeface="Open Sans"/>
                <a:ea typeface="Open Sans"/>
                <a:cs typeface="Open Sans"/>
                <a:sym typeface="Open Sans"/>
              </a:endParaRPr>
            </a:p>
          </p:txBody>
        </p:sp>
        <p:cxnSp>
          <p:nvCxnSpPr>
            <p:cNvPr id="19" name="Google Shape;148;p21">
              <a:extLst>
                <a:ext uri="{FF2B5EF4-FFF2-40B4-BE49-F238E27FC236}">
                  <a16:creationId xmlns:a16="http://schemas.microsoft.com/office/drawing/2014/main" id="{1089FC29-2015-CA33-AB40-BE77875AE605}"/>
                </a:ext>
              </a:extLst>
            </p:cNvPr>
            <p:cNvCxnSpPr>
              <a:stCxn id="16" idx="2"/>
              <a:endCxn id="17" idx="0"/>
            </p:cNvCxnSpPr>
            <p:nvPr/>
          </p:nvCxnSpPr>
          <p:spPr>
            <a:xfrm rot="5400000">
              <a:off x="6168188" y="2315800"/>
              <a:ext cx="386100" cy="926400"/>
            </a:xfrm>
            <a:prstGeom prst="bentConnector3">
              <a:avLst>
                <a:gd name="adj1" fmla="val 50006"/>
              </a:avLst>
            </a:prstGeom>
            <a:noFill/>
            <a:ln w="19050" cap="flat" cmpd="sng">
              <a:solidFill>
                <a:schemeClr val="dk2"/>
              </a:solidFill>
              <a:prstDash val="solid"/>
              <a:round/>
              <a:headEnd type="none" w="med" len="med"/>
              <a:tailEnd type="triangle" w="med" len="med"/>
            </a:ln>
          </p:spPr>
        </p:cxnSp>
        <p:cxnSp>
          <p:nvCxnSpPr>
            <p:cNvPr id="24" name="Google Shape;149;p21">
              <a:extLst>
                <a:ext uri="{FF2B5EF4-FFF2-40B4-BE49-F238E27FC236}">
                  <a16:creationId xmlns:a16="http://schemas.microsoft.com/office/drawing/2014/main" id="{210CB109-0ED3-B2FB-C5EF-DCABA91641E9}"/>
                </a:ext>
              </a:extLst>
            </p:cNvPr>
            <p:cNvCxnSpPr>
              <a:stCxn id="16" idx="2"/>
              <a:endCxn id="18" idx="0"/>
            </p:cNvCxnSpPr>
            <p:nvPr/>
          </p:nvCxnSpPr>
          <p:spPr>
            <a:xfrm rot="-5400000" flipH="1">
              <a:off x="7094588" y="2315800"/>
              <a:ext cx="386100" cy="926400"/>
            </a:xfrm>
            <a:prstGeom prst="bentConnector3">
              <a:avLst>
                <a:gd name="adj1" fmla="val 50006"/>
              </a:avLst>
            </a:prstGeom>
            <a:noFill/>
            <a:ln w="19050" cap="flat" cmpd="sng">
              <a:solidFill>
                <a:schemeClr val="dk2"/>
              </a:solidFill>
              <a:prstDash val="solid"/>
              <a:round/>
              <a:headEnd type="none" w="med" len="med"/>
              <a:tailEnd type="triangle" w="med" len="med"/>
            </a:ln>
          </p:spPr>
        </p:cxnSp>
      </p:grpSp>
      <p:sp>
        <p:nvSpPr>
          <p:cNvPr id="26" name="Google Shape;150;p21">
            <a:extLst>
              <a:ext uri="{FF2B5EF4-FFF2-40B4-BE49-F238E27FC236}">
                <a16:creationId xmlns:a16="http://schemas.microsoft.com/office/drawing/2014/main" id="{9A1262AD-0AC9-3B19-DD5F-0FC8E1F794E8}"/>
              </a:ext>
            </a:extLst>
          </p:cNvPr>
          <p:cNvSpPr/>
          <p:nvPr/>
        </p:nvSpPr>
        <p:spPr>
          <a:xfrm>
            <a:off x="3034796" y="4271372"/>
            <a:ext cx="6122400" cy="2381600"/>
          </a:xfrm>
          <a:prstGeom prst="rect">
            <a:avLst/>
          </a:prstGeom>
          <a:noFill/>
          <a:ln w="76200" cap="flat" cmpd="sng">
            <a:solidFill>
              <a:srgbClr val="53A8AC"/>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Open Sans"/>
              <a:ea typeface="Open Sans"/>
              <a:cs typeface="Open Sans"/>
              <a:sym typeface="Open Sans"/>
            </a:endParaRPr>
          </a:p>
        </p:txBody>
      </p:sp>
      <p:sp>
        <p:nvSpPr>
          <p:cNvPr id="27" name="Google Shape;151;p21">
            <a:extLst>
              <a:ext uri="{FF2B5EF4-FFF2-40B4-BE49-F238E27FC236}">
                <a16:creationId xmlns:a16="http://schemas.microsoft.com/office/drawing/2014/main" id="{D3C0DE35-DA81-2258-9C35-CCFA12DCACD1}"/>
              </a:ext>
            </a:extLst>
          </p:cNvPr>
          <p:cNvSpPr/>
          <p:nvPr/>
        </p:nvSpPr>
        <p:spPr>
          <a:xfrm>
            <a:off x="5504400" y="4875372"/>
            <a:ext cx="1173600" cy="1173600"/>
          </a:xfrm>
          <a:prstGeom prst="ellipse">
            <a:avLst/>
          </a:prstGeom>
          <a:solidFill>
            <a:srgbClr val="53A8AC"/>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5467" b="1" i="0" u="none" strike="noStrike" kern="0" cap="none" spc="0" normalizeH="0" baseline="0" noProof="0">
                <a:ln>
                  <a:noFill/>
                </a:ln>
                <a:solidFill>
                  <a:srgbClr val="FFFFFF"/>
                </a:solidFill>
                <a:effectLst/>
                <a:uLnTx/>
                <a:uFillTx/>
                <a:latin typeface="Open Sans"/>
                <a:ea typeface="Open Sans"/>
                <a:cs typeface="Open Sans"/>
                <a:sym typeface="Open Sans"/>
              </a:rPr>
              <a:t>$</a:t>
            </a:r>
            <a:endParaRPr kumimoji="0" sz="5467" b="1" i="0" u="none" strike="noStrike" kern="0" cap="none" spc="0" normalizeH="0" baseline="0" noProof="0">
              <a:ln>
                <a:noFill/>
              </a:ln>
              <a:solidFill>
                <a:srgbClr val="FFFFFF"/>
              </a:solidFill>
              <a:effectLst/>
              <a:uLnTx/>
              <a:uFillTx/>
              <a:latin typeface="Open Sans"/>
              <a:ea typeface="Open Sans"/>
              <a:cs typeface="Open Sans"/>
              <a:sym typeface="Open Sans"/>
            </a:endParaRPr>
          </a:p>
        </p:txBody>
      </p:sp>
    </p:spTree>
    <p:extLst>
      <p:ext uri="{BB962C8B-B14F-4D97-AF65-F5344CB8AC3E}">
        <p14:creationId xmlns:p14="http://schemas.microsoft.com/office/powerpoint/2010/main" val="759188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F978BC-AAA4-77C6-53C5-3DEE0AFD2989}"/>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2D01D5BE-689A-C4D6-DE83-F15FB8E729B8}"/>
              </a:ext>
            </a:extLst>
          </p:cNvPr>
          <p:cNvGrpSpPr/>
          <p:nvPr/>
        </p:nvGrpSpPr>
        <p:grpSpPr>
          <a:xfrm>
            <a:off x="0" y="-3175"/>
            <a:ext cx="12202923" cy="1831975"/>
            <a:chOff x="0" y="-3175"/>
            <a:chExt cx="12202923" cy="1831975"/>
          </a:xfrm>
        </p:grpSpPr>
        <p:sp>
          <p:nvSpPr>
            <p:cNvPr id="3" name="Rectangle 2">
              <a:extLst>
                <a:ext uri="{FF2B5EF4-FFF2-40B4-BE49-F238E27FC236}">
                  <a16:creationId xmlns:a16="http://schemas.microsoft.com/office/drawing/2014/main" id="{A359D262-5C25-57F5-1AD0-BA0FA8689B49}"/>
                </a:ext>
              </a:extLst>
            </p:cNvPr>
            <p:cNvSpPr/>
            <p:nvPr/>
          </p:nvSpPr>
          <p:spPr>
            <a:xfrm>
              <a:off x="0" y="0"/>
              <a:ext cx="12192000" cy="1828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a:ea typeface="+mn-ea"/>
                <a:cs typeface="+mn-cs"/>
              </a:endParaRPr>
            </a:p>
          </p:txBody>
        </p:sp>
        <p:pic>
          <p:nvPicPr>
            <p:cNvPr id="4" name="Picture 3">
              <a:extLst>
                <a:ext uri="{FF2B5EF4-FFF2-40B4-BE49-F238E27FC236}">
                  <a16:creationId xmlns:a16="http://schemas.microsoft.com/office/drawing/2014/main" id="{99A0FE73-41ED-5591-F60D-26644A0B0AA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t="7888" r="3718" b="16149"/>
            <a:stretch/>
          </p:blipFill>
          <p:spPr>
            <a:xfrm>
              <a:off x="7842851" y="-3175"/>
              <a:ext cx="4360072" cy="1828800"/>
            </a:xfrm>
            <a:prstGeom prst="rect">
              <a:avLst/>
            </a:prstGeom>
          </p:spPr>
        </p:pic>
      </p:grpSp>
      <p:sp>
        <p:nvSpPr>
          <p:cNvPr id="40" name="Title 1">
            <a:extLst>
              <a:ext uri="{FF2B5EF4-FFF2-40B4-BE49-F238E27FC236}">
                <a16:creationId xmlns:a16="http://schemas.microsoft.com/office/drawing/2014/main" id="{51D802EE-5151-15CE-B7B5-DE1BDB25C606}"/>
              </a:ext>
            </a:extLst>
          </p:cNvPr>
          <p:cNvSpPr txBox="1">
            <a:spLocks/>
          </p:cNvSpPr>
          <p:nvPr/>
        </p:nvSpPr>
        <p:spPr>
          <a:xfrm>
            <a:off x="347472" y="515770"/>
            <a:ext cx="11017250" cy="10140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spc="3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300" normalizeH="0" baseline="0" noProof="0">
                <a:ln>
                  <a:noFill/>
                </a:ln>
                <a:solidFill>
                  <a:prstClr val="white"/>
                </a:solidFill>
                <a:effectLst/>
                <a:uLnTx/>
                <a:uFillTx/>
                <a:latin typeface="Montserrat"/>
                <a:ea typeface="+mj-ea"/>
                <a:cs typeface="+mj-cs"/>
              </a:rPr>
              <a:t>INCENTIVIZING YEAR-ROUND HOUSING</a:t>
            </a:r>
            <a:br>
              <a:rPr kumimoji="0" lang="en-US" sz="2800" b="1" i="0" u="none" strike="noStrike" kern="1200" cap="none" spc="300" normalizeH="0" baseline="0" noProof="0">
                <a:ln>
                  <a:noFill/>
                </a:ln>
                <a:solidFill>
                  <a:prstClr val="white"/>
                </a:solidFill>
                <a:effectLst/>
                <a:uLnTx/>
                <a:uFillTx/>
                <a:latin typeface="Montserrat"/>
                <a:ea typeface="+mj-ea"/>
                <a:cs typeface="+mj-cs"/>
              </a:rPr>
            </a:br>
            <a:r>
              <a:rPr kumimoji="0" lang="en-US" sz="2800" b="1" i="0" u="none" strike="noStrike" kern="1200" cap="none" spc="300" normalizeH="0" baseline="0" noProof="0">
                <a:ln>
                  <a:noFill/>
                </a:ln>
                <a:solidFill>
                  <a:prstClr val="white"/>
                </a:solidFill>
                <a:effectLst/>
                <a:uLnTx/>
                <a:uFillTx/>
                <a:latin typeface="Montserrat"/>
                <a:ea typeface="+mj-ea"/>
                <a:cs typeface="+mj-cs"/>
              </a:rPr>
              <a:t>YEAR-ROUND HOUSING PROGRAM LOCALES</a:t>
            </a:r>
          </a:p>
        </p:txBody>
      </p:sp>
      <p:graphicFrame>
        <p:nvGraphicFramePr>
          <p:cNvPr id="6" name="Google Shape;161;p23">
            <a:extLst>
              <a:ext uri="{FF2B5EF4-FFF2-40B4-BE49-F238E27FC236}">
                <a16:creationId xmlns:a16="http://schemas.microsoft.com/office/drawing/2014/main" id="{81C9D8D8-3368-4D83-E016-94B0795CA339}"/>
              </a:ext>
            </a:extLst>
          </p:cNvPr>
          <p:cNvGraphicFramePr/>
          <p:nvPr>
            <p:extLst>
              <p:ext uri="{D42A27DB-BD31-4B8C-83A1-F6EECF244321}">
                <p14:modId xmlns:p14="http://schemas.microsoft.com/office/powerpoint/2010/main" val="1858927736"/>
              </p:ext>
            </p:extLst>
          </p:nvPr>
        </p:nvGraphicFramePr>
        <p:xfrm>
          <a:off x="347472" y="1940719"/>
          <a:ext cx="7083842" cy="4742594"/>
        </p:xfrm>
        <a:graphic>
          <a:graphicData uri="http://schemas.openxmlformats.org/drawingml/2006/table">
            <a:tbl>
              <a:tblPr>
                <a:noFill/>
              </a:tblPr>
              <a:tblGrid>
                <a:gridCol w="3141290">
                  <a:extLst>
                    <a:ext uri="{9D8B030D-6E8A-4147-A177-3AD203B41FA5}">
                      <a16:colId xmlns:a16="http://schemas.microsoft.com/office/drawing/2014/main" val="20000"/>
                    </a:ext>
                  </a:extLst>
                </a:gridCol>
                <a:gridCol w="3942552">
                  <a:extLst>
                    <a:ext uri="{9D8B030D-6E8A-4147-A177-3AD203B41FA5}">
                      <a16:colId xmlns:a16="http://schemas.microsoft.com/office/drawing/2014/main" val="20001"/>
                    </a:ext>
                  </a:extLst>
                </a:gridCol>
              </a:tblGrid>
              <a:tr h="493552">
                <a:tc>
                  <a:txBody>
                    <a:bodyPr/>
                    <a:lstStyle/>
                    <a:p>
                      <a:pPr marL="0" lvl="0" indent="0" algn="l" rtl="0">
                        <a:spcBef>
                          <a:spcPts val="0"/>
                        </a:spcBef>
                        <a:spcAft>
                          <a:spcPts val="0"/>
                        </a:spcAft>
                        <a:buNone/>
                      </a:pPr>
                      <a:r>
                        <a:rPr lang="en-US" sz="1800" b="1" spc="300">
                          <a:solidFill>
                            <a:schemeClr val="bg2"/>
                          </a:solidFill>
                          <a:latin typeface="+mj-lt"/>
                          <a:ea typeface="Open Sans"/>
                          <a:cs typeface="Open Sans"/>
                          <a:sym typeface="Open Sans"/>
                        </a:rPr>
                        <a:t>PLACE</a:t>
                      </a:r>
                    </a:p>
                  </a:txBody>
                  <a:tcPr marL="121900" marR="121900" marT="121900" marB="121900">
                    <a:lnL w="12700" cmpd="sng">
                      <a:noFill/>
                      <a:prstDash val="solid"/>
                    </a:lnL>
                    <a:lnR w="12700" cmpd="sng">
                      <a:noFill/>
                      <a:prstDash val="solid"/>
                    </a:lnR>
                    <a:lnT w="12700" cmpd="sng">
                      <a:noFill/>
                      <a:prstDash val="solid"/>
                    </a:lnT>
                    <a:lnB w="595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marL="0" lvl="0" indent="0" algn="l" rtl="0">
                        <a:spcBef>
                          <a:spcPts val="0"/>
                        </a:spcBef>
                        <a:spcAft>
                          <a:spcPts val="0"/>
                        </a:spcAft>
                        <a:buNone/>
                      </a:pPr>
                      <a:r>
                        <a:rPr lang="en-US" sz="1800" b="1" spc="300">
                          <a:solidFill>
                            <a:schemeClr val="bg2"/>
                          </a:solidFill>
                          <a:latin typeface="+mj-lt"/>
                          <a:ea typeface="Open Sans"/>
                          <a:cs typeface="Open Sans"/>
                          <a:sym typeface="Open Sans"/>
                        </a:rPr>
                        <a:t>TYPICAL HOME VALUE*</a:t>
                      </a:r>
                    </a:p>
                  </a:txBody>
                  <a:tcPr marL="121900" marR="121900" marT="121900" marB="121900">
                    <a:lnL w="12700" cmpd="sng">
                      <a:noFill/>
                      <a:prstDash val="solid"/>
                    </a:lnL>
                    <a:lnR w="12700" cmpd="sng">
                      <a:noFill/>
                      <a:prstDash val="solid"/>
                    </a:lnR>
                    <a:lnT w="12700" cmpd="sng">
                      <a:noFill/>
                      <a:prstDash val="solid"/>
                    </a:lnT>
                    <a:lnB w="5950" cap="flat" cmpd="sng">
                      <a:no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67453">
                <a:tc>
                  <a:txBody>
                    <a:bodyPr/>
                    <a:lstStyle/>
                    <a:p>
                      <a:pPr marL="0" lvl="0" indent="0" algn="l" rtl="0">
                        <a:lnSpc>
                          <a:spcPct val="100000"/>
                        </a:lnSpc>
                        <a:spcBef>
                          <a:spcPts val="0"/>
                        </a:spcBef>
                        <a:spcAft>
                          <a:spcPts val="0"/>
                        </a:spcAft>
                        <a:buNone/>
                      </a:pPr>
                      <a:r>
                        <a:rPr lang="en" sz="1800">
                          <a:latin typeface="Open Sans"/>
                          <a:ea typeface="Open Sans"/>
                          <a:cs typeface="Open Sans"/>
                          <a:sym typeface="Open Sans"/>
                        </a:rPr>
                        <a:t>Valley County, ID</a:t>
                      </a:r>
                      <a:endParaRPr sz="1800">
                        <a:latin typeface="Open Sans"/>
                        <a:ea typeface="Open Sans"/>
                        <a:cs typeface="Open Sans"/>
                        <a:sym typeface="Open Sans"/>
                      </a:endParaRPr>
                    </a:p>
                  </a:txBody>
                  <a:tcPr marL="97533" marR="97533" marT="97533" marB="97533" anchor="b">
                    <a:lnL w="5950" cap="flat" cmpd="sng">
                      <a:noFill/>
                      <a:prstDash val="solid"/>
                      <a:round/>
                      <a:headEnd type="none" w="sm" len="sm"/>
                      <a:tailEnd type="none" w="sm" len="sm"/>
                    </a:lnL>
                    <a:lnR w="12700" cap="flat" cmpd="sng" algn="ctr">
                      <a:noFill/>
                      <a:prstDash val="solid"/>
                      <a:round/>
                      <a:headEnd type="none" w="med" len="med"/>
                      <a:tailEnd type="none" w="med" len="med"/>
                    </a:lnR>
                    <a:lnT w="5950" cap="flat" cmpd="sng">
                      <a:noFill/>
                      <a:prstDash val="solid"/>
                      <a:round/>
                      <a:headEnd type="none" w="sm" len="sm"/>
                      <a:tailEnd type="none" w="sm" len="sm"/>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lnSpc>
                          <a:spcPct val="100000"/>
                        </a:lnSpc>
                        <a:spcBef>
                          <a:spcPts val="0"/>
                        </a:spcBef>
                        <a:spcAft>
                          <a:spcPts val="0"/>
                        </a:spcAft>
                        <a:buNone/>
                      </a:pPr>
                      <a:r>
                        <a:rPr lang="en" sz="1800">
                          <a:latin typeface="Open Sans"/>
                          <a:ea typeface="Open Sans"/>
                          <a:cs typeface="Open Sans"/>
                          <a:sym typeface="Open Sans"/>
                        </a:rPr>
                        <a:t>$660,000</a:t>
                      </a:r>
                      <a:endParaRPr sz="1800">
                        <a:latin typeface="Open Sans"/>
                        <a:ea typeface="Open Sans"/>
                        <a:cs typeface="Open Sans"/>
                        <a:sym typeface="Open Sans"/>
                      </a:endParaRPr>
                    </a:p>
                  </a:txBody>
                  <a:tcPr marL="97533" marR="97533" marT="97533" marB="97533" anchor="b">
                    <a:lnL w="12700" cap="flat" cmpd="sng" algn="ctr">
                      <a:noFill/>
                      <a:prstDash val="solid"/>
                      <a:round/>
                      <a:headEnd type="none" w="med" len="med"/>
                      <a:tailEnd type="none" w="med" len="med"/>
                    </a:lnL>
                    <a:lnR w="5950" cap="flat" cmpd="sng">
                      <a:noFill/>
                      <a:prstDash val="solid"/>
                      <a:round/>
                      <a:headEnd type="none" w="sm" len="sm"/>
                      <a:tailEnd type="none" w="sm" len="sm"/>
                    </a:lnR>
                    <a:lnT w="5950" cap="flat" cmpd="sng">
                      <a:noFill/>
                      <a:prstDash val="solid"/>
                      <a:round/>
                      <a:headEnd type="none" w="sm" len="sm"/>
                      <a:tailEnd type="none" w="sm" len="sm"/>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467453">
                <a:tc>
                  <a:txBody>
                    <a:bodyPr/>
                    <a:lstStyle/>
                    <a:p>
                      <a:pPr marL="0" lvl="0" indent="0" algn="l" rtl="0">
                        <a:lnSpc>
                          <a:spcPct val="100000"/>
                        </a:lnSpc>
                        <a:spcBef>
                          <a:spcPts val="0"/>
                        </a:spcBef>
                        <a:spcAft>
                          <a:spcPts val="0"/>
                        </a:spcAft>
                        <a:buNone/>
                      </a:pPr>
                      <a:r>
                        <a:rPr lang="en" sz="1800">
                          <a:latin typeface="Open Sans"/>
                          <a:ea typeface="Open Sans"/>
                          <a:cs typeface="Open Sans"/>
                          <a:sym typeface="Open Sans"/>
                        </a:rPr>
                        <a:t>Placer County, CA</a:t>
                      </a:r>
                      <a:endParaRPr sz="1800">
                        <a:latin typeface="Open Sans"/>
                        <a:ea typeface="Open Sans"/>
                        <a:cs typeface="Open Sans"/>
                        <a:sym typeface="Open Sans"/>
                      </a:endParaRPr>
                    </a:p>
                  </a:txBody>
                  <a:tcPr marL="97533" marR="97533" marT="97533" marB="97533" anchor="b">
                    <a:lnL w="5950" cap="flat" cmpd="sng">
                      <a:noFill/>
                      <a:prstDash val="solid"/>
                      <a:round/>
                      <a:headEnd type="none" w="sm" len="sm"/>
                      <a:tailEnd type="none" w="sm" len="sm"/>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lnSpc>
                          <a:spcPct val="100000"/>
                        </a:lnSpc>
                        <a:spcBef>
                          <a:spcPts val="0"/>
                        </a:spcBef>
                        <a:spcAft>
                          <a:spcPts val="0"/>
                        </a:spcAft>
                        <a:buNone/>
                      </a:pPr>
                      <a:r>
                        <a:rPr lang="en" sz="1800">
                          <a:latin typeface="Open Sans"/>
                          <a:ea typeface="Open Sans"/>
                          <a:cs typeface="Open Sans"/>
                          <a:sym typeface="Open Sans"/>
                        </a:rPr>
                        <a:t>$680,000</a:t>
                      </a:r>
                      <a:endParaRPr sz="1800">
                        <a:latin typeface="Open Sans"/>
                        <a:ea typeface="Open Sans"/>
                        <a:cs typeface="Open Sans"/>
                        <a:sym typeface="Open Sans"/>
                      </a:endParaRPr>
                    </a:p>
                  </a:txBody>
                  <a:tcPr marL="97533" marR="97533" marT="97533" marB="97533" anchor="b">
                    <a:lnL w="12700" cap="flat" cmpd="sng" algn="ctr">
                      <a:noFill/>
                      <a:prstDash val="solid"/>
                      <a:round/>
                      <a:headEnd type="none" w="med" len="med"/>
                      <a:tailEnd type="none" w="med" len="med"/>
                    </a:lnL>
                    <a:lnR w="5950"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467453">
                <a:tc>
                  <a:txBody>
                    <a:bodyPr/>
                    <a:lstStyle/>
                    <a:p>
                      <a:pPr marL="0" lvl="0" indent="0" algn="l" rtl="0">
                        <a:lnSpc>
                          <a:spcPct val="100000"/>
                        </a:lnSpc>
                        <a:spcBef>
                          <a:spcPts val="0"/>
                        </a:spcBef>
                        <a:spcAft>
                          <a:spcPts val="0"/>
                        </a:spcAft>
                        <a:buNone/>
                      </a:pPr>
                      <a:r>
                        <a:rPr lang="en" sz="1800" b="1">
                          <a:latin typeface="Open Sans"/>
                          <a:ea typeface="Open Sans"/>
                          <a:cs typeface="Open Sans"/>
                          <a:sym typeface="Open Sans"/>
                        </a:rPr>
                        <a:t>Barnstable County, MA</a:t>
                      </a:r>
                      <a:endParaRPr sz="1800" b="1">
                        <a:latin typeface="Open Sans"/>
                        <a:ea typeface="Open Sans"/>
                        <a:cs typeface="Open Sans"/>
                        <a:sym typeface="Open Sans"/>
                      </a:endParaRPr>
                    </a:p>
                  </a:txBody>
                  <a:tcPr marL="97533" marR="97533" marT="97533" marB="97533" anchor="b">
                    <a:lnL w="5950" cap="flat" cmpd="sng">
                      <a:noFill/>
                      <a:prstDash val="solid"/>
                      <a:round/>
                      <a:headEnd type="none" w="sm" len="sm"/>
                      <a:tailEnd type="none" w="sm" len="sm"/>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lnSpc>
                          <a:spcPct val="100000"/>
                        </a:lnSpc>
                        <a:spcBef>
                          <a:spcPts val="0"/>
                        </a:spcBef>
                        <a:spcAft>
                          <a:spcPts val="0"/>
                        </a:spcAft>
                        <a:buNone/>
                      </a:pPr>
                      <a:r>
                        <a:rPr lang="en" sz="1800" b="1">
                          <a:latin typeface="Open Sans"/>
                          <a:ea typeface="Open Sans"/>
                          <a:cs typeface="Open Sans"/>
                          <a:sym typeface="Open Sans"/>
                        </a:rPr>
                        <a:t>$740,000</a:t>
                      </a:r>
                      <a:endParaRPr sz="1800" b="1">
                        <a:latin typeface="Open Sans"/>
                        <a:ea typeface="Open Sans"/>
                        <a:cs typeface="Open Sans"/>
                        <a:sym typeface="Open Sans"/>
                      </a:endParaRPr>
                    </a:p>
                  </a:txBody>
                  <a:tcPr marL="97533" marR="97533" marT="97533" marB="97533" anchor="b">
                    <a:lnL w="12700" cap="flat" cmpd="sng" algn="ctr">
                      <a:noFill/>
                      <a:prstDash val="solid"/>
                      <a:round/>
                      <a:headEnd type="none" w="med" len="med"/>
                      <a:tailEnd type="none" w="med" len="med"/>
                    </a:lnL>
                    <a:lnR w="5950"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467453">
                <a:tc>
                  <a:txBody>
                    <a:bodyPr/>
                    <a:lstStyle/>
                    <a:p>
                      <a:pPr marL="0" lvl="0" indent="0" algn="l" rtl="0">
                        <a:lnSpc>
                          <a:spcPct val="100000"/>
                        </a:lnSpc>
                        <a:spcBef>
                          <a:spcPts val="0"/>
                        </a:spcBef>
                        <a:spcAft>
                          <a:spcPts val="0"/>
                        </a:spcAft>
                        <a:buNone/>
                      </a:pPr>
                      <a:r>
                        <a:rPr lang="en" sz="1800">
                          <a:latin typeface="Open Sans"/>
                          <a:ea typeface="Open Sans"/>
                          <a:cs typeface="Open Sans"/>
                          <a:sym typeface="Open Sans"/>
                        </a:rPr>
                        <a:t>Summit County, CO</a:t>
                      </a:r>
                      <a:endParaRPr sz="1800">
                        <a:latin typeface="Open Sans"/>
                        <a:ea typeface="Open Sans"/>
                        <a:cs typeface="Open Sans"/>
                        <a:sym typeface="Open Sans"/>
                      </a:endParaRPr>
                    </a:p>
                  </a:txBody>
                  <a:tcPr marL="97533" marR="97533" marT="97533" marB="97533" anchor="b">
                    <a:lnL w="5950" cap="flat" cmpd="sng">
                      <a:noFill/>
                      <a:prstDash val="solid"/>
                      <a:round/>
                      <a:headEnd type="none" w="sm" len="sm"/>
                      <a:tailEnd type="none" w="sm" len="sm"/>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lnSpc>
                          <a:spcPct val="100000"/>
                        </a:lnSpc>
                        <a:spcBef>
                          <a:spcPts val="0"/>
                        </a:spcBef>
                        <a:spcAft>
                          <a:spcPts val="0"/>
                        </a:spcAft>
                        <a:buNone/>
                      </a:pPr>
                      <a:r>
                        <a:rPr lang="en" sz="1800">
                          <a:latin typeface="Open Sans"/>
                          <a:ea typeface="Open Sans"/>
                          <a:cs typeface="Open Sans"/>
                          <a:sym typeface="Open Sans"/>
                        </a:rPr>
                        <a:t>$970,000</a:t>
                      </a:r>
                      <a:endParaRPr sz="1800">
                        <a:latin typeface="Open Sans"/>
                        <a:ea typeface="Open Sans"/>
                        <a:cs typeface="Open Sans"/>
                        <a:sym typeface="Open Sans"/>
                      </a:endParaRPr>
                    </a:p>
                  </a:txBody>
                  <a:tcPr marL="97533" marR="97533" marT="97533" marB="97533" anchor="b">
                    <a:lnL w="12700" cap="flat" cmpd="sng" algn="ctr">
                      <a:noFill/>
                      <a:prstDash val="solid"/>
                      <a:round/>
                      <a:headEnd type="none" w="med" len="med"/>
                      <a:tailEnd type="none" w="med" len="med"/>
                    </a:lnL>
                    <a:lnR w="5950"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467453">
                <a:tc>
                  <a:txBody>
                    <a:bodyPr/>
                    <a:lstStyle/>
                    <a:p>
                      <a:pPr marL="0" lvl="0" indent="0" algn="l" rtl="0">
                        <a:lnSpc>
                          <a:spcPct val="100000"/>
                        </a:lnSpc>
                        <a:spcBef>
                          <a:spcPts val="0"/>
                        </a:spcBef>
                        <a:spcAft>
                          <a:spcPts val="0"/>
                        </a:spcAft>
                        <a:buNone/>
                      </a:pPr>
                      <a:r>
                        <a:rPr lang="en" sz="1800">
                          <a:latin typeface="Open Sans"/>
                          <a:ea typeface="Open Sans"/>
                          <a:cs typeface="Open Sans"/>
                          <a:sym typeface="Open Sans"/>
                        </a:rPr>
                        <a:t>Eagle County, CO</a:t>
                      </a:r>
                      <a:endParaRPr sz="1800">
                        <a:latin typeface="Open Sans"/>
                        <a:ea typeface="Open Sans"/>
                        <a:cs typeface="Open Sans"/>
                        <a:sym typeface="Open Sans"/>
                      </a:endParaRPr>
                    </a:p>
                  </a:txBody>
                  <a:tcPr marL="97533" marR="97533" marT="97533" marB="97533" anchor="b">
                    <a:lnL w="5950" cap="flat" cmpd="sng">
                      <a:noFill/>
                      <a:prstDash val="solid"/>
                      <a:round/>
                      <a:headEnd type="none" w="sm" len="sm"/>
                      <a:tailEnd type="none" w="sm" len="sm"/>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lnSpc>
                          <a:spcPct val="100000"/>
                        </a:lnSpc>
                        <a:spcBef>
                          <a:spcPts val="0"/>
                        </a:spcBef>
                        <a:spcAft>
                          <a:spcPts val="0"/>
                        </a:spcAft>
                        <a:buNone/>
                      </a:pPr>
                      <a:r>
                        <a:rPr lang="en" sz="1800">
                          <a:latin typeface="Open Sans"/>
                          <a:ea typeface="Open Sans"/>
                          <a:cs typeface="Open Sans"/>
                          <a:sym typeface="Open Sans"/>
                        </a:rPr>
                        <a:t>$1,270,000</a:t>
                      </a:r>
                      <a:endParaRPr sz="1800">
                        <a:latin typeface="Open Sans"/>
                        <a:ea typeface="Open Sans"/>
                        <a:cs typeface="Open Sans"/>
                        <a:sym typeface="Open Sans"/>
                      </a:endParaRPr>
                    </a:p>
                  </a:txBody>
                  <a:tcPr marL="97533" marR="97533" marT="97533" marB="97533" anchor="b">
                    <a:lnL w="12700" cap="flat" cmpd="sng" algn="ctr">
                      <a:noFill/>
                      <a:prstDash val="solid"/>
                      <a:round/>
                      <a:headEnd type="none" w="med" len="med"/>
                      <a:tailEnd type="none" w="med" len="med"/>
                    </a:lnL>
                    <a:lnR w="5950"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467453">
                <a:tc>
                  <a:txBody>
                    <a:bodyPr/>
                    <a:lstStyle/>
                    <a:p>
                      <a:pPr marL="0" lvl="0" indent="0" algn="l" rtl="0">
                        <a:lnSpc>
                          <a:spcPct val="100000"/>
                        </a:lnSpc>
                        <a:spcBef>
                          <a:spcPts val="0"/>
                        </a:spcBef>
                        <a:spcAft>
                          <a:spcPts val="0"/>
                        </a:spcAft>
                        <a:buNone/>
                      </a:pPr>
                      <a:r>
                        <a:rPr lang="en" sz="1800">
                          <a:latin typeface="Open Sans"/>
                          <a:ea typeface="Open Sans"/>
                          <a:cs typeface="Open Sans"/>
                          <a:sym typeface="Open Sans"/>
                        </a:rPr>
                        <a:t>Dukes County, MA</a:t>
                      </a:r>
                      <a:endParaRPr sz="1800">
                        <a:latin typeface="Open Sans"/>
                        <a:ea typeface="Open Sans"/>
                        <a:cs typeface="Open Sans"/>
                        <a:sym typeface="Open Sans"/>
                      </a:endParaRPr>
                    </a:p>
                  </a:txBody>
                  <a:tcPr marL="97533" marR="97533" marT="97533" marB="97533" anchor="b">
                    <a:lnL w="5950" cap="flat" cmpd="sng">
                      <a:noFill/>
                      <a:prstDash val="solid"/>
                      <a:round/>
                      <a:headEnd type="none" w="sm" len="sm"/>
                      <a:tailEnd type="none" w="sm" len="sm"/>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lnSpc>
                          <a:spcPct val="100000"/>
                        </a:lnSpc>
                        <a:spcBef>
                          <a:spcPts val="0"/>
                        </a:spcBef>
                        <a:spcAft>
                          <a:spcPts val="0"/>
                        </a:spcAft>
                        <a:buNone/>
                      </a:pPr>
                      <a:r>
                        <a:rPr lang="en" sz="1800">
                          <a:latin typeface="Open Sans"/>
                          <a:ea typeface="Open Sans"/>
                          <a:cs typeface="Open Sans"/>
                          <a:sym typeface="Open Sans"/>
                        </a:rPr>
                        <a:t>$1,480,000</a:t>
                      </a:r>
                      <a:endParaRPr sz="1800">
                        <a:latin typeface="Open Sans"/>
                        <a:ea typeface="Open Sans"/>
                        <a:cs typeface="Open Sans"/>
                        <a:sym typeface="Open Sans"/>
                      </a:endParaRPr>
                    </a:p>
                  </a:txBody>
                  <a:tcPr marL="97533" marR="97533" marT="97533" marB="97533" anchor="b">
                    <a:lnL w="12700" cap="flat" cmpd="sng" algn="ctr">
                      <a:noFill/>
                      <a:prstDash val="solid"/>
                      <a:round/>
                      <a:headEnd type="none" w="med" len="med"/>
                      <a:tailEnd type="none" w="med" len="med"/>
                    </a:lnL>
                    <a:lnR w="5950"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467453">
                <a:tc>
                  <a:txBody>
                    <a:bodyPr/>
                    <a:lstStyle/>
                    <a:p>
                      <a:pPr marL="0" lvl="0" indent="0" algn="l" rtl="0">
                        <a:lnSpc>
                          <a:spcPct val="100000"/>
                        </a:lnSpc>
                        <a:spcBef>
                          <a:spcPts val="0"/>
                        </a:spcBef>
                        <a:spcAft>
                          <a:spcPts val="0"/>
                        </a:spcAft>
                        <a:buNone/>
                      </a:pPr>
                      <a:r>
                        <a:rPr lang="en" sz="1800">
                          <a:latin typeface="Open Sans"/>
                          <a:ea typeface="Open Sans"/>
                          <a:cs typeface="Open Sans"/>
                          <a:sym typeface="Open Sans"/>
                        </a:rPr>
                        <a:t>San Miguel County, CO</a:t>
                      </a:r>
                      <a:endParaRPr sz="1800">
                        <a:latin typeface="Open Sans"/>
                        <a:ea typeface="Open Sans"/>
                        <a:cs typeface="Open Sans"/>
                        <a:sym typeface="Open Sans"/>
                      </a:endParaRPr>
                    </a:p>
                  </a:txBody>
                  <a:tcPr marL="97533" marR="97533" marT="97533" marB="97533" anchor="b">
                    <a:lnL w="5950" cap="flat" cmpd="sng">
                      <a:noFill/>
                      <a:prstDash val="solid"/>
                      <a:round/>
                      <a:headEnd type="none" w="sm" len="sm"/>
                      <a:tailEnd type="none" w="sm" len="sm"/>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lnSpc>
                          <a:spcPct val="100000"/>
                        </a:lnSpc>
                        <a:spcBef>
                          <a:spcPts val="0"/>
                        </a:spcBef>
                        <a:spcAft>
                          <a:spcPts val="0"/>
                        </a:spcAft>
                        <a:buNone/>
                      </a:pPr>
                      <a:r>
                        <a:rPr lang="en" sz="1800">
                          <a:latin typeface="Open Sans"/>
                          <a:ea typeface="Open Sans"/>
                          <a:cs typeface="Open Sans"/>
                          <a:sym typeface="Open Sans"/>
                        </a:rPr>
                        <a:t>$1,510,000</a:t>
                      </a:r>
                      <a:endParaRPr sz="1800">
                        <a:latin typeface="Open Sans"/>
                        <a:ea typeface="Open Sans"/>
                        <a:cs typeface="Open Sans"/>
                        <a:sym typeface="Open Sans"/>
                      </a:endParaRPr>
                    </a:p>
                  </a:txBody>
                  <a:tcPr marL="97533" marR="97533" marT="97533" marB="97533" anchor="b">
                    <a:lnL w="12700" cap="flat" cmpd="sng" algn="ctr">
                      <a:noFill/>
                      <a:prstDash val="solid"/>
                      <a:round/>
                      <a:headEnd type="none" w="med" len="med"/>
                      <a:tailEnd type="none" w="med" len="med"/>
                    </a:lnL>
                    <a:lnR w="5950"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467453">
                <a:tc>
                  <a:txBody>
                    <a:bodyPr/>
                    <a:lstStyle/>
                    <a:p>
                      <a:pPr marL="0" lvl="0" indent="0" algn="l" rtl="0">
                        <a:lnSpc>
                          <a:spcPct val="100000"/>
                        </a:lnSpc>
                        <a:spcBef>
                          <a:spcPts val="0"/>
                        </a:spcBef>
                        <a:spcAft>
                          <a:spcPts val="0"/>
                        </a:spcAft>
                        <a:buNone/>
                      </a:pPr>
                      <a:r>
                        <a:rPr lang="en" sz="1800">
                          <a:latin typeface="Open Sans"/>
                          <a:ea typeface="Open Sans"/>
                          <a:cs typeface="Open Sans"/>
                          <a:sym typeface="Open Sans"/>
                        </a:rPr>
                        <a:t>Teton County, WY</a:t>
                      </a:r>
                      <a:endParaRPr sz="1800">
                        <a:latin typeface="Open Sans"/>
                        <a:ea typeface="Open Sans"/>
                        <a:cs typeface="Open Sans"/>
                        <a:sym typeface="Open Sans"/>
                      </a:endParaRPr>
                    </a:p>
                  </a:txBody>
                  <a:tcPr marL="97533" marR="97533" marT="97533" marB="97533" anchor="b">
                    <a:lnL w="5950" cap="flat" cmpd="sng">
                      <a:noFill/>
                      <a:prstDash val="solid"/>
                      <a:round/>
                      <a:headEnd type="none" w="sm" len="sm"/>
                      <a:tailEnd type="none" w="sm" len="sm"/>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lnSpc>
                          <a:spcPct val="100000"/>
                        </a:lnSpc>
                        <a:spcBef>
                          <a:spcPts val="0"/>
                        </a:spcBef>
                        <a:spcAft>
                          <a:spcPts val="0"/>
                        </a:spcAft>
                        <a:buNone/>
                      </a:pPr>
                      <a:r>
                        <a:rPr lang="en" sz="1800">
                          <a:latin typeface="Open Sans"/>
                          <a:ea typeface="Open Sans"/>
                          <a:cs typeface="Open Sans"/>
                          <a:sym typeface="Open Sans"/>
                        </a:rPr>
                        <a:t>$2,160,000</a:t>
                      </a:r>
                      <a:endParaRPr sz="1800">
                        <a:latin typeface="Open Sans"/>
                        <a:ea typeface="Open Sans"/>
                        <a:cs typeface="Open Sans"/>
                        <a:sym typeface="Open Sans"/>
                      </a:endParaRPr>
                    </a:p>
                  </a:txBody>
                  <a:tcPr marL="97533" marR="97533" marT="97533" marB="97533" anchor="b">
                    <a:lnL w="12700" cap="flat" cmpd="sng" algn="ctr">
                      <a:noFill/>
                      <a:prstDash val="solid"/>
                      <a:round/>
                      <a:headEnd type="none" w="med" len="med"/>
                      <a:tailEnd type="none" w="med" len="med"/>
                    </a:lnL>
                    <a:lnR w="5950"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467453">
                <a:tc>
                  <a:txBody>
                    <a:bodyPr/>
                    <a:lstStyle/>
                    <a:p>
                      <a:pPr marL="0" lvl="0" indent="0" algn="l" rtl="0">
                        <a:lnSpc>
                          <a:spcPct val="100000"/>
                        </a:lnSpc>
                        <a:spcBef>
                          <a:spcPts val="0"/>
                        </a:spcBef>
                        <a:spcAft>
                          <a:spcPts val="0"/>
                        </a:spcAft>
                        <a:buNone/>
                      </a:pPr>
                      <a:r>
                        <a:rPr lang="en" sz="1800">
                          <a:latin typeface="Open Sans"/>
                          <a:ea typeface="Open Sans"/>
                          <a:cs typeface="Open Sans"/>
                          <a:sym typeface="Open Sans"/>
                        </a:rPr>
                        <a:t>Nantucket County, MA</a:t>
                      </a:r>
                      <a:endParaRPr sz="1800">
                        <a:latin typeface="Open Sans"/>
                        <a:ea typeface="Open Sans"/>
                        <a:cs typeface="Open Sans"/>
                        <a:sym typeface="Open Sans"/>
                      </a:endParaRPr>
                    </a:p>
                  </a:txBody>
                  <a:tcPr marL="97533" marR="97533" marT="97533" marB="97533" anchor="b">
                    <a:lnL w="5950" cap="flat" cmpd="sng">
                      <a:noFill/>
                      <a:prstDash val="solid"/>
                      <a:round/>
                      <a:headEnd type="none" w="sm" len="sm"/>
                      <a:tailEnd type="none" w="sm" len="sm"/>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5950"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lvl="0" indent="0" algn="l" rtl="0">
                        <a:lnSpc>
                          <a:spcPct val="100000"/>
                        </a:lnSpc>
                        <a:spcBef>
                          <a:spcPts val="0"/>
                        </a:spcBef>
                        <a:spcAft>
                          <a:spcPts val="0"/>
                        </a:spcAft>
                        <a:buNone/>
                      </a:pPr>
                      <a:r>
                        <a:rPr lang="en" sz="1800">
                          <a:latin typeface="Open Sans"/>
                          <a:ea typeface="Open Sans"/>
                          <a:cs typeface="Open Sans"/>
                          <a:sym typeface="Open Sans"/>
                        </a:rPr>
                        <a:t>$2,900,000</a:t>
                      </a:r>
                      <a:endParaRPr sz="1800">
                        <a:latin typeface="Open Sans"/>
                        <a:ea typeface="Open Sans"/>
                        <a:cs typeface="Open Sans"/>
                        <a:sym typeface="Open Sans"/>
                      </a:endParaRPr>
                    </a:p>
                  </a:txBody>
                  <a:tcPr marL="97533" marR="97533" marT="97533" marB="97533" anchor="b">
                    <a:lnL w="12700" cap="flat" cmpd="sng" algn="ctr">
                      <a:noFill/>
                      <a:prstDash val="solid"/>
                      <a:round/>
                      <a:headEnd type="none" w="med" len="med"/>
                      <a:tailEnd type="none" w="med" len="med"/>
                    </a:lnL>
                    <a:lnR w="5950"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5950"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0009"/>
                  </a:ext>
                </a:extLst>
              </a:tr>
            </a:tbl>
          </a:graphicData>
        </a:graphic>
      </p:graphicFrame>
      <p:sp>
        <p:nvSpPr>
          <p:cNvPr id="15" name="Google Shape;163;p23">
            <a:extLst>
              <a:ext uri="{FF2B5EF4-FFF2-40B4-BE49-F238E27FC236}">
                <a16:creationId xmlns:a16="http://schemas.microsoft.com/office/drawing/2014/main" id="{D764A98D-8DC0-AF48-4602-AB2E667A6796}"/>
              </a:ext>
            </a:extLst>
          </p:cNvPr>
          <p:cNvSpPr txBox="1">
            <a:spLocks/>
          </p:cNvSpPr>
          <p:nvPr/>
        </p:nvSpPr>
        <p:spPr>
          <a:xfrm>
            <a:off x="8240887" y="2481430"/>
            <a:ext cx="3564000" cy="3860800"/>
          </a:xfrm>
          <a:prstGeom prst="rect">
            <a:avLst/>
          </a:prstGeom>
        </p:spPr>
        <p:txBody>
          <a:bodyPr spcFirstLastPara="1" vert="horz" wrap="square" lIns="121900" tIns="121900" rIns="121900" bIns="121900" rtlCol="0" anchor="t" anchorCtr="0">
            <a:noAutofit/>
          </a:bodyPr>
          <a:lstStyle>
            <a:lvl1pPr algn="ctr" defTabSz="914400" rtl="0" eaLnBrk="1" latinLnBrk="0" hangingPunct="1">
              <a:lnSpc>
                <a:spcPct val="90000"/>
              </a:lnSpc>
              <a:spcBef>
                <a:spcPct val="0"/>
              </a:spcBef>
              <a:buNone/>
              <a:defRPr sz="4400" kern="1200">
                <a:solidFill>
                  <a:schemeClr val="tx2"/>
                </a:solidFill>
                <a:latin typeface="+mj-lt"/>
                <a:ea typeface="+mj-ea"/>
                <a:cs typeface="+mj-cs"/>
              </a:defRPr>
            </a:lvl1pPr>
          </a:lstStyle>
          <a:p>
            <a:r>
              <a:rPr lang="en-US" sz="2667" b="1" spc="300" dirty="0">
                <a:solidFill>
                  <a:schemeClr val="bg2"/>
                </a:solidFill>
              </a:rPr>
              <a:t>TYPICAL HOME PRICES IN PROGRAM LOCATIONS ARE SIMILAR TO OR GREATER THAN THOSE ON CAPE COD </a:t>
            </a:r>
          </a:p>
        </p:txBody>
      </p:sp>
      <p:sp>
        <p:nvSpPr>
          <p:cNvPr id="20" name="Google Shape;162;p23">
            <a:extLst>
              <a:ext uri="{FF2B5EF4-FFF2-40B4-BE49-F238E27FC236}">
                <a16:creationId xmlns:a16="http://schemas.microsoft.com/office/drawing/2014/main" id="{521F76D2-1F93-54D5-37C4-5840C94C3C6F}"/>
              </a:ext>
            </a:extLst>
          </p:cNvPr>
          <p:cNvSpPr txBox="1"/>
          <p:nvPr/>
        </p:nvSpPr>
        <p:spPr>
          <a:xfrm>
            <a:off x="2381214" y="6519208"/>
            <a:ext cx="9652000" cy="328211"/>
          </a:xfrm>
          <a:prstGeom prst="rect">
            <a:avLst/>
          </a:prstGeom>
          <a:noFill/>
          <a:ln>
            <a:noFill/>
          </a:ln>
        </p:spPr>
        <p:txBody>
          <a:bodyPr spcFirstLastPara="1" wrap="square" lIns="0" tIns="0" rIns="121900" bIns="121900" anchor="t" anchorCtr="0">
            <a:sp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en" sz="1333" b="0" i="0" u="none" strike="noStrike" kern="0" cap="none" spc="0" normalizeH="0" baseline="0" noProof="0">
                <a:ln>
                  <a:noFill/>
                </a:ln>
                <a:solidFill>
                  <a:srgbClr val="000000"/>
                </a:solidFill>
                <a:effectLst/>
                <a:uLnTx/>
                <a:uFillTx/>
                <a:latin typeface="Open Sans"/>
                <a:ea typeface="Open Sans"/>
                <a:cs typeface="Open Sans"/>
                <a:sym typeface="Open Sans"/>
              </a:rPr>
              <a:t>* Zillow Home Value Index</a:t>
            </a:r>
            <a:endParaRPr kumimoji="0" sz="1333" b="0" i="0" u="none" strike="noStrike" kern="0" cap="none" spc="0" normalizeH="0" baseline="0" noProof="0">
              <a:ln>
                <a:noFill/>
              </a:ln>
              <a:solidFill>
                <a:srgbClr val="000000"/>
              </a:solidFill>
              <a:effectLst/>
              <a:uLnTx/>
              <a:uFillTx/>
              <a:latin typeface="Open Sans"/>
              <a:ea typeface="Open Sans"/>
              <a:cs typeface="Open Sans"/>
              <a:sym typeface="Open Sans"/>
            </a:endParaRPr>
          </a:p>
        </p:txBody>
      </p:sp>
    </p:spTree>
    <p:extLst>
      <p:ext uri="{BB962C8B-B14F-4D97-AF65-F5344CB8AC3E}">
        <p14:creationId xmlns:p14="http://schemas.microsoft.com/office/powerpoint/2010/main" val="3426498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6450F3-7FDF-298D-22A0-9ABDF43B2193}"/>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FD9C59DB-075F-7844-54E6-C81EB675C613}"/>
              </a:ext>
            </a:extLst>
          </p:cNvPr>
          <p:cNvGrpSpPr/>
          <p:nvPr/>
        </p:nvGrpSpPr>
        <p:grpSpPr>
          <a:xfrm>
            <a:off x="0" y="-3175"/>
            <a:ext cx="12202923" cy="1831975"/>
            <a:chOff x="0" y="-3175"/>
            <a:chExt cx="12202923" cy="1831975"/>
          </a:xfrm>
        </p:grpSpPr>
        <p:sp>
          <p:nvSpPr>
            <p:cNvPr id="3" name="Rectangle 2">
              <a:extLst>
                <a:ext uri="{FF2B5EF4-FFF2-40B4-BE49-F238E27FC236}">
                  <a16:creationId xmlns:a16="http://schemas.microsoft.com/office/drawing/2014/main" id="{D4E8DC91-60A9-0261-11DC-6BC29C9A51DC}"/>
                </a:ext>
              </a:extLst>
            </p:cNvPr>
            <p:cNvSpPr/>
            <p:nvPr/>
          </p:nvSpPr>
          <p:spPr>
            <a:xfrm>
              <a:off x="0" y="0"/>
              <a:ext cx="12192000" cy="1828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a:ea typeface="+mn-ea"/>
                <a:cs typeface="+mn-cs"/>
              </a:endParaRPr>
            </a:p>
          </p:txBody>
        </p:sp>
        <p:pic>
          <p:nvPicPr>
            <p:cNvPr id="4" name="Picture 3">
              <a:extLst>
                <a:ext uri="{FF2B5EF4-FFF2-40B4-BE49-F238E27FC236}">
                  <a16:creationId xmlns:a16="http://schemas.microsoft.com/office/drawing/2014/main" id="{6766E49C-98F5-31F8-BAA0-9BF3C89122C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t="7888" r="3718" b="16149"/>
            <a:stretch/>
          </p:blipFill>
          <p:spPr>
            <a:xfrm>
              <a:off x="7842851" y="-3175"/>
              <a:ext cx="4360072" cy="1828800"/>
            </a:xfrm>
            <a:prstGeom prst="rect">
              <a:avLst/>
            </a:prstGeom>
          </p:spPr>
        </p:pic>
      </p:grpSp>
      <p:sp>
        <p:nvSpPr>
          <p:cNvPr id="40" name="Title 1">
            <a:extLst>
              <a:ext uri="{FF2B5EF4-FFF2-40B4-BE49-F238E27FC236}">
                <a16:creationId xmlns:a16="http://schemas.microsoft.com/office/drawing/2014/main" id="{8AA97F98-D840-E0E9-2A34-843C7CBA8689}"/>
              </a:ext>
            </a:extLst>
          </p:cNvPr>
          <p:cNvSpPr txBox="1">
            <a:spLocks/>
          </p:cNvSpPr>
          <p:nvPr/>
        </p:nvSpPr>
        <p:spPr>
          <a:xfrm>
            <a:off x="347472" y="515770"/>
            <a:ext cx="11017250" cy="10140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spc="3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300" normalizeH="0" baseline="0" noProof="0">
                <a:ln>
                  <a:noFill/>
                </a:ln>
                <a:solidFill>
                  <a:prstClr val="white"/>
                </a:solidFill>
                <a:effectLst/>
                <a:uLnTx/>
                <a:uFillTx/>
                <a:latin typeface="Montserrat"/>
                <a:ea typeface="+mj-ea"/>
                <a:cs typeface="+mj-cs"/>
              </a:rPr>
              <a:t>INCENTIVIZING YEAR-ROUND HOUSING</a:t>
            </a:r>
          </a:p>
        </p:txBody>
      </p:sp>
      <p:graphicFrame>
        <p:nvGraphicFramePr>
          <p:cNvPr id="6" name="Google Shape;264;p39">
            <a:extLst>
              <a:ext uri="{FF2B5EF4-FFF2-40B4-BE49-F238E27FC236}">
                <a16:creationId xmlns:a16="http://schemas.microsoft.com/office/drawing/2014/main" id="{2BAE333A-1F28-B8E5-0F38-81F93349E04E}"/>
              </a:ext>
            </a:extLst>
          </p:cNvPr>
          <p:cNvGraphicFramePr/>
          <p:nvPr>
            <p:extLst>
              <p:ext uri="{D42A27DB-BD31-4B8C-83A1-F6EECF244321}">
                <p14:modId xmlns:p14="http://schemas.microsoft.com/office/powerpoint/2010/main" val="1755787820"/>
              </p:ext>
            </p:extLst>
          </p:nvPr>
        </p:nvGraphicFramePr>
        <p:xfrm>
          <a:off x="435052" y="2197230"/>
          <a:ext cx="11321896" cy="4145000"/>
        </p:xfrm>
        <a:graphic>
          <a:graphicData uri="http://schemas.openxmlformats.org/drawingml/2006/table">
            <a:tbl>
              <a:tblPr>
                <a:noFill/>
              </a:tblPr>
              <a:tblGrid>
                <a:gridCol w="2114730">
                  <a:extLst>
                    <a:ext uri="{9D8B030D-6E8A-4147-A177-3AD203B41FA5}">
                      <a16:colId xmlns:a16="http://schemas.microsoft.com/office/drawing/2014/main" val="20000"/>
                    </a:ext>
                  </a:extLst>
                </a:gridCol>
                <a:gridCol w="4716043">
                  <a:extLst>
                    <a:ext uri="{9D8B030D-6E8A-4147-A177-3AD203B41FA5}">
                      <a16:colId xmlns:a16="http://schemas.microsoft.com/office/drawing/2014/main" val="20001"/>
                    </a:ext>
                  </a:extLst>
                </a:gridCol>
                <a:gridCol w="4491123">
                  <a:extLst>
                    <a:ext uri="{9D8B030D-6E8A-4147-A177-3AD203B41FA5}">
                      <a16:colId xmlns:a16="http://schemas.microsoft.com/office/drawing/2014/main" val="20002"/>
                    </a:ext>
                  </a:extLst>
                </a:gridCol>
              </a:tblGrid>
              <a:tr h="426813">
                <a:tc>
                  <a:txBody>
                    <a:bodyPr/>
                    <a:lstStyle/>
                    <a:p>
                      <a:pPr marL="0" lvl="0" indent="0" algn="l" rtl="0">
                        <a:spcBef>
                          <a:spcPts val="0"/>
                        </a:spcBef>
                        <a:spcAft>
                          <a:spcPts val="0"/>
                        </a:spcAft>
                        <a:buNone/>
                      </a:pPr>
                      <a:endParaRPr sz="1600" b="1">
                        <a:solidFill>
                          <a:schemeClr val="tx2"/>
                        </a:solidFill>
                        <a:latin typeface="Open Sans"/>
                        <a:ea typeface="Open Sans"/>
                        <a:cs typeface="Open Sans"/>
                        <a:sym typeface="Open Sans"/>
                      </a:endParaRPr>
                    </a:p>
                  </a:txBody>
                  <a:tcPr marL="121900" marR="121900" marT="121900" marB="12190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r>
                        <a:rPr lang="en" sz="1600" b="1">
                          <a:solidFill>
                            <a:schemeClr val="tx2"/>
                          </a:solidFill>
                          <a:latin typeface="Open Sans"/>
                          <a:ea typeface="Open Sans"/>
                          <a:cs typeface="Open Sans"/>
                          <a:sym typeface="Open Sans"/>
                        </a:rPr>
                        <a:t>Deed Restrictions</a:t>
                      </a:r>
                      <a:endParaRPr sz="1600" b="1">
                        <a:solidFill>
                          <a:schemeClr val="tx2"/>
                        </a:solidFill>
                        <a:latin typeface="Open Sans"/>
                        <a:ea typeface="Open Sans"/>
                        <a:cs typeface="Open Sans"/>
                        <a:sym typeface="Open Sans"/>
                      </a:endParaRPr>
                    </a:p>
                  </a:txBody>
                  <a:tcPr marL="121900" marR="121900" marT="121900" marB="12190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pPr marL="0" lvl="0" indent="0" algn="l" rtl="0">
                        <a:spcBef>
                          <a:spcPts val="0"/>
                        </a:spcBef>
                        <a:spcAft>
                          <a:spcPts val="0"/>
                        </a:spcAft>
                        <a:buNone/>
                      </a:pPr>
                      <a:r>
                        <a:rPr lang="en" sz="1600" b="1">
                          <a:solidFill>
                            <a:schemeClr val="tx2"/>
                          </a:solidFill>
                          <a:latin typeface="Open Sans"/>
                          <a:ea typeface="Open Sans"/>
                          <a:cs typeface="Open Sans"/>
                          <a:sym typeface="Open Sans"/>
                        </a:rPr>
                        <a:t>Annual Incentives</a:t>
                      </a:r>
                      <a:endParaRPr sz="1600" b="1">
                        <a:solidFill>
                          <a:schemeClr val="tx2"/>
                        </a:solidFill>
                        <a:latin typeface="Open Sans"/>
                        <a:ea typeface="Open Sans"/>
                        <a:cs typeface="Open Sans"/>
                        <a:sym typeface="Open Sans"/>
                      </a:endParaRPr>
                    </a:p>
                  </a:txBody>
                  <a:tcPr marL="121900" marR="121900" marT="121900" marB="12190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2">
                        <a:lumMod val="60000"/>
                        <a:lumOff val="40000"/>
                      </a:schemeClr>
                    </a:solidFill>
                  </a:tcPr>
                </a:tc>
                <a:extLst>
                  <a:ext uri="{0D108BD9-81ED-4DB2-BD59-A6C34878D82A}">
                    <a16:rowId xmlns:a16="http://schemas.microsoft.com/office/drawing/2014/main" val="10000"/>
                  </a:ext>
                </a:extLst>
              </a:tr>
              <a:tr h="426813">
                <a:tc>
                  <a:txBody>
                    <a:bodyPr/>
                    <a:lstStyle/>
                    <a:p>
                      <a:pPr marL="0" lvl="0" indent="0" algn="l" rtl="0">
                        <a:spcBef>
                          <a:spcPts val="0"/>
                        </a:spcBef>
                        <a:spcAft>
                          <a:spcPts val="0"/>
                        </a:spcAft>
                        <a:buNone/>
                      </a:pPr>
                      <a:r>
                        <a:rPr lang="en" sz="1600" b="1">
                          <a:solidFill>
                            <a:schemeClr val="tx2"/>
                          </a:solidFill>
                          <a:latin typeface="Open Sans"/>
                          <a:ea typeface="Open Sans"/>
                          <a:cs typeface="Open Sans"/>
                          <a:sym typeface="Open Sans"/>
                        </a:rPr>
                        <a:t>Timeline</a:t>
                      </a:r>
                      <a:endParaRPr sz="1600" b="1">
                        <a:solidFill>
                          <a:schemeClr val="tx2"/>
                        </a:solidFill>
                        <a:latin typeface="Open Sans"/>
                        <a:ea typeface="Open Sans"/>
                        <a:cs typeface="Open Sans"/>
                        <a:sym typeface="Open Sans"/>
                      </a:endParaRPr>
                    </a:p>
                  </a:txBody>
                  <a:tcPr marL="121900" marR="121900" marT="121900" marB="12190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r>
                        <a:rPr lang="en" sz="1600">
                          <a:solidFill>
                            <a:schemeClr val="tx2"/>
                          </a:solidFill>
                          <a:latin typeface="Open Sans"/>
                          <a:ea typeface="Open Sans"/>
                          <a:cs typeface="Open Sans"/>
                          <a:sym typeface="Open Sans"/>
                        </a:rPr>
                        <a:t>Permanent with ~annual monitoring</a:t>
                      </a:r>
                      <a:endParaRPr sz="1600">
                        <a:solidFill>
                          <a:schemeClr val="tx2"/>
                        </a:solidFill>
                        <a:latin typeface="Open Sans"/>
                        <a:ea typeface="Open Sans"/>
                        <a:cs typeface="Open Sans"/>
                        <a:sym typeface="Open Sans"/>
                      </a:endParaRPr>
                    </a:p>
                  </a:txBody>
                  <a:tcPr marL="121900" marR="121900" marT="121900" marB="12190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pPr marL="0" lvl="0" indent="0" algn="l" rtl="0">
                        <a:spcBef>
                          <a:spcPts val="0"/>
                        </a:spcBef>
                        <a:spcAft>
                          <a:spcPts val="0"/>
                        </a:spcAft>
                        <a:buNone/>
                      </a:pPr>
                      <a:r>
                        <a:rPr lang="en" sz="1600">
                          <a:solidFill>
                            <a:schemeClr val="tx2"/>
                          </a:solidFill>
                          <a:latin typeface="Open Sans"/>
                          <a:ea typeface="Open Sans"/>
                          <a:cs typeface="Open Sans"/>
                          <a:sym typeface="Open Sans"/>
                        </a:rPr>
                        <a:t>1-year with possible extensions</a:t>
                      </a:r>
                      <a:endParaRPr sz="1600">
                        <a:solidFill>
                          <a:schemeClr val="tx2"/>
                        </a:solidFill>
                        <a:latin typeface="Open Sans"/>
                        <a:ea typeface="Open Sans"/>
                        <a:cs typeface="Open Sans"/>
                        <a:sym typeface="Open Sans"/>
                      </a:endParaRPr>
                    </a:p>
                  </a:txBody>
                  <a:tcPr marL="121900" marR="121900" marT="121900" marB="12190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2">
                        <a:lumMod val="60000"/>
                        <a:lumOff val="40000"/>
                      </a:schemeClr>
                    </a:solidFill>
                  </a:tcPr>
                </a:tc>
                <a:extLst>
                  <a:ext uri="{0D108BD9-81ED-4DB2-BD59-A6C34878D82A}">
                    <a16:rowId xmlns:a16="http://schemas.microsoft.com/office/drawing/2014/main" val="10001"/>
                  </a:ext>
                </a:extLst>
              </a:tr>
              <a:tr h="853661">
                <a:tc>
                  <a:txBody>
                    <a:bodyPr/>
                    <a:lstStyle/>
                    <a:p>
                      <a:pPr marL="0" lvl="0" indent="0" algn="l" rtl="0">
                        <a:spcBef>
                          <a:spcPts val="0"/>
                        </a:spcBef>
                        <a:spcAft>
                          <a:spcPts val="0"/>
                        </a:spcAft>
                        <a:buNone/>
                      </a:pPr>
                      <a:r>
                        <a:rPr lang="en" sz="1600" b="1">
                          <a:solidFill>
                            <a:schemeClr val="tx2"/>
                          </a:solidFill>
                          <a:latin typeface="Open Sans"/>
                          <a:ea typeface="Open Sans"/>
                          <a:cs typeface="Open Sans"/>
                          <a:sym typeface="Open Sans"/>
                        </a:rPr>
                        <a:t>Target participants</a:t>
                      </a:r>
                      <a:endParaRPr sz="1600" b="1">
                        <a:solidFill>
                          <a:schemeClr val="tx2"/>
                        </a:solidFill>
                        <a:latin typeface="Open Sans"/>
                        <a:ea typeface="Open Sans"/>
                        <a:cs typeface="Open Sans"/>
                        <a:sym typeface="Open Sans"/>
                      </a:endParaRPr>
                    </a:p>
                  </a:txBody>
                  <a:tcPr marL="121900" marR="121900" marT="121900" marB="12190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r>
                        <a:rPr lang="en" sz="1600">
                          <a:solidFill>
                            <a:schemeClr val="tx2"/>
                          </a:solidFill>
                          <a:latin typeface="Open Sans"/>
                          <a:ea typeface="Open Sans"/>
                          <a:cs typeface="Open Sans"/>
                          <a:sym typeface="Open Sans"/>
                        </a:rPr>
                        <a:t>First-time/new local buyers, seniors wanting to age in place, employers, mid-market developers</a:t>
                      </a:r>
                      <a:endParaRPr sz="2500">
                        <a:solidFill>
                          <a:schemeClr val="tx2"/>
                        </a:solidFill>
                      </a:endParaRPr>
                    </a:p>
                  </a:txBody>
                  <a:tcPr marL="121900" marR="121900" marT="121900" marB="12190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pPr marL="0" lvl="0" indent="0" algn="l" rtl="0">
                        <a:spcBef>
                          <a:spcPts val="0"/>
                        </a:spcBef>
                        <a:spcAft>
                          <a:spcPts val="0"/>
                        </a:spcAft>
                        <a:buNone/>
                      </a:pPr>
                      <a:r>
                        <a:rPr lang="en" sz="1600">
                          <a:solidFill>
                            <a:schemeClr val="tx2"/>
                          </a:solidFill>
                          <a:latin typeface="Open Sans"/>
                          <a:ea typeface="Open Sans"/>
                          <a:cs typeface="Open Sans"/>
                          <a:sym typeface="Open Sans"/>
                        </a:rPr>
                        <a:t>Non-luxury short-term rental owners, second homeowners who use the property less than they’d like</a:t>
                      </a:r>
                      <a:endParaRPr sz="2500">
                        <a:solidFill>
                          <a:schemeClr val="tx2"/>
                        </a:solidFill>
                      </a:endParaRPr>
                    </a:p>
                  </a:txBody>
                  <a:tcPr marL="121900" marR="121900" marT="121900" marB="12190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2">
                        <a:lumMod val="60000"/>
                        <a:lumOff val="40000"/>
                      </a:schemeClr>
                    </a:solidFill>
                  </a:tcPr>
                </a:tc>
                <a:extLst>
                  <a:ext uri="{0D108BD9-81ED-4DB2-BD59-A6C34878D82A}">
                    <a16:rowId xmlns:a16="http://schemas.microsoft.com/office/drawing/2014/main" val="10002"/>
                  </a:ext>
                </a:extLst>
              </a:tr>
              <a:tr h="640237">
                <a:tc>
                  <a:txBody>
                    <a:bodyPr/>
                    <a:lstStyle/>
                    <a:p>
                      <a:pPr marL="0" lvl="0" indent="0" algn="l" rtl="0">
                        <a:spcBef>
                          <a:spcPts val="0"/>
                        </a:spcBef>
                        <a:spcAft>
                          <a:spcPts val="0"/>
                        </a:spcAft>
                        <a:buClr>
                          <a:schemeClr val="dk1"/>
                        </a:buClr>
                        <a:buSzPts val="1100"/>
                        <a:buFont typeface="Arial"/>
                        <a:buNone/>
                      </a:pPr>
                      <a:r>
                        <a:rPr lang="en" sz="1600" b="1">
                          <a:solidFill>
                            <a:schemeClr val="tx2"/>
                          </a:solidFill>
                          <a:latin typeface="Open Sans"/>
                          <a:ea typeface="Open Sans"/>
                          <a:cs typeface="Open Sans"/>
                          <a:sym typeface="Open Sans"/>
                        </a:rPr>
                        <a:t>Cost per unit</a:t>
                      </a:r>
                      <a:endParaRPr sz="2500">
                        <a:solidFill>
                          <a:schemeClr val="tx2"/>
                        </a:solidFill>
                      </a:endParaRPr>
                    </a:p>
                  </a:txBody>
                  <a:tcPr marL="121900" marR="121900" marT="121900" marB="12190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r>
                        <a:rPr lang="en" sz="1600">
                          <a:solidFill>
                            <a:schemeClr val="tx2"/>
                          </a:solidFill>
                          <a:latin typeface="Open Sans"/>
                          <a:ea typeface="Open Sans"/>
                          <a:cs typeface="Open Sans"/>
                          <a:sym typeface="Open Sans"/>
                        </a:rPr>
                        <a:t>Typically 10%–25% of property value (&gt;$100,000 per unit), costs can be piloted</a:t>
                      </a:r>
                      <a:endParaRPr sz="2500">
                        <a:solidFill>
                          <a:schemeClr val="tx2"/>
                        </a:solidFill>
                      </a:endParaRPr>
                    </a:p>
                  </a:txBody>
                  <a:tcPr marL="121900" marR="121900" marT="121900" marB="12190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pPr marL="0" lvl="0" indent="0" algn="l" rtl="0">
                        <a:spcBef>
                          <a:spcPts val="0"/>
                        </a:spcBef>
                        <a:spcAft>
                          <a:spcPts val="0"/>
                        </a:spcAft>
                        <a:buNone/>
                      </a:pPr>
                      <a:r>
                        <a:rPr lang="en" sz="1600">
                          <a:solidFill>
                            <a:schemeClr val="tx2"/>
                          </a:solidFill>
                          <a:latin typeface="Open Sans"/>
                          <a:ea typeface="Open Sans"/>
                          <a:cs typeface="Open Sans"/>
                          <a:sym typeface="Open Sans"/>
                        </a:rPr>
                        <a:t>Typically $5k–$20k per unit per year</a:t>
                      </a:r>
                      <a:endParaRPr sz="2500">
                        <a:solidFill>
                          <a:schemeClr val="tx2"/>
                        </a:solidFill>
                      </a:endParaRPr>
                    </a:p>
                  </a:txBody>
                  <a:tcPr marL="121900" marR="121900" marT="121900" marB="12190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2">
                        <a:lumMod val="60000"/>
                        <a:lumOff val="40000"/>
                      </a:schemeClr>
                    </a:solidFill>
                  </a:tcPr>
                </a:tc>
                <a:extLst>
                  <a:ext uri="{0D108BD9-81ED-4DB2-BD59-A6C34878D82A}">
                    <a16:rowId xmlns:a16="http://schemas.microsoft.com/office/drawing/2014/main" val="10003"/>
                  </a:ext>
                </a:extLst>
              </a:tr>
              <a:tr h="426813">
                <a:tc>
                  <a:txBody>
                    <a:bodyPr/>
                    <a:lstStyle/>
                    <a:p>
                      <a:pPr marL="0" lvl="0" indent="0" algn="l" rtl="0">
                        <a:spcBef>
                          <a:spcPts val="0"/>
                        </a:spcBef>
                        <a:spcAft>
                          <a:spcPts val="0"/>
                        </a:spcAft>
                        <a:buClr>
                          <a:schemeClr val="dk1"/>
                        </a:buClr>
                        <a:buSzPts val="1100"/>
                        <a:buFont typeface="Arial"/>
                        <a:buNone/>
                      </a:pPr>
                      <a:r>
                        <a:rPr lang="en" sz="1600" b="1">
                          <a:solidFill>
                            <a:schemeClr val="tx2"/>
                          </a:solidFill>
                          <a:latin typeface="Open Sans"/>
                          <a:ea typeface="Open Sans"/>
                          <a:cs typeface="Open Sans"/>
                          <a:sym typeface="Open Sans"/>
                        </a:rPr>
                        <a:t>Income limits</a:t>
                      </a:r>
                      <a:endParaRPr sz="2500">
                        <a:solidFill>
                          <a:schemeClr val="tx2"/>
                        </a:solidFill>
                      </a:endParaRPr>
                    </a:p>
                  </a:txBody>
                  <a:tcPr marL="121900" marR="121900" marT="121900" marB="12190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r>
                        <a:rPr lang="en" sz="1600">
                          <a:solidFill>
                            <a:schemeClr val="tx2"/>
                          </a:solidFill>
                          <a:latin typeface="Open Sans"/>
                          <a:ea typeface="Open Sans"/>
                          <a:cs typeface="Open Sans"/>
                          <a:sym typeface="Open Sans"/>
                        </a:rPr>
                        <a:t>Where they apply, typically 150–250% AMI</a:t>
                      </a:r>
                      <a:endParaRPr sz="2500">
                        <a:solidFill>
                          <a:schemeClr val="tx2"/>
                        </a:solidFill>
                      </a:endParaRPr>
                    </a:p>
                  </a:txBody>
                  <a:tcPr marL="121900" marR="121900" marT="121900" marB="12190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pPr marL="0" lvl="0" indent="0" algn="l" rtl="0">
                        <a:spcBef>
                          <a:spcPts val="0"/>
                        </a:spcBef>
                        <a:spcAft>
                          <a:spcPts val="0"/>
                        </a:spcAft>
                        <a:buNone/>
                      </a:pPr>
                      <a:r>
                        <a:rPr lang="en" sz="1600">
                          <a:solidFill>
                            <a:schemeClr val="tx2"/>
                          </a:solidFill>
                          <a:latin typeface="Open Sans"/>
                          <a:ea typeface="Open Sans"/>
                          <a:cs typeface="Open Sans"/>
                          <a:sym typeface="Open Sans"/>
                        </a:rPr>
                        <a:t>Where they apply, typically 100–150%</a:t>
                      </a:r>
                      <a:endParaRPr sz="2500">
                        <a:solidFill>
                          <a:schemeClr val="tx2"/>
                        </a:solidFill>
                      </a:endParaRPr>
                    </a:p>
                  </a:txBody>
                  <a:tcPr marL="121900" marR="121900" marT="121900" marB="12190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2">
                        <a:lumMod val="60000"/>
                        <a:lumOff val="40000"/>
                      </a:schemeClr>
                    </a:solidFill>
                  </a:tcPr>
                </a:tc>
                <a:extLst>
                  <a:ext uri="{0D108BD9-81ED-4DB2-BD59-A6C34878D82A}">
                    <a16:rowId xmlns:a16="http://schemas.microsoft.com/office/drawing/2014/main" val="10004"/>
                  </a:ext>
                </a:extLst>
              </a:tr>
              <a:tr h="482807">
                <a:tc>
                  <a:txBody>
                    <a:bodyPr/>
                    <a:lstStyle/>
                    <a:p>
                      <a:pPr marL="0" lvl="0" indent="0" algn="l" rtl="0">
                        <a:spcBef>
                          <a:spcPts val="0"/>
                        </a:spcBef>
                        <a:spcAft>
                          <a:spcPts val="0"/>
                        </a:spcAft>
                        <a:buNone/>
                      </a:pPr>
                      <a:r>
                        <a:rPr lang="en" sz="1600" b="1">
                          <a:solidFill>
                            <a:schemeClr val="tx2"/>
                          </a:solidFill>
                          <a:latin typeface="Open Sans"/>
                          <a:ea typeface="Open Sans"/>
                          <a:cs typeface="Open Sans"/>
                          <a:sym typeface="Open Sans"/>
                        </a:rPr>
                        <a:t>Administration</a:t>
                      </a:r>
                      <a:endParaRPr sz="1600" b="1">
                        <a:solidFill>
                          <a:schemeClr val="tx2"/>
                        </a:solidFill>
                        <a:latin typeface="Open Sans"/>
                        <a:ea typeface="Open Sans"/>
                        <a:cs typeface="Open Sans"/>
                        <a:sym typeface="Open Sans"/>
                      </a:endParaRPr>
                    </a:p>
                  </a:txBody>
                  <a:tcPr marL="121900" marR="121900" marT="121900" marB="12190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r>
                        <a:rPr lang="en" sz="1600">
                          <a:solidFill>
                            <a:schemeClr val="tx2"/>
                          </a:solidFill>
                          <a:latin typeface="Open Sans"/>
                          <a:ea typeface="Open Sans"/>
                          <a:cs typeface="Open Sans"/>
                          <a:sym typeface="Open Sans"/>
                        </a:rPr>
                        <a:t>More often local</a:t>
                      </a:r>
                      <a:endParaRPr sz="2500">
                        <a:solidFill>
                          <a:schemeClr val="tx2"/>
                        </a:solidFill>
                      </a:endParaRPr>
                    </a:p>
                  </a:txBody>
                  <a:tcPr marL="121900" marR="121900" marT="121900" marB="12190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pPr marL="0" lvl="0" indent="0" algn="l" rtl="0">
                        <a:spcBef>
                          <a:spcPts val="0"/>
                        </a:spcBef>
                        <a:spcAft>
                          <a:spcPts val="0"/>
                        </a:spcAft>
                        <a:buNone/>
                      </a:pPr>
                      <a:r>
                        <a:rPr lang="en" sz="1600">
                          <a:solidFill>
                            <a:schemeClr val="tx2"/>
                          </a:solidFill>
                          <a:latin typeface="Open Sans"/>
                          <a:ea typeface="Open Sans"/>
                          <a:cs typeface="Open Sans"/>
                          <a:sym typeface="Open Sans"/>
                        </a:rPr>
                        <a:t>More often third party</a:t>
                      </a:r>
                      <a:endParaRPr sz="2500">
                        <a:solidFill>
                          <a:schemeClr val="tx2"/>
                        </a:solidFill>
                      </a:endParaRPr>
                    </a:p>
                  </a:txBody>
                  <a:tcPr marL="121900" marR="121900" marT="121900" marB="12190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2">
                        <a:lumMod val="60000"/>
                        <a:lumOff val="40000"/>
                      </a:schemeClr>
                    </a:solidFill>
                  </a:tcPr>
                </a:tc>
                <a:extLst>
                  <a:ext uri="{0D108BD9-81ED-4DB2-BD59-A6C34878D82A}">
                    <a16:rowId xmlns:a16="http://schemas.microsoft.com/office/drawing/2014/main" val="10005"/>
                  </a:ext>
                </a:extLst>
              </a:tr>
              <a:tr h="426813">
                <a:tc>
                  <a:txBody>
                    <a:bodyPr/>
                    <a:lstStyle/>
                    <a:p>
                      <a:pPr marL="0" lvl="0" indent="0" algn="l" rtl="0">
                        <a:spcBef>
                          <a:spcPts val="0"/>
                        </a:spcBef>
                        <a:spcAft>
                          <a:spcPts val="0"/>
                        </a:spcAft>
                        <a:buNone/>
                      </a:pPr>
                      <a:r>
                        <a:rPr lang="en" sz="1600" b="1">
                          <a:solidFill>
                            <a:schemeClr val="tx2"/>
                          </a:solidFill>
                          <a:latin typeface="Open Sans"/>
                          <a:ea typeface="Open Sans"/>
                          <a:cs typeface="Open Sans"/>
                          <a:sym typeface="Open Sans"/>
                        </a:rPr>
                        <a:t>Typical Funding</a:t>
                      </a:r>
                      <a:endParaRPr sz="1600" b="1">
                        <a:solidFill>
                          <a:schemeClr val="tx2"/>
                        </a:solidFill>
                        <a:latin typeface="Open Sans"/>
                        <a:ea typeface="Open Sans"/>
                        <a:cs typeface="Open Sans"/>
                        <a:sym typeface="Open Sans"/>
                      </a:endParaRPr>
                    </a:p>
                  </a:txBody>
                  <a:tcPr marL="121900" marR="121900" marT="121900" marB="12190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tx2"/>
                      </a:solidFill>
                      <a:prstDash val="solid"/>
                      <a:round/>
                      <a:headEnd type="none" w="med" len="med"/>
                      <a:tailEnd type="none" w="med" len="med"/>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lvl="0" indent="0" algn="l" rtl="0">
                        <a:spcBef>
                          <a:spcPts val="0"/>
                        </a:spcBef>
                        <a:spcAft>
                          <a:spcPts val="0"/>
                        </a:spcAft>
                        <a:buNone/>
                      </a:pPr>
                      <a:r>
                        <a:rPr lang="en" sz="1600">
                          <a:solidFill>
                            <a:schemeClr val="tx2"/>
                          </a:solidFill>
                          <a:latin typeface="Open Sans"/>
                          <a:ea typeface="Open Sans"/>
                          <a:cs typeface="Open Sans"/>
                          <a:sym typeface="Open Sans"/>
                        </a:rPr>
                        <a:t>General fund, rooms tax</a:t>
                      </a:r>
                      <a:endParaRPr sz="1600">
                        <a:solidFill>
                          <a:schemeClr val="tx2"/>
                        </a:solidFill>
                        <a:latin typeface="Open Sans"/>
                        <a:ea typeface="Open Sans"/>
                        <a:cs typeface="Open Sans"/>
                        <a:sym typeface="Open Sans"/>
                      </a:endParaRPr>
                    </a:p>
                  </a:txBody>
                  <a:tcPr marL="121900" marR="121900" marT="121900" marB="12190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tx2"/>
                      </a:solidFill>
                      <a:prstDash val="solid"/>
                      <a:round/>
                      <a:headEnd type="none" w="med" len="med"/>
                      <a:tailEnd type="none" w="med" len="med"/>
                    </a:lnT>
                    <a:lnB w="9525" cap="flat" cmpd="sng">
                      <a:noFill/>
                      <a:prstDash val="solid"/>
                      <a:round/>
                      <a:headEnd type="none" w="sm" len="sm"/>
                      <a:tailEnd type="none" w="sm" len="sm"/>
                    </a:lnB>
                    <a:lnTlToBr w="12700" cmpd="sng">
                      <a:noFill/>
                      <a:prstDash val="solid"/>
                    </a:lnTlToBr>
                    <a:lnBlToTr w="12700" cmpd="sng">
                      <a:noFill/>
                      <a:prstDash val="solid"/>
                    </a:lnBlToTr>
                    <a:solidFill>
                      <a:schemeClr val="bg2">
                        <a:lumMod val="40000"/>
                        <a:lumOff val="60000"/>
                      </a:schemeClr>
                    </a:solidFill>
                  </a:tcPr>
                </a:tc>
                <a:tc>
                  <a:txBody>
                    <a:bodyPr/>
                    <a:lstStyle/>
                    <a:p>
                      <a:pPr marL="0" lvl="0" indent="0" algn="l" rtl="0">
                        <a:spcBef>
                          <a:spcPts val="0"/>
                        </a:spcBef>
                        <a:spcAft>
                          <a:spcPts val="0"/>
                        </a:spcAft>
                        <a:buNone/>
                      </a:pPr>
                      <a:r>
                        <a:rPr lang="en" sz="1600">
                          <a:solidFill>
                            <a:schemeClr val="tx2"/>
                          </a:solidFill>
                          <a:latin typeface="Open Sans"/>
                          <a:ea typeface="Open Sans"/>
                          <a:cs typeface="Open Sans"/>
                          <a:sym typeface="Open Sans"/>
                        </a:rPr>
                        <a:t>General fund, rooms tax</a:t>
                      </a:r>
                      <a:endParaRPr sz="1600">
                        <a:solidFill>
                          <a:schemeClr val="tx2"/>
                        </a:solidFill>
                        <a:latin typeface="Open Sans"/>
                        <a:ea typeface="Open Sans"/>
                        <a:cs typeface="Open Sans"/>
                        <a:sym typeface="Open Sans"/>
                      </a:endParaRPr>
                    </a:p>
                  </a:txBody>
                  <a:tcPr marL="121900" marR="121900" marT="121900" marB="121900">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chemeClr val="tx2"/>
                      </a:solidFill>
                      <a:prstDash val="solid"/>
                      <a:round/>
                      <a:headEnd type="none" w="med" len="med"/>
                      <a:tailEnd type="none" w="med" len="med"/>
                    </a:lnT>
                    <a:lnB w="9525" cap="flat" cmpd="sng">
                      <a:noFill/>
                      <a:prstDash val="solid"/>
                      <a:round/>
                      <a:headEnd type="none" w="sm" len="sm"/>
                      <a:tailEnd type="none" w="sm" len="sm"/>
                    </a:lnB>
                    <a:lnTlToBr w="12700" cmpd="sng">
                      <a:noFill/>
                      <a:prstDash val="solid"/>
                    </a:lnTlToBr>
                    <a:lnBlToTr w="12700" cmpd="sng">
                      <a:noFill/>
                      <a:prstDash val="solid"/>
                    </a:lnBlToTr>
                    <a:solidFill>
                      <a:schemeClr val="bg2">
                        <a:lumMod val="60000"/>
                        <a:lumOff val="40000"/>
                      </a:schemeClr>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336662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houses in a city&#10;&#10;Description automatically generated">
            <a:extLst>
              <a:ext uri="{FF2B5EF4-FFF2-40B4-BE49-F238E27FC236}">
                <a16:creationId xmlns:a16="http://schemas.microsoft.com/office/drawing/2014/main" id="{03D84FFF-0DD6-3006-7348-92298D1D1187}"/>
              </a:ext>
            </a:extLst>
          </p:cNvPr>
          <p:cNvPicPr>
            <a:picLocks noChangeAspect="1"/>
          </p:cNvPicPr>
          <p:nvPr/>
        </p:nvPicPr>
        <p:blipFill rotWithShape="1">
          <a:blip r:embed="rId3"/>
          <a:srcRect t="24362" b="2844"/>
          <a:stretch/>
        </p:blipFill>
        <p:spPr>
          <a:xfrm>
            <a:off x="0" y="0"/>
            <a:ext cx="12191999" cy="6858000"/>
          </a:xfrm>
          <a:prstGeom prst="rect">
            <a:avLst/>
          </a:prstGeom>
        </p:spPr>
      </p:pic>
      <p:sp>
        <p:nvSpPr>
          <p:cNvPr id="2" name="Rectangle 1">
            <a:extLst>
              <a:ext uri="{FF2B5EF4-FFF2-40B4-BE49-F238E27FC236}">
                <a16:creationId xmlns:a16="http://schemas.microsoft.com/office/drawing/2014/main" id="{39C77A0B-D8C9-57B3-E213-B999D806D350}"/>
              </a:ext>
            </a:extLst>
          </p:cNvPr>
          <p:cNvSpPr/>
          <p:nvPr/>
        </p:nvSpPr>
        <p:spPr>
          <a:xfrm>
            <a:off x="2095500" y="1248343"/>
            <a:ext cx="7861300" cy="2334098"/>
          </a:xfrm>
          <a:prstGeom prst="rect">
            <a:avLst/>
          </a:prstGeom>
          <a:solidFill>
            <a:srgbClr val="1327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a:ea typeface="+mn-ea"/>
              <a:cs typeface="+mn-cs"/>
            </a:endParaRPr>
          </a:p>
        </p:txBody>
      </p:sp>
      <p:sp>
        <p:nvSpPr>
          <p:cNvPr id="4" name="TextBox 3">
            <a:extLst>
              <a:ext uri="{FF2B5EF4-FFF2-40B4-BE49-F238E27FC236}">
                <a16:creationId xmlns:a16="http://schemas.microsoft.com/office/drawing/2014/main" id="{E8D638B7-C1C4-6486-5C22-4DEB524854FE}"/>
              </a:ext>
            </a:extLst>
          </p:cNvPr>
          <p:cNvSpPr txBox="1"/>
          <p:nvPr/>
        </p:nvSpPr>
        <p:spPr>
          <a:xfrm>
            <a:off x="2288540" y="1797018"/>
            <a:ext cx="7475220" cy="1236749"/>
          </a:xfrm>
          <a:prstGeom prst="rect">
            <a:avLst/>
          </a:prstGeom>
          <a:noFill/>
        </p:spPr>
        <p:txBody>
          <a:bodyPr wrap="square" lIns="91440" tIns="45720" rIns="91440" bIns="45720" anchor="ctr">
            <a:spAutoFit/>
          </a:bodyPr>
          <a:lstStyle/>
          <a:p>
            <a:pPr marL="0" marR="0" lvl="0" indent="0" algn="ctr" defTabSz="914400" rtl="0" eaLnBrk="1" fontAlgn="auto" latinLnBrk="0" hangingPunct="1">
              <a:lnSpc>
                <a:spcPct val="120000"/>
              </a:lnSpc>
              <a:spcBef>
                <a:spcPts val="0"/>
              </a:spcBef>
              <a:spcAft>
                <a:spcPts val="60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Montserrat"/>
                <a:ea typeface="+mn-ea"/>
                <a:cs typeface="+mn-cs"/>
              </a:rPr>
              <a:t>Thank you!</a:t>
            </a:r>
            <a:endParaRPr kumimoji="0" lang="en-US" sz="3200" b="0" i="0" u="none" strike="noStrike" kern="1200" cap="none" spc="0" normalizeH="0" baseline="0" noProof="0" dirty="0">
              <a:ln>
                <a:noFill/>
              </a:ln>
              <a:solidFill>
                <a:prstClr val="white"/>
              </a:solidFill>
              <a:effectLst/>
              <a:uLnTx/>
              <a:uFillTx/>
              <a:latin typeface="Montserrat SemiBold" panose="00000700000000000000" pitchFamily="2" charset="0"/>
              <a:ea typeface="+mn-ea"/>
              <a:cs typeface="+mn-cs"/>
            </a:endParaRPr>
          </a:p>
          <a:p>
            <a:pPr marL="0" marR="0" lvl="0" indent="0" algn="ctr" defTabSz="914400" rtl="0" eaLnBrk="1" fontAlgn="auto" latinLnBrk="0" hangingPunct="1">
              <a:lnSpc>
                <a:spcPct val="120000"/>
              </a:lnSpc>
              <a:spcBef>
                <a:spcPts val="0"/>
              </a:spcBef>
              <a:spcAft>
                <a:spcPts val="60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Montserrat SemiBold" panose="00000700000000000000" pitchFamily="2" charset="0"/>
                <a:ea typeface="+mn-ea"/>
                <a:cs typeface="+mn-cs"/>
              </a:rPr>
              <a:t>www.capecodcommission.org/housing</a:t>
            </a:r>
          </a:p>
        </p:txBody>
      </p:sp>
    </p:spTree>
    <p:extLst>
      <p:ext uri="{BB962C8B-B14F-4D97-AF65-F5344CB8AC3E}">
        <p14:creationId xmlns:p14="http://schemas.microsoft.com/office/powerpoint/2010/main" val="3563470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1FF9A2-EDA1-27C2-EAFA-9F1BF9FF6F50}"/>
              </a:ext>
            </a:extLst>
          </p:cNvPr>
          <p:cNvSpPr/>
          <p:nvPr/>
        </p:nvSpPr>
        <p:spPr>
          <a:xfrm>
            <a:off x="3735659" y="4095590"/>
            <a:ext cx="4235354" cy="2574802"/>
          </a:xfrm>
          <a:prstGeom prst="rect">
            <a:avLst/>
          </a:prstGeom>
          <a:solidFill>
            <a:schemeClr val="accent6">
              <a:lumMod val="40000"/>
              <a:lumOff val="6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a:ea typeface="+mn-ea"/>
              <a:cs typeface="+mn-cs"/>
            </a:endParaRPr>
          </a:p>
        </p:txBody>
      </p:sp>
      <p:sp>
        <p:nvSpPr>
          <p:cNvPr id="3" name="Rectangle 2">
            <a:extLst>
              <a:ext uri="{FF2B5EF4-FFF2-40B4-BE49-F238E27FC236}">
                <a16:creationId xmlns:a16="http://schemas.microsoft.com/office/drawing/2014/main" id="{432A590A-5225-477A-7797-C7B6E46D258D}"/>
              </a:ext>
            </a:extLst>
          </p:cNvPr>
          <p:cNvSpPr/>
          <p:nvPr/>
        </p:nvSpPr>
        <p:spPr>
          <a:xfrm>
            <a:off x="8124767" y="4095590"/>
            <a:ext cx="3878339" cy="2574802"/>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a:ea typeface="+mn-ea"/>
              <a:cs typeface="+mn-cs"/>
            </a:endParaRPr>
          </a:p>
        </p:txBody>
      </p:sp>
      <p:sp>
        <p:nvSpPr>
          <p:cNvPr id="7" name="TextBox 6">
            <a:extLst>
              <a:ext uri="{FF2B5EF4-FFF2-40B4-BE49-F238E27FC236}">
                <a16:creationId xmlns:a16="http://schemas.microsoft.com/office/drawing/2014/main" id="{C267534C-3FBF-55D3-0608-643000DAF9BA}"/>
              </a:ext>
            </a:extLst>
          </p:cNvPr>
          <p:cNvSpPr txBox="1"/>
          <p:nvPr/>
        </p:nvSpPr>
        <p:spPr>
          <a:xfrm>
            <a:off x="3862042" y="5123418"/>
            <a:ext cx="4108970" cy="1343958"/>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US" sz="1800" b="0" i="0" u="none" strike="noStrike" kern="1200" cap="none" spc="0" normalizeH="0" baseline="0" noProof="0">
                <a:ln>
                  <a:noFill/>
                </a:ln>
                <a:solidFill>
                  <a:srgbClr val="B62958"/>
                </a:solidFill>
                <a:effectLst/>
                <a:uLnTx/>
                <a:uFillTx/>
                <a:latin typeface="Montserrat Medium" panose="00000600000000000000" pitchFamily="2" charset="0"/>
                <a:ea typeface="Open Sans" panose="020B0606030504020204" pitchFamily="34" charset="0"/>
                <a:cs typeface="Open Sans Light" panose="020B0306030504020204" pitchFamily="34" charset="0"/>
              </a:rPr>
              <a:t>Estimated housing </a:t>
            </a:r>
            <a:r>
              <a:rPr kumimoji="0" lang="en-US" sz="1800" b="1" i="0" u="none" strike="noStrike" kern="1200" cap="none" spc="0" normalizeH="0" baseline="0" noProof="0">
                <a:ln>
                  <a:noFill/>
                </a:ln>
                <a:solidFill>
                  <a:srgbClr val="B62958"/>
                </a:solidFill>
                <a:effectLst/>
                <a:uLnTx/>
                <a:uFillTx/>
                <a:latin typeface="Montserrat"/>
                <a:ea typeface="Open Sans" panose="020B0606030504020204" pitchFamily="34" charset="0"/>
                <a:cs typeface="Open Sans Light" panose="020B0306030504020204" pitchFamily="34" charset="0"/>
              </a:rPr>
              <a:t>demand is projected to outpace supply by 11,000 to nearly 22,000 </a:t>
            </a:r>
            <a:r>
              <a:rPr kumimoji="0" lang="en-US" sz="1800" b="0" i="0" u="none" strike="noStrike" kern="1200" cap="none" spc="0" normalizeH="0" baseline="0" noProof="0">
                <a:ln>
                  <a:noFill/>
                </a:ln>
                <a:solidFill>
                  <a:srgbClr val="B62958"/>
                </a:solidFill>
                <a:effectLst/>
                <a:uLnTx/>
                <a:uFillTx/>
                <a:latin typeface="Montserrat Medium" panose="00000600000000000000" pitchFamily="2" charset="0"/>
                <a:ea typeface="Open Sans" panose="020B0606030504020204" pitchFamily="34" charset="0"/>
                <a:cs typeface="Open Sans Light" panose="020B0306030504020204" pitchFamily="34" charset="0"/>
              </a:rPr>
              <a:t>housing units by 2035</a:t>
            </a:r>
          </a:p>
        </p:txBody>
      </p:sp>
      <p:sp>
        <p:nvSpPr>
          <p:cNvPr id="8" name="TextBox 7">
            <a:extLst>
              <a:ext uri="{FF2B5EF4-FFF2-40B4-BE49-F238E27FC236}">
                <a16:creationId xmlns:a16="http://schemas.microsoft.com/office/drawing/2014/main" id="{5D5F8585-8B0E-4340-0AE9-3952DE56BE86}"/>
              </a:ext>
            </a:extLst>
          </p:cNvPr>
          <p:cNvSpPr txBox="1"/>
          <p:nvPr/>
        </p:nvSpPr>
        <p:spPr>
          <a:xfrm>
            <a:off x="8124766" y="5610416"/>
            <a:ext cx="3772409" cy="869854"/>
          </a:xfrm>
          <a:prstGeom prst="rect">
            <a:avLst/>
          </a:prstGeom>
          <a:noFill/>
        </p:spPr>
        <p:txBody>
          <a:bodyPr wrap="square">
            <a:spAutoFit/>
          </a:bodyPr>
          <a:lstStyle/>
          <a:p>
            <a:pPr marL="0" marR="0" lvl="0" indent="0" algn="ctr" defTabSz="914400" rtl="0" eaLnBrk="1" fontAlgn="auto" latinLnBrk="0" hangingPunct="1">
              <a:lnSpc>
                <a:spcPct val="115000"/>
              </a:lnSpc>
              <a:spcBef>
                <a:spcPts val="0"/>
              </a:spcBef>
              <a:spcAft>
                <a:spcPts val="800"/>
              </a:spcAft>
              <a:buClrTx/>
              <a:buSzTx/>
              <a:buFontTx/>
              <a:buNone/>
              <a:tabLst/>
              <a:defRPr/>
            </a:pPr>
            <a:r>
              <a:rPr kumimoji="0" lang="en-US" sz="1500" b="0" i="0" u="none" strike="noStrike" kern="1200" cap="none" spc="0" normalizeH="0" baseline="0" noProof="0">
                <a:ln>
                  <a:noFill/>
                </a:ln>
                <a:solidFill>
                  <a:srgbClr val="193446"/>
                </a:solidFill>
                <a:effectLst/>
                <a:uLnTx/>
                <a:uFillTx/>
                <a:latin typeface="Montserrat Medium" panose="00000600000000000000" pitchFamily="2" charset="0"/>
                <a:ea typeface="Open Sans" panose="020B0606030504020204" pitchFamily="34" charset="0"/>
                <a:cs typeface="Open Sans Light" panose="020B0306030504020204" pitchFamily="34" charset="0"/>
              </a:rPr>
              <a:t>of the region is zoned to allow housing developments with more than two units to be built by-right</a:t>
            </a:r>
          </a:p>
        </p:txBody>
      </p:sp>
      <p:grpSp>
        <p:nvGrpSpPr>
          <p:cNvPr id="9" name="Group 8">
            <a:extLst>
              <a:ext uri="{FF2B5EF4-FFF2-40B4-BE49-F238E27FC236}">
                <a16:creationId xmlns:a16="http://schemas.microsoft.com/office/drawing/2014/main" id="{A32405C2-CC6A-A4C3-D8AA-26F97A1F0E6A}"/>
              </a:ext>
            </a:extLst>
          </p:cNvPr>
          <p:cNvGrpSpPr/>
          <p:nvPr/>
        </p:nvGrpSpPr>
        <p:grpSpPr>
          <a:xfrm>
            <a:off x="3941971" y="4408242"/>
            <a:ext cx="3837865" cy="502920"/>
            <a:chOff x="786175" y="1936201"/>
            <a:chExt cx="3994135" cy="502920"/>
          </a:xfrm>
        </p:grpSpPr>
        <p:pic>
          <p:nvPicPr>
            <p:cNvPr id="10" name="Graphic 9">
              <a:extLst>
                <a:ext uri="{FF2B5EF4-FFF2-40B4-BE49-F238E27FC236}">
                  <a16:creationId xmlns:a16="http://schemas.microsoft.com/office/drawing/2014/main" id="{CCC82125-2269-B845-651B-40CB8FDF9BE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6175" y="1936201"/>
              <a:ext cx="535972" cy="500431"/>
            </a:xfrm>
            <a:prstGeom prst="rect">
              <a:avLst/>
            </a:prstGeom>
          </p:spPr>
        </p:pic>
        <p:pic>
          <p:nvPicPr>
            <p:cNvPr id="11" name="Graphic 10">
              <a:extLst>
                <a:ext uri="{FF2B5EF4-FFF2-40B4-BE49-F238E27FC236}">
                  <a16:creationId xmlns:a16="http://schemas.microsoft.com/office/drawing/2014/main" id="{7842CBB3-FC5C-C2A9-C867-6A971182AAB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60354" y="1936201"/>
              <a:ext cx="538153" cy="502920"/>
            </a:xfrm>
            <a:prstGeom prst="rect">
              <a:avLst/>
            </a:prstGeom>
          </p:spPr>
        </p:pic>
        <p:pic>
          <p:nvPicPr>
            <p:cNvPr id="12" name="Graphic 11">
              <a:extLst>
                <a:ext uri="{FF2B5EF4-FFF2-40B4-BE49-F238E27FC236}">
                  <a16:creationId xmlns:a16="http://schemas.microsoft.com/office/drawing/2014/main" id="{B7E9C974-FB5E-9C62-2589-B1C71A8B309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36714" y="1936201"/>
              <a:ext cx="538153" cy="502920"/>
            </a:xfrm>
            <a:prstGeom prst="rect">
              <a:avLst/>
            </a:prstGeom>
          </p:spPr>
        </p:pic>
        <p:pic>
          <p:nvPicPr>
            <p:cNvPr id="13" name="Graphic 12">
              <a:extLst>
                <a:ext uri="{FF2B5EF4-FFF2-40B4-BE49-F238E27FC236}">
                  <a16:creationId xmlns:a16="http://schemas.microsoft.com/office/drawing/2014/main" id="{FB30CDDD-CC16-CA23-DA34-BD44D63B873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13074" y="1936201"/>
              <a:ext cx="538153" cy="502920"/>
            </a:xfrm>
            <a:prstGeom prst="rect">
              <a:avLst/>
            </a:prstGeom>
          </p:spPr>
        </p:pic>
        <p:pic>
          <p:nvPicPr>
            <p:cNvPr id="14" name="Graphic 13">
              <a:extLst>
                <a:ext uri="{FF2B5EF4-FFF2-40B4-BE49-F238E27FC236}">
                  <a16:creationId xmlns:a16="http://schemas.microsoft.com/office/drawing/2014/main" id="{73F7FC66-51FD-72BA-54A8-9CC1EF3B241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89434" y="1936201"/>
              <a:ext cx="538153" cy="502920"/>
            </a:xfrm>
            <a:prstGeom prst="rect">
              <a:avLst/>
            </a:prstGeom>
          </p:spPr>
        </p:pic>
        <p:pic>
          <p:nvPicPr>
            <p:cNvPr id="15" name="Graphic 14">
              <a:extLst>
                <a:ext uri="{FF2B5EF4-FFF2-40B4-BE49-F238E27FC236}">
                  <a16:creationId xmlns:a16="http://schemas.microsoft.com/office/drawing/2014/main" id="{DBB9E399-DA4D-DE3A-76CB-C38B38D27D0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65794" y="1936201"/>
              <a:ext cx="538153" cy="502920"/>
            </a:xfrm>
            <a:prstGeom prst="rect">
              <a:avLst/>
            </a:prstGeom>
          </p:spPr>
        </p:pic>
        <p:pic>
          <p:nvPicPr>
            <p:cNvPr id="16" name="Graphic 15">
              <a:extLst>
                <a:ext uri="{FF2B5EF4-FFF2-40B4-BE49-F238E27FC236}">
                  <a16:creationId xmlns:a16="http://schemas.microsoft.com/office/drawing/2014/main" id="{C5CEEBC0-C5E7-581A-128E-0E78E2C7885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242157" y="1936201"/>
              <a:ext cx="538153" cy="502920"/>
            </a:xfrm>
            <a:prstGeom prst="rect">
              <a:avLst/>
            </a:prstGeom>
          </p:spPr>
        </p:pic>
      </p:grpSp>
      <p:graphicFrame>
        <p:nvGraphicFramePr>
          <p:cNvPr id="17" name="Table 16">
            <a:extLst>
              <a:ext uri="{FF2B5EF4-FFF2-40B4-BE49-F238E27FC236}">
                <a16:creationId xmlns:a16="http://schemas.microsoft.com/office/drawing/2014/main" id="{0AADEF35-F13B-AFB3-0668-ADA7178765DA}"/>
              </a:ext>
            </a:extLst>
          </p:cNvPr>
          <p:cNvGraphicFramePr>
            <a:graphicFrameLocks noGrp="1"/>
          </p:cNvGraphicFramePr>
          <p:nvPr/>
        </p:nvGraphicFramePr>
        <p:xfrm>
          <a:off x="9857969" y="4364400"/>
          <a:ext cx="1711320" cy="1166200"/>
        </p:xfrm>
        <a:graphic>
          <a:graphicData uri="http://schemas.openxmlformats.org/drawingml/2006/table">
            <a:tbl>
              <a:tblPr>
                <a:tableStyleId>{5C22544A-7EE6-4342-B048-85BDC9FD1C3A}</a:tableStyleId>
              </a:tblPr>
              <a:tblGrid>
                <a:gridCol w="171132">
                  <a:extLst>
                    <a:ext uri="{9D8B030D-6E8A-4147-A177-3AD203B41FA5}">
                      <a16:colId xmlns:a16="http://schemas.microsoft.com/office/drawing/2014/main" val="2621350575"/>
                    </a:ext>
                  </a:extLst>
                </a:gridCol>
                <a:gridCol w="171132">
                  <a:extLst>
                    <a:ext uri="{9D8B030D-6E8A-4147-A177-3AD203B41FA5}">
                      <a16:colId xmlns:a16="http://schemas.microsoft.com/office/drawing/2014/main" val="264572420"/>
                    </a:ext>
                  </a:extLst>
                </a:gridCol>
                <a:gridCol w="171132">
                  <a:extLst>
                    <a:ext uri="{9D8B030D-6E8A-4147-A177-3AD203B41FA5}">
                      <a16:colId xmlns:a16="http://schemas.microsoft.com/office/drawing/2014/main" val="3279223490"/>
                    </a:ext>
                  </a:extLst>
                </a:gridCol>
                <a:gridCol w="171132">
                  <a:extLst>
                    <a:ext uri="{9D8B030D-6E8A-4147-A177-3AD203B41FA5}">
                      <a16:colId xmlns:a16="http://schemas.microsoft.com/office/drawing/2014/main" val="4216979142"/>
                    </a:ext>
                  </a:extLst>
                </a:gridCol>
                <a:gridCol w="171132">
                  <a:extLst>
                    <a:ext uri="{9D8B030D-6E8A-4147-A177-3AD203B41FA5}">
                      <a16:colId xmlns:a16="http://schemas.microsoft.com/office/drawing/2014/main" val="2557170983"/>
                    </a:ext>
                  </a:extLst>
                </a:gridCol>
                <a:gridCol w="171132">
                  <a:extLst>
                    <a:ext uri="{9D8B030D-6E8A-4147-A177-3AD203B41FA5}">
                      <a16:colId xmlns:a16="http://schemas.microsoft.com/office/drawing/2014/main" val="3190578923"/>
                    </a:ext>
                  </a:extLst>
                </a:gridCol>
                <a:gridCol w="171132">
                  <a:extLst>
                    <a:ext uri="{9D8B030D-6E8A-4147-A177-3AD203B41FA5}">
                      <a16:colId xmlns:a16="http://schemas.microsoft.com/office/drawing/2014/main" val="1533403072"/>
                    </a:ext>
                  </a:extLst>
                </a:gridCol>
                <a:gridCol w="171132">
                  <a:extLst>
                    <a:ext uri="{9D8B030D-6E8A-4147-A177-3AD203B41FA5}">
                      <a16:colId xmlns:a16="http://schemas.microsoft.com/office/drawing/2014/main" val="579223446"/>
                    </a:ext>
                  </a:extLst>
                </a:gridCol>
                <a:gridCol w="171132">
                  <a:extLst>
                    <a:ext uri="{9D8B030D-6E8A-4147-A177-3AD203B41FA5}">
                      <a16:colId xmlns:a16="http://schemas.microsoft.com/office/drawing/2014/main" val="1263327705"/>
                    </a:ext>
                  </a:extLst>
                </a:gridCol>
                <a:gridCol w="171132">
                  <a:extLst>
                    <a:ext uri="{9D8B030D-6E8A-4147-A177-3AD203B41FA5}">
                      <a16:colId xmlns:a16="http://schemas.microsoft.com/office/drawing/2014/main" val="2263818904"/>
                    </a:ext>
                  </a:extLst>
                </a:gridCol>
              </a:tblGrid>
              <a:tr h="116620">
                <a:tc>
                  <a:txBody>
                    <a:bodyPr/>
                    <a:lstStyle/>
                    <a:p>
                      <a:endParaRPr lang="en-US" sz="200"/>
                    </a:p>
                  </a:txBody>
                  <a:tcPr marL="0" marR="0" marT="0" marB="0">
                    <a:lnL w="19050" cap="flat" cmpd="sng" algn="ctr">
                      <a:solidFill>
                        <a:schemeClr val="bg2">
                          <a:lumMod val="20000"/>
                          <a:lumOff val="80000"/>
                        </a:schemeClr>
                      </a:solidFill>
                      <a:prstDash val="solid"/>
                      <a:round/>
                      <a:headEnd type="none" w="med" len="med"/>
                      <a:tailEnd type="none" w="med" len="med"/>
                    </a:lnL>
                    <a:lnR w="19050" cap="flat" cmpd="sng" algn="ctr">
                      <a:solidFill>
                        <a:schemeClr val="bg2">
                          <a:lumMod val="20000"/>
                          <a:lumOff val="80000"/>
                        </a:schemeClr>
                      </a:solidFill>
                      <a:prstDash val="solid"/>
                      <a:round/>
                      <a:headEnd type="none" w="med" len="med"/>
                      <a:tailEnd type="none" w="med" len="med"/>
                    </a:lnR>
                    <a:lnT w="19050" cap="flat" cmpd="sng" algn="ctr">
                      <a:solidFill>
                        <a:schemeClr val="bg2">
                          <a:lumMod val="20000"/>
                          <a:lumOff val="80000"/>
                        </a:schemeClr>
                      </a:solidFill>
                      <a:prstDash val="solid"/>
                      <a:round/>
                      <a:headEnd type="none" w="med" len="med"/>
                      <a:tailEnd type="none" w="med" len="med"/>
                    </a:lnT>
                    <a:lnB w="1905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endParaRPr lang="en-US" sz="200"/>
                    </a:p>
                  </a:txBody>
                  <a:tcPr marL="0" marR="0" marT="0" marB="0">
                    <a:lnL w="19050" cap="flat" cmpd="sng" algn="ctr">
                      <a:solidFill>
                        <a:schemeClr val="bg2">
                          <a:lumMod val="20000"/>
                          <a:lumOff val="80000"/>
                        </a:schemeClr>
                      </a:solidFill>
                      <a:prstDash val="solid"/>
                      <a:round/>
                      <a:headEnd type="none" w="med" len="med"/>
                      <a:tailEnd type="none" w="med" len="med"/>
                    </a:lnL>
                    <a:lnR w="19050" cap="flat" cmpd="sng" algn="ctr">
                      <a:solidFill>
                        <a:schemeClr val="bg2">
                          <a:lumMod val="20000"/>
                          <a:lumOff val="80000"/>
                        </a:schemeClr>
                      </a:solidFill>
                      <a:prstDash val="solid"/>
                      <a:round/>
                      <a:headEnd type="none" w="med" len="med"/>
                      <a:tailEnd type="none" w="med" len="med"/>
                    </a:lnR>
                    <a:lnT w="19050" cap="flat" cmpd="sng" algn="ctr">
                      <a:solidFill>
                        <a:schemeClr val="bg2">
                          <a:lumMod val="20000"/>
                          <a:lumOff val="80000"/>
                        </a:schemeClr>
                      </a:solidFill>
                      <a:prstDash val="solid"/>
                      <a:round/>
                      <a:headEnd type="none" w="med" len="med"/>
                      <a:tailEnd type="none" w="med" len="med"/>
                    </a:lnT>
                    <a:lnB w="1905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endParaRPr lang="en-US" sz="200"/>
                    </a:p>
                  </a:txBody>
                  <a:tcPr marL="0" marR="0" marT="0" marB="0">
                    <a:lnL w="19050" cap="flat" cmpd="sng" algn="ctr">
                      <a:solidFill>
                        <a:schemeClr val="bg2">
                          <a:lumMod val="20000"/>
                          <a:lumOff val="80000"/>
                        </a:schemeClr>
                      </a:solidFill>
                      <a:prstDash val="solid"/>
                      <a:round/>
                      <a:headEnd type="none" w="med" len="med"/>
                      <a:tailEnd type="none" w="med" len="med"/>
                    </a:lnL>
                    <a:lnR w="19050" cap="flat" cmpd="sng" algn="ctr">
                      <a:solidFill>
                        <a:schemeClr val="bg2">
                          <a:lumMod val="20000"/>
                          <a:lumOff val="80000"/>
                        </a:schemeClr>
                      </a:solidFill>
                      <a:prstDash val="solid"/>
                      <a:round/>
                      <a:headEnd type="none" w="med" len="med"/>
                      <a:tailEnd type="none" w="med" len="med"/>
                    </a:lnR>
                    <a:lnT w="19050" cap="flat" cmpd="sng" algn="ctr">
                      <a:solidFill>
                        <a:schemeClr val="bg2">
                          <a:lumMod val="20000"/>
                          <a:lumOff val="80000"/>
                        </a:schemeClr>
                      </a:solidFill>
                      <a:prstDash val="solid"/>
                      <a:round/>
                      <a:headEnd type="none" w="med" len="med"/>
                      <a:tailEnd type="none" w="med" len="med"/>
                    </a:lnT>
                    <a:lnB w="1905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endParaRPr lang="en-US" sz="200"/>
                    </a:p>
                  </a:txBody>
                  <a:tcPr marL="0" marR="0" marT="0" marB="0">
                    <a:lnL w="19050" cap="flat" cmpd="sng" algn="ctr">
                      <a:solidFill>
                        <a:schemeClr val="bg2">
                          <a:lumMod val="20000"/>
                          <a:lumOff val="80000"/>
                        </a:schemeClr>
                      </a:solidFill>
                      <a:prstDash val="solid"/>
                      <a:round/>
                      <a:headEnd type="none" w="med" len="med"/>
                      <a:tailEnd type="none" w="med" len="med"/>
                    </a:lnL>
                    <a:lnR w="19050" cap="flat" cmpd="sng" algn="ctr">
                      <a:solidFill>
                        <a:schemeClr val="bg2">
                          <a:lumMod val="20000"/>
                          <a:lumOff val="80000"/>
                        </a:schemeClr>
                      </a:solidFill>
                      <a:prstDash val="solid"/>
                      <a:round/>
                      <a:headEnd type="none" w="med" len="med"/>
                      <a:tailEnd type="none" w="med" len="med"/>
                    </a:lnR>
                    <a:lnT w="19050" cap="flat" cmpd="sng" algn="ctr">
                      <a:solidFill>
                        <a:schemeClr val="bg2">
                          <a:lumMod val="20000"/>
                          <a:lumOff val="80000"/>
                        </a:schemeClr>
                      </a:solidFill>
                      <a:prstDash val="solid"/>
                      <a:round/>
                      <a:headEnd type="none" w="med" len="med"/>
                      <a:tailEnd type="none" w="med" len="med"/>
                    </a:lnT>
                    <a:lnB w="1905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endParaRPr lang="en-US" sz="200"/>
                    </a:p>
                  </a:txBody>
                  <a:tcPr marL="0" marR="0" marT="0" marB="0">
                    <a:lnL w="19050" cap="flat" cmpd="sng" algn="ctr">
                      <a:solidFill>
                        <a:schemeClr val="bg2">
                          <a:lumMod val="20000"/>
                          <a:lumOff val="80000"/>
                        </a:schemeClr>
                      </a:solidFill>
                      <a:prstDash val="solid"/>
                      <a:round/>
                      <a:headEnd type="none" w="med" len="med"/>
                      <a:tailEnd type="none" w="med" len="med"/>
                    </a:lnL>
                    <a:lnR w="19050" cap="flat" cmpd="sng" algn="ctr">
                      <a:solidFill>
                        <a:schemeClr val="bg2">
                          <a:lumMod val="20000"/>
                          <a:lumOff val="80000"/>
                        </a:schemeClr>
                      </a:solidFill>
                      <a:prstDash val="solid"/>
                      <a:round/>
                      <a:headEnd type="none" w="med" len="med"/>
                      <a:tailEnd type="none" w="med" len="med"/>
                    </a:lnR>
                    <a:lnT w="19050" cap="flat" cmpd="sng" algn="ctr">
                      <a:solidFill>
                        <a:schemeClr val="bg2">
                          <a:lumMod val="20000"/>
                          <a:lumOff val="80000"/>
                        </a:schemeClr>
                      </a:solidFill>
                      <a:prstDash val="solid"/>
                      <a:round/>
                      <a:headEnd type="none" w="med" len="med"/>
                      <a:tailEnd type="none" w="med" len="med"/>
                    </a:lnT>
                    <a:lnB w="1905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endParaRPr lang="en-US" sz="200"/>
                    </a:p>
                  </a:txBody>
                  <a:tcPr marL="0" marR="0" marT="0" marB="0">
                    <a:lnL w="19050" cap="flat" cmpd="sng" algn="ctr">
                      <a:solidFill>
                        <a:schemeClr val="bg2">
                          <a:lumMod val="20000"/>
                          <a:lumOff val="80000"/>
                        </a:schemeClr>
                      </a:solidFill>
                      <a:prstDash val="solid"/>
                      <a:round/>
                      <a:headEnd type="none" w="med" len="med"/>
                      <a:tailEnd type="none" w="med" len="med"/>
                    </a:lnL>
                    <a:lnR w="19050" cap="flat" cmpd="sng" algn="ctr">
                      <a:solidFill>
                        <a:schemeClr val="bg2">
                          <a:lumMod val="20000"/>
                          <a:lumOff val="80000"/>
                        </a:schemeClr>
                      </a:solidFill>
                      <a:prstDash val="solid"/>
                      <a:round/>
                      <a:headEnd type="none" w="med" len="med"/>
                      <a:tailEnd type="none" w="med" len="med"/>
                    </a:lnR>
                    <a:lnT w="19050" cap="flat" cmpd="sng" algn="ctr">
                      <a:solidFill>
                        <a:schemeClr val="bg2">
                          <a:lumMod val="20000"/>
                          <a:lumOff val="80000"/>
                        </a:schemeClr>
                      </a:solidFill>
                      <a:prstDash val="solid"/>
                      <a:round/>
                      <a:headEnd type="none" w="med" len="med"/>
                      <a:tailEnd type="none" w="med" len="med"/>
                    </a:lnT>
                    <a:lnB w="1905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endParaRPr lang="en-US" sz="200"/>
                    </a:p>
                  </a:txBody>
                  <a:tcPr marL="0" marR="0" marT="0" marB="0">
                    <a:lnL w="19050" cap="flat" cmpd="sng" algn="ctr">
                      <a:solidFill>
                        <a:schemeClr val="bg2">
                          <a:lumMod val="20000"/>
                          <a:lumOff val="80000"/>
                        </a:schemeClr>
                      </a:solidFill>
                      <a:prstDash val="solid"/>
                      <a:round/>
                      <a:headEnd type="none" w="med" len="med"/>
                      <a:tailEnd type="none" w="med" len="med"/>
                    </a:lnL>
                    <a:lnR w="19050" cap="flat" cmpd="sng" algn="ctr">
                      <a:solidFill>
                        <a:schemeClr val="bg2">
                          <a:lumMod val="20000"/>
                          <a:lumOff val="80000"/>
                        </a:schemeClr>
                      </a:solidFill>
                      <a:prstDash val="solid"/>
                      <a:round/>
                      <a:headEnd type="none" w="med" len="med"/>
                      <a:tailEnd type="none" w="med" len="med"/>
                    </a:lnR>
                    <a:lnT w="19050" cap="flat" cmpd="sng" algn="ctr">
                      <a:solidFill>
                        <a:schemeClr val="bg2">
                          <a:lumMod val="20000"/>
                          <a:lumOff val="80000"/>
                        </a:schemeClr>
                      </a:solidFill>
                      <a:prstDash val="solid"/>
                      <a:round/>
                      <a:headEnd type="none" w="med" len="med"/>
                      <a:tailEnd type="none" w="med" len="med"/>
                    </a:lnT>
                    <a:lnB w="1905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endParaRPr lang="en-US" sz="200"/>
                    </a:p>
                  </a:txBody>
                  <a:tcPr marL="0" marR="0" marT="0" marB="0">
                    <a:lnL w="19050" cap="flat" cmpd="sng" algn="ctr">
                      <a:solidFill>
                        <a:schemeClr val="bg2">
                          <a:lumMod val="20000"/>
                          <a:lumOff val="80000"/>
                        </a:schemeClr>
                      </a:solidFill>
                      <a:prstDash val="solid"/>
                      <a:round/>
                      <a:headEnd type="none" w="med" len="med"/>
                      <a:tailEnd type="none" w="med" len="med"/>
                    </a:lnL>
                    <a:lnR w="19050" cap="flat" cmpd="sng" algn="ctr">
                      <a:solidFill>
                        <a:schemeClr val="bg2">
                          <a:lumMod val="20000"/>
                          <a:lumOff val="80000"/>
                        </a:schemeClr>
                      </a:solidFill>
                      <a:prstDash val="solid"/>
                      <a:round/>
                      <a:headEnd type="none" w="med" len="med"/>
                      <a:tailEnd type="none" w="med" len="med"/>
                    </a:lnR>
                    <a:lnT w="19050" cap="flat" cmpd="sng" algn="ctr">
                      <a:solidFill>
                        <a:schemeClr val="bg2">
                          <a:lumMod val="20000"/>
                          <a:lumOff val="80000"/>
                        </a:schemeClr>
                      </a:solidFill>
                      <a:prstDash val="solid"/>
                      <a:round/>
                      <a:headEnd type="none" w="med" len="med"/>
                      <a:tailEnd type="none" w="med" len="med"/>
                    </a:lnT>
                    <a:lnB w="1905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endParaRPr lang="en-US" sz="200"/>
                    </a:p>
                  </a:txBody>
                  <a:tcPr marL="0" marR="0" marT="0" marB="0">
                    <a:lnL w="19050" cap="flat" cmpd="sng" algn="ctr">
                      <a:solidFill>
                        <a:schemeClr val="bg2">
                          <a:lumMod val="20000"/>
                          <a:lumOff val="80000"/>
                        </a:schemeClr>
                      </a:solidFill>
                      <a:prstDash val="solid"/>
                      <a:round/>
                      <a:headEnd type="none" w="med" len="med"/>
                      <a:tailEnd type="none" w="med" len="med"/>
                    </a:lnL>
                    <a:lnR w="19050" cap="flat" cmpd="sng" algn="ctr">
                      <a:solidFill>
                        <a:schemeClr val="bg2">
                          <a:lumMod val="20000"/>
                          <a:lumOff val="80000"/>
                        </a:schemeClr>
                      </a:solidFill>
                      <a:prstDash val="solid"/>
                      <a:round/>
                      <a:headEnd type="none" w="med" len="med"/>
                      <a:tailEnd type="none" w="med" len="med"/>
                    </a:lnR>
                    <a:lnT w="19050" cap="flat" cmpd="sng" algn="ctr">
                      <a:solidFill>
                        <a:schemeClr val="bg2">
                          <a:lumMod val="20000"/>
                          <a:lumOff val="80000"/>
                        </a:schemeClr>
                      </a:solidFill>
                      <a:prstDash val="solid"/>
                      <a:round/>
                      <a:headEnd type="none" w="med" len="med"/>
                      <a:tailEnd type="none" w="med" len="med"/>
                    </a:lnT>
                    <a:lnB w="1905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endParaRPr lang="en-US" sz="200"/>
                    </a:p>
                  </a:txBody>
                  <a:tcPr marL="0" marR="0" marT="0" marB="0">
                    <a:lnL w="19050" cap="flat" cmpd="sng" algn="ctr">
                      <a:solidFill>
                        <a:schemeClr val="bg2">
                          <a:lumMod val="20000"/>
                          <a:lumOff val="80000"/>
                        </a:schemeClr>
                      </a:solidFill>
                      <a:prstDash val="solid"/>
                      <a:round/>
                      <a:headEnd type="none" w="med" len="med"/>
                      <a:tailEnd type="none" w="med" len="med"/>
                    </a:lnL>
                    <a:lnR w="19050" cap="flat" cmpd="sng" algn="ctr">
                      <a:solidFill>
                        <a:schemeClr val="bg2">
                          <a:lumMod val="20000"/>
                          <a:lumOff val="80000"/>
                        </a:schemeClr>
                      </a:solidFill>
                      <a:prstDash val="solid"/>
                      <a:round/>
                      <a:headEnd type="none" w="med" len="med"/>
                      <a:tailEnd type="none" w="med" len="med"/>
                    </a:lnR>
                    <a:lnT w="19050" cap="flat" cmpd="sng" algn="ctr">
                      <a:solidFill>
                        <a:schemeClr val="bg2">
                          <a:lumMod val="20000"/>
                          <a:lumOff val="80000"/>
                        </a:schemeClr>
                      </a:solidFill>
                      <a:prstDash val="solid"/>
                      <a:round/>
                      <a:headEnd type="none" w="med" len="med"/>
                      <a:tailEnd type="none" w="med" len="med"/>
                    </a:lnT>
                    <a:lnB w="1905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extLst>
                  <a:ext uri="{0D108BD9-81ED-4DB2-BD59-A6C34878D82A}">
                    <a16:rowId xmlns:a16="http://schemas.microsoft.com/office/drawing/2014/main" val="346831434"/>
                  </a:ext>
                </a:extLst>
              </a:tr>
              <a:tr h="116620">
                <a:tc>
                  <a:txBody>
                    <a:bodyPr/>
                    <a:lstStyle/>
                    <a:p>
                      <a:endParaRPr lang="en-US" sz="200"/>
                    </a:p>
                  </a:txBody>
                  <a:tcPr marL="0" marR="0" marT="0" marB="0">
                    <a:lnL w="19050" cap="flat" cmpd="sng" algn="ctr">
                      <a:solidFill>
                        <a:schemeClr val="bg2">
                          <a:lumMod val="20000"/>
                          <a:lumOff val="80000"/>
                        </a:schemeClr>
                      </a:solidFill>
                      <a:prstDash val="solid"/>
                      <a:round/>
                      <a:headEnd type="none" w="med" len="med"/>
                      <a:tailEnd type="none" w="med" len="med"/>
                    </a:lnL>
                    <a:lnR w="19050" cap="flat" cmpd="sng" algn="ctr">
                      <a:solidFill>
                        <a:schemeClr val="bg2">
                          <a:lumMod val="20000"/>
                          <a:lumOff val="80000"/>
                        </a:schemeClr>
                      </a:solidFill>
                      <a:prstDash val="solid"/>
                      <a:round/>
                      <a:headEnd type="none" w="med" len="med"/>
                      <a:tailEnd type="none" w="med" len="med"/>
                    </a:lnR>
                    <a:lnT w="19050" cap="flat" cmpd="sng" algn="ctr">
                      <a:solidFill>
                        <a:schemeClr val="bg2">
                          <a:lumMod val="20000"/>
                          <a:lumOff val="80000"/>
                        </a:schemeClr>
                      </a:solidFill>
                      <a:prstDash val="solid"/>
                      <a:round/>
                      <a:headEnd type="none" w="med" len="med"/>
                      <a:tailEnd type="none" w="med" len="med"/>
                    </a:lnT>
                    <a:lnB w="1905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endParaRPr lang="en-US" sz="200"/>
                    </a:p>
                  </a:txBody>
                  <a:tcPr marL="0" marR="0" marT="0" marB="0">
                    <a:lnL w="19050" cap="flat" cmpd="sng" algn="ctr">
                      <a:solidFill>
                        <a:schemeClr val="bg2">
                          <a:lumMod val="20000"/>
                          <a:lumOff val="80000"/>
                        </a:schemeClr>
                      </a:solidFill>
                      <a:prstDash val="solid"/>
                      <a:round/>
                      <a:headEnd type="none" w="med" len="med"/>
                      <a:tailEnd type="none" w="med" len="med"/>
                    </a:lnL>
                    <a:lnR w="19050" cap="flat" cmpd="sng" algn="ctr">
                      <a:solidFill>
                        <a:schemeClr val="bg2">
                          <a:lumMod val="20000"/>
                          <a:lumOff val="80000"/>
                        </a:schemeClr>
                      </a:solidFill>
                      <a:prstDash val="solid"/>
                      <a:round/>
                      <a:headEnd type="none" w="med" len="med"/>
                      <a:tailEnd type="none" w="med" len="med"/>
                    </a:lnR>
                    <a:lnT w="19050" cap="flat" cmpd="sng" algn="ctr">
                      <a:solidFill>
                        <a:schemeClr val="bg2">
                          <a:lumMod val="20000"/>
                          <a:lumOff val="80000"/>
                        </a:schemeClr>
                      </a:solidFill>
                      <a:prstDash val="solid"/>
                      <a:round/>
                      <a:headEnd type="none" w="med" len="med"/>
                      <a:tailEnd type="none" w="med" len="med"/>
                    </a:lnT>
                    <a:lnB w="1905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endParaRPr lang="en-US" sz="200"/>
                    </a:p>
                  </a:txBody>
                  <a:tcPr marL="0" marR="0" marT="0" marB="0">
                    <a:lnL w="19050" cap="flat" cmpd="sng" algn="ctr">
                      <a:solidFill>
                        <a:schemeClr val="bg2">
                          <a:lumMod val="20000"/>
                          <a:lumOff val="80000"/>
                        </a:schemeClr>
                      </a:solidFill>
                      <a:prstDash val="solid"/>
                      <a:round/>
                      <a:headEnd type="none" w="med" len="med"/>
                      <a:tailEnd type="none" w="med" len="med"/>
                    </a:lnL>
                    <a:lnR w="19050" cap="flat" cmpd="sng" algn="ctr">
                      <a:solidFill>
                        <a:schemeClr val="bg2">
                          <a:lumMod val="20000"/>
                          <a:lumOff val="80000"/>
                        </a:schemeClr>
                      </a:solidFill>
                      <a:prstDash val="solid"/>
                      <a:round/>
                      <a:headEnd type="none" w="med" len="med"/>
                      <a:tailEnd type="none" w="med" len="med"/>
                    </a:lnR>
                    <a:lnT w="19050" cap="flat" cmpd="sng" algn="ctr">
                      <a:solidFill>
                        <a:schemeClr val="bg2">
                          <a:lumMod val="20000"/>
                          <a:lumOff val="80000"/>
                        </a:schemeClr>
                      </a:solidFill>
                      <a:prstDash val="solid"/>
                      <a:round/>
                      <a:headEnd type="none" w="med" len="med"/>
                      <a:tailEnd type="none" w="med" len="med"/>
                    </a:lnT>
                    <a:lnB w="1905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endParaRPr lang="en-US" sz="200"/>
                    </a:p>
                  </a:txBody>
                  <a:tcPr marL="0" marR="0" marT="0" marB="0">
                    <a:lnL w="19050" cap="flat" cmpd="sng" algn="ctr">
                      <a:solidFill>
                        <a:schemeClr val="bg2">
                          <a:lumMod val="20000"/>
                          <a:lumOff val="80000"/>
                        </a:schemeClr>
                      </a:solidFill>
                      <a:prstDash val="solid"/>
                      <a:round/>
                      <a:headEnd type="none" w="med" len="med"/>
                      <a:tailEnd type="none" w="med" len="med"/>
                    </a:lnL>
                    <a:lnR w="19050" cap="flat" cmpd="sng" algn="ctr">
                      <a:solidFill>
                        <a:schemeClr val="bg2">
                          <a:lumMod val="20000"/>
                          <a:lumOff val="80000"/>
                        </a:schemeClr>
                      </a:solidFill>
                      <a:prstDash val="solid"/>
                      <a:round/>
                      <a:headEnd type="none" w="med" len="med"/>
                      <a:tailEnd type="none" w="med" len="med"/>
                    </a:lnR>
                    <a:lnT w="19050" cap="flat" cmpd="sng" algn="ctr">
                      <a:solidFill>
                        <a:schemeClr val="bg2">
                          <a:lumMod val="20000"/>
                          <a:lumOff val="80000"/>
                        </a:schemeClr>
                      </a:solidFill>
                      <a:prstDash val="solid"/>
                      <a:round/>
                      <a:headEnd type="none" w="med" len="med"/>
                      <a:tailEnd type="none" w="med" len="med"/>
                    </a:lnT>
                    <a:lnB w="1905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endParaRPr lang="en-US" sz="200"/>
                    </a:p>
                  </a:txBody>
                  <a:tcPr marL="0" marR="0" marT="0" marB="0">
                    <a:lnL w="19050" cap="flat" cmpd="sng" algn="ctr">
                      <a:solidFill>
                        <a:schemeClr val="bg2">
                          <a:lumMod val="20000"/>
                          <a:lumOff val="80000"/>
                        </a:schemeClr>
                      </a:solidFill>
                      <a:prstDash val="solid"/>
                      <a:round/>
                      <a:headEnd type="none" w="med" len="med"/>
                      <a:tailEnd type="none" w="med" len="med"/>
                    </a:lnL>
                    <a:lnR w="19050" cap="flat" cmpd="sng" algn="ctr">
                      <a:solidFill>
                        <a:schemeClr val="bg2">
                          <a:lumMod val="20000"/>
                          <a:lumOff val="80000"/>
                        </a:schemeClr>
                      </a:solidFill>
                      <a:prstDash val="solid"/>
                      <a:round/>
                      <a:headEnd type="none" w="med" len="med"/>
                      <a:tailEnd type="none" w="med" len="med"/>
                    </a:lnR>
                    <a:lnT w="19050" cap="flat" cmpd="sng" algn="ctr">
                      <a:solidFill>
                        <a:schemeClr val="bg2">
                          <a:lumMod val="20000"/>
                          <a:lumOff val="80000"/>
                        </a:schemeClr>
                      </a:solidFill>
                      <a:prstDash val="solid"/>
                      <a:round/>
                      <a:headEnd type="none" w="med" len="med"/>
                      <a:tailEnd type="none" w="med" len="med"/>
                    </a:lnT>
                    <a:lnB w="1905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endParaRPr lang="en-US" sz="200"/>
                    </a:p>
                  </a:txBody>
                  <a:tcPr marL="0" marR="0" marT="0" marB="0">
                    <a:lnL w="19050" cap="flat" cmpd="sng" algn="ctr">
                      <a:solidFill>
                        <a:schemeClr val="bg2">
                          <a:lumMod val="20000"/>
                          <a:lumOff val="80000"/>
                        </a:schemeClr>
                      </a:solidFill>
                      <a:prstDash val="solid"/>
                      <a:round/>
                      <a:headEnd type="none" w="med" len="med"/>
                      <a:tailEnd type="none" w="med" len="med"/>
                    </a:lnL>
                    <a:lnR w="19050" cap="flat" cmpd="sng" algn="ctr">
                      <a:solidFill>
                        <a:schemeClr val="bg2">
                          <a:lumMod val="20000"/>
                          <a:lumOff val="80000"/>
                        </a:schemeClr>
                      </a:solidFill>
                      <a:prstDash val="solid"/>
                      <a:round/>
                      <a:headEnd type="none" w="med" len="med"/>
                      <a:tailEnd type="none" w="med" len="med"/>
                    </a:lnR>
                    <a:lnT w="19050" cap="flat" cmpd="sng" algn="ctr">
                      <a:solidFill>
                        <a:schemeClr val="bg2">
                          <a:lumMod val="20000"/>
                          <a:lumOff val="80000"/>
                        </a:schemeClr>
                      </a:solidFill>
                      <a:prstDash val="solid"/>
                      <a:round/>
                      <a:headEnd type="none" w="med" len="med"/>
                      <a:tailEnd type="none" w="med" len="med"/>
                    </a:lnT>
                    <a:lnB w="1905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endParaRPr lang="en-US" sz="200"/>
                    </a:p>
                  </a:txBody>
                  <a:tcPr marL="0" marR="0" marT="0" marB="0">
                    <a:lnL w="19050" cap="flat" cmpd="sng" algn="ctr">
                      <a:solidFill>
                        <a:schemeClr val="bg2">
                          <a:lumMod val="20000"/>
                          <a:lumOff val="80000"/>
                        </a:schemeClr>
                      </a:solidFill>
                      <a:prstDash val="solid"/>
                      <a:round/>
                      <a:headEnd type="none" w="med" len="med"/>
                      <a:tailEnd type="none" w="med" len="med"/>
                    </a:lnL>
                    <a:lnR w="19050" cap="flat" cmpd="sng" algn="ctr">
                      <a:solidFill>
                        <a:schemeClr val="bg2">
                          <a:lumMod val="20000"/>
                          <a:lumOff val="80000"/>
                        </a:schemeClr>
                      </a:solidFill>
                      <a:prstDash val="solid"/>
                      <a:round/>
                      <a:headEnd type="none" w="med" len="med"/>
                      <a:tailEnd type="none" w="med" len="med"/>
                    </a:lnR>
                    <a:lnT w="19050" cap="flat" cmpd="sng" algn="ctr">
                      <a:solidFill>
                        <a:schemeClr val="bg2">
                          <a:lumMod val="20000"/>
                          <a:lumOff val="80000"/>
                        </a:schemeClr>
                      </a:solidFill>
                      <a:prstDash val="solid"/>
                      <a:round/>
                      <a:headEnd type="none" w="med" len="med"/>
                      <a:tailEnd type="none" w="med" len="med"/>
                    </a:lnT>
                    <a:lnB w="1905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endParaRPr lang="en-US" sz="200"/>
                    </a:p>
                  </a:txBody>
                  <a:tcPr marL="0" marR="0" marT="0" marB="0">
                    <a:lnL w="19050" cap="flat" cmpd="sng" algn="ctr">
                      <a:solidFill>
                        <a:schemeClr val="bg2">
                          <a:lumMod val="20000"/>
                          <a:lumOff val="80000"/>
                        </a:schemeClr>
                      </a:solidFill>
                      <a:prstDash val="solid"/>
                      <a:round/>
                      <a:headEnd type="none" w="med" len="med"/>
                      <a:tailEnd type="none" w="med" len="med"/>
                    </a:lnL>
                    <a:lnR w="19050" cap="flat" cmpd="sng" algn="ctr">
                      <a:solidFill>
                        <a:schemeClr val="bg2">
                          <a:lumMod val="20000"/>
                          <a:lumOff val="80000"/>
                        </a:schemeClr>
                      </a:solidFill>
                      <a:prstDash val="solid"/>
                      <a:round/>
                      <a:headEnd type="none" w="med" len="med"/>
                      <a:tailEnd type="none" w="med" len="med"/>
                    </a:lnR>
                    <a:lnT w="19050" cap="flat" cmpd="sng" algn="ctr">
                      <a:solidFill>
                        <a:schemeClr val="bg2">
                          <a:lumMod val="20000"/>
                          <a:lumOff val="80000"/>
                        </a:schemeClr>
                      </a:solidFill>
                      <a:prstDash val="solid"/>
                      <a:round/>
                      <a:headEnd type="none" w="med" len="med"/>
                      <a:tailEnd type="none" w="med" len="med"/>
                    </a:lnT>
                    <a:lnB w="1905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endParaRPr lang="en-US" sz="200"/>
                    </a:p>
                  </a:txBody>
                  <a:tcPr marL="0" marR="0" marT="0" marB="0">
                    <a:lnL w="19050" cap="flat" cmpd="sng" algn="ctr">
                      <a:solidFill>
                        <a:schemeClr val="bg2">
                          <a:lumMod val="20000"/>
                          <a:lumOff val="80000"/>
                        </a:schemeClr>
                      </a:solidFill>
                      <a:prstDash val="solid"/>
                      <a:round/>
                      <a:headEnd type="none" w="med" len="med"/>
                      <a:tailEnd type="none" w="med" len="med"/>
                    </a:lnL>
                    <a:lnR w="19050" cap="flat" cmpd="sng" algn="ctr">
                      <a:solidFill>
                        <a:schemeClr val="bg2">
                          <a:lumMod val="20000"/>
                          <a:lumOff val="80000"/>
                        </a:schemeClr>
                      </a:solidFill>
                      <a:prstDash val="solid"/>
                      <a:round/>
                      <a:headEnd type="none" w="med" len="med"/>
                      <a:tailEnd type="none" w="med" len="med"/>
                    </a:lnR>
                    <a:lnT w="19050" cap="flat" cmpd="sng" algn="ctr">
                      <a:solidFill>
                        <a:schemeClr val="bg2">
                          <a:lumMod val="20000"/>
                          <a:lumOff val="80000"/>
                        </a:schemeClr>
                      </a:solidFill>
                      <a:prstDash val="solid"/>
                      <a:round/>
                      <a:headEnd type="none" w="med" len="med"/>
                      <a:tailEnd type="none" w="med" len="med"/>
                    </a:lnT>
                    <a:lnB w="1905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endParaRPr lang="en-US" sz="200"/>
                    </a:p>
                  </a:txBody>
                  <a:tcPr marL="0" marR="0" marT="0" marB="0">
                    <a:lnL w="19050" cap="flat" cmpd="sng" algn="ctr">
                      <a:solidFill>
                        <a:schemeClr val="bg2">
                          <a:lumMod val="20000"/>
                          <a:lumOff val="80000"/>
                        </a:schemeClr>
                      </a:solidFill>
                      <a:prstDash val="solid"/>
                      <a:round/>
                      <a:headEnd type="none" w="med" len="med"/>
                      <a:tailEnd type="none" w="med" len="med"/>
                    </a:lnL>
                    <a:lnR w="19050" cap="flat" cmpd="sng" algn="ctr">
                      <a:solidFill>
                        <a:schemeClr val="bg2">
                          <a:lumMod val="20000"/>
                          <a:lumOff val="80000"/>
                        </a:schemeClr>
                      </a:solidFill>
                      <a:prstDash val="solid"/>
                      <a:round/>
                      <a:headEnd type="none" w="med" len="med"/>
                      <a:tailEnd type="none" w="med" len="med"/>
                    </a:lnR>
                    <a:lnT w="19050" cap="flat" cmpd="sng" algn="ctr">
                      <a:solidFill>
                        <a:schemeClr val="bg2">
                          <a:lumMod val="20000"/>
                          <a:lumOff val="80000"/>
                        </a:schemeClr>
                      </a:solidFill>
                      <a:prstDash val="solid"/>
                      <a:round/>
                      <a:headEnd type="none" w="med" len="med"/>
                      <a:tailEnd type="none" w="med" len="med"/>
                    </a:lnT>
                    <a:lnB w="1905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extLst>
                  <a:ext uri="{0D108BD9-81ED-4DB2-BD59-A6C34878D82A}">
                    <a16:rowId xmlns:a16="http://schemas.microsoft.com/office/drawing/2014/main" val="282061737"/>
                  </a:ext>
                </a:extLst>
              </a:tr>
              <a:tr h="116620">
                <a:tc>
                  <a:txBody>
                    <a:bodyPr/>
                    <a:lstStyle/>
                    <a:p>
                      <a:endParaRPr lang="en-US" sz="200"/>
                    </a:p>
                  </a:txBody>
                  <a:tcPr marL="0" marR="0" marT="0" marB="0">
                    <a:lnL w="19050" cap="flat" cmpd="sng" algn="ctr">
                      <a:solidFill>
                        <a:schemeClr val="bg2">
                          <a:lumMod val="20000"/>
                          <a:lumOff val="80000"/>
                        </a:schemeClr>
                      </a:solidFill>
                      <a:prstDash val="solid"/>
                      <a:round/>
                      <a:headEnd type="none" w="med" len="med"/>
                      <a:tailEnd type="none" w="med" len="med"/>
                    </a:lnL>
                    <a:lnR w="19050" cap="flat" cmpd="sng" algn="ctr">
                      <a:solidFill>
                        <a:schemeClr val="bg2">
                          <a:lumMod val="20000"/>
                          <a:lumOff val="80000"/>
                        </a:schemeClr>
                      </a:solidFill>
                      <a:prstDash val="solid"/>
                      <a:round/>
                      <a:headEnd type="none" w="med" len="med"/>
                      <a:tailEnd type="none" w="med" len="med"/>
                    </a:lnR>
                    <a:lnT w="19050" cap="flat" cmpd="sng" algn="ctr">
                      <a:solidFill>
                        <a:schemeClr val="bg2">
                          <a:lumMod val="20000"/>
                          <a:lumOff val="80000"/>
                        </a:schemeClr>
                      </a:solidFill>
                      <a:prstDash val="solid"/>
                      <a:round/>
                      <a:headEnd type="none" w="med" len="med"/>
                      <a:tailEnd type="none" w="med" len="med"/>
                    </a:lnT>
                    <a:lnB w="1905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endParaRPr lang="en-US" sz="200"/>
                    </a:p>
                  </a:txBody>
                  <a:tcPr marL="0" marR="0" marT="0" marB="0">
                    <a:lnL w="19050" cap="flat" cmpd="sng" algn="ctr">
                      <a:solidFill>
                        <a:schemeClr val="bg2">
                          <a:lumMod val="20000"/>
                          <a:lumOff val="80000"/>
                        </a:schemeClr>
                      </a:solidFill>
                      <a:prstDash val="solid"/>
                      <a:round/>
                      <a:headEnd type="none" w="med" len="med"/>
                      <a:tailEnd type="none" w="med" len="med"/>
                    </a:lnL>
                    <a:lnR w="19050" cap="flat" cmpd="sng" algn="ctr">
                      <a:solidFill>
                        <a:schemeClr val="bg2">
                          <a:lumMod val="20000"/>
                          <a:lumOff val="80000"/>
                        </a:schemeClr>
                      </a:solidFill>
                      <a:prstDash val="solid"/>
                      <a:round/>
                      <a:headEnd type="none" w="med" len="med"/>
                      <a:tailEnd type="none" w="med" len="med"/>
                    </a:lnR>
                    <a:lnT w="19050" cap="flat" cmpd="sng" algn="ctr">
                      <a:solidFill>
                        <a:schemeClr val="bg2">
                          <a:lumMod val="20000"/>
                          <a:lumOff val="80000"/>
                        </a:schemeClr>
                      </a:solidFill>
                      <a:prstDash val="solid"/>
                      <a:round/>
                      <a:headEnd type="none" w="med" len="med"/>
                      <a:tailEnd type="none" w="med" len="med"/>
                    </a:lnT>
                    <a:lnB w="1905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endParaRPr lang="en-US" sz="200"/>
                    </a:p>
                  </a:txBody>
                  <a:tcPr marL="0" marR="0" marT="0" marB="0">
                    <a:lnL w="19050" cap="flat" cmpd="sng" algn="ctr">
                      <a:solidFill>
                        <a:schemeClr val="bg2">
                          <a:lumMod val="20000"/>
                          <a:lumOff val="80000"/>
                        </a:schemeClr>
                      </a:solidFill>
                      <a:prstDash val="solid"/>
                      <a:round/>
                      <a:headEnd type="none" w="med" len="med"/>
                      <a:tailEnd type="none" w="med" len="med"/>
                    </a:lnL>
                    <a:lnR w="19050" cap="flat" cmpd="sng" algn="ctr">
                      <a:solidFill>
                        <a:schemeClr val="bg2">
                          <a:lumMod val="20000"/>
                          <a:lumOff val="80000"/>
                        </a:schemeClr>
                      </a:solidFill>
                      <a:prstDash val="solid"/>
                      <a:round/>
                      <a:headEnd type="none" w="med" len="med"/>
                      <a:tailEnd type="none" w="med" len="med"/>
                    </a:lnR>
                    <a:lnT w="19050" cap="flat" cmpd="sng" algn="ctr">
                      <a:solidFill>
                        <a:schemeClr val="bg2">
                          <a:lumMod val="20000"/>
                          <a:lumOff val="80000"/>
                        </a:schemeClr>
                      </a:solidFill>
                      <a:prstDash val="solid"/>
                      <a:round/>
                      <a:headEnd type="none" w="med" len="med"/>
                      <a:tailEnd type="none" w="med" len="med"/>
                    </a:lnT>
                    <a:lnB w="1905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endParaRPr lang="en-US" sz="200"/>
                    </a:p>
                  </a:txBody>
                  <a:tcPr marL="0" marR="0" marT="0" marB="0">
                    <a:lnL w="19050" cap="flat" cmpd="sng" algn="ctr">
                      <a:solidFill>
                        <a:schemeClr val="bg2">
                          <a:lumMod val="20000"/>
                          <a:lumOff val="80000"/>
                        </a:schemeClr>
                      </a:solidFill>
                      <a:prstDash val="solid"/>
                      <a:round/>
                      <a:headEnd type="none" w="med" len="med"/>
                      <a:tailEnd type="none" w="med" len="med"/>
                    </a:lnL>
                    <a:lnR w="19050" cap="flat" cmpd="sng" algn="ctr">
                      <a:solidFill>
                        <a:schemeClr val="bg2">
                          <a:lumMod val="20000"/>
                          <a:lumOff val="80000"/>
                        </a:schemeClr>
                      </a:solidFill>
                      <a:prstDash val="solid"/>
                      <a:round/>
                      <a:headEnd type="none" w="med" len="med"/>
                      <a:tailEnd type="none" w="med" len="med"/>
                    </a:lnR>
                    <a:lnT w="19050" cap="flat" cmpd="sng" algn="ctr">
                      <a:solidFill>
                        <a:schemeClr val="bg2">
                          <a:lumMod val="20000"/>
                          <a:lumOff val="80000"/>
                        </a:schemeClr>
                      </a:solidFill>
                      <a:prstDash val="solid"/>
                      <a:round/>
                      <a:headEnd type="none" w="med" len="med"/>
                      <a:tailEnd type="none" w="med" len="med"/>
                    </a:lnT>
                    <a:lnB w="1905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endParaRPr lang="en-US" sz="200"/>
                    </a:p>
                  </a:txBody>
                  <a:tcPr marL="0" marR="0" marT="0" marB="0">
                    <a:lnL w="19050" cap="flat" cmpd="sng" algn="ctr">
                      <a:solidFill>
                        <a:schemeClr val="bg2">
                          <a:lumMod val="20000"/>
                          <a:lumOff val="80000"/>
                        </a:schemeClr>
                      </a:solidFill>
                      <a:prstDash val="solid"/>
                      <a:round/>
                      <a:headEnd type="none" w="med" len="med"/>
                      <a:tailEnd type="none" w="med" len="med"/>
                    </a:lnL>
                    <a:lnR w="19050" cap="flat" cmpd="sng" algn="ctr">
                      <a:solidFill>
                        <a:schemeClr val="bg2">
                          <a:lumMod val="20000"/>
                          <a:lumOff val="80000"/>
                        </a:schemeClr>
                      </a:solidFill>
                      <a:prstDash val="solid"/>
                      <a:round/>
                      <a:headEnd type="none" w="med" len="med"/>
                      <a:tailEnd type="none" w="med" len="med"/>
                    </a:lnR>
                    <a:lnT w="19050" cap="flat" cmpd="sng" algn="ctr">
                      <a:solidFill>
                        <a:schemeClr val="bg2">
                          <a:lumMod val="20000"/>
                          <a:lumOff val="80000"/>
                        </a:schemeClr>
                      </a:solidFill>
                      <a:prstDash val="solid"/>
                      <a:round/>
                      <a:headEnd type="none" w="med" len="med"/>
                      <a:tailEnd type="none" w="med" len="med"/>
                    </a:lnT>
                    <a:lnB w="1905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endParaRPr lang="en-US" sz="200"/>
                    </a:p>
                  </a:txBody>
                  <a:tcPr marL="0" marR="0" marT="0" marB="0">
                    <a:lnL w="19050" cap="flat" cmpd="sng" algn="ctr">
                      <a:solidFill>
                        <a:schemeClr val="bg2">
                          <a:lumMod val="20000"/>
                          <a:lumOff val="80000"/>
                        </a:schemeClr>
                      </a:solidFill>
                      <a:prstDash val="solid"/>
                      <a:round/>
                      <a:headEnd type="none" w="med" len="med"/>
                      <a:tailEnd type="none" w="med" len="med"/>
                    </a:lnL>
                    <a:lnR w="19050" cap="flat" cmpd="sng" algn="ctr">
                      <a:solidFill>
                        <a:schemeClr val="bg2">
                          <a:lumMod val="20000"/>
                          <a:lumOff val="80000"/>
                        </a:schemeClr>
                      </a:solidFill>
                      <a:prstDash val="solid"/>
                      <a:round/>
                      <a:headEnd type="none" w="med" len="med"/>
                      <a:tailEnd type="none" w="med" len="med"/>
                    </a:lnR>
                    <a:lnT w="19050" cap="flat" cmpd="sng" algn="ctr">
                      <a:solidFill>
                        <a:schemeClr val="bg2">
                          <a:lumMod val="20000"/>
                          <a:lumOff val="80000"/>
                        </a:schemeClr>
                      </a:solidFill>
                      <a:prstDash val="solid"/>
                      <a:round/>
                      <a:headEnd type="none" w="med" len="med"/>
                      <a:tailEnd type="none" w="med" len="med"/>
                    </a:lnT>
                    <a:lnB w="1905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endParaRPr lang="en-US" sz="200"/>
                    </a:p>
                  </a:txBody>
                  <a:tcPr marL="0" marR="0" marT="0" marB="0">
                    <a:lnL w="19050" cap="flat" cmpd="sng" algn="ctr">
                      <a:solidFill>
                        <a:schemeClr val="bg2">
                          <a:lumMod val="20000"/>
                          <a:lumOff val="80000"/>
                        </a:schemeClr>
                      </a:solidFill>
                      <a:prstDash val="solid"/>
                      <a:round/>
                      <a:headEnd type="none" w="med" len="med"/>
                      <a:tailEnd type="none" w="med" len="med"/>
                    </a:lnL>
                    <a:lnR w="19050" cap="flat" cmpd="sng" algn="ctr">
                      <a:solidFill>
                        <a:schemeClr val="bg2">
                          <a:lumMod val="20000"/>
                          <a:lumOff val="80000"/>
                        </a:schemeClr>
                      </a:solidFill>
                      <a:prstDash val="solid"/>
                      <a:round/>
                      <a:headEnd type="none" w="med" len="med"/>
                      <a:tailEnd type="none" w="med" len="med"/>
                    </a:lnR>
                    <a:lnT w="19050" cap="flat" cmpd="sng" algn="ctr">
                      <a:solidFill>
                        <a:schemeClr val="bg2">
                          <a:lumMod val="20000"/>
                          <a:lumOff val="80000"/>
                        </a:schemeClr>
                      </a:solidFill>
                      <a:prstDash val="solid"/>
                      <a:round/>
                      <a:headEnd type="none" w="med" len="med"/>
                      <a:tailEnd type="none" w="med" len="med"/>
                    </a:lnT>
                    <a:lnB w="1905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endParaRPr lang="en-US" sz="200"/>
                    </a:p>
                  </a:txBody>
                  <a:tcPr marL="0" marR="0" marT="0" marB="0">
                    <a:lnL w="19050" cap="flat" cmpd="sng" algn="ctr">
                      <a:solidFill>
                        <a:schemeClr val="bg2">
                          <a:lumMod val="20000"/>
                          <a:lumOff val="80000"/>
                        </a:schemeClr>
                      </a:solidFill>
                      <a:prstDash val="solid"/>
                      <a:round/>
                      <a:headEnd type="none" w="med" len="med"/>
                      <a:tailEnd type="none" w="med" len="med"/>
                    </a:lnL>
                    <a:lnR w="19050" cap="flat" cmpd="sng" algn="ctr">
                      <a:solidFill>
                        <a:schemeClr val="bg2">
                          <a:lumMod val="20000"/>
                          <a:lumOff val="80000"/>
                        </a:schemeClr>
                      </a:solidFill>
                      <a:prstDash val="solid"/>
                      <a:round/>
                      <a:headEnd type="none" w="med" len="med"/>
                      <a:tailEnd type="none" w="med" len="med"/>
                    </a:lnR>
                    <a:lnT w="19050" cap="flat" cmpd="sng" algn="ctr">
                      <a:solidFill>
                        <a:schemeClr val="bg2">
                          <a:lumMod val="20000"/>
                          <a:lumOff val="80000"/>
                        </a:schemeClr>
                      </a:solidFill>
                      <a:prstDash val="solid"/>
                      <a:round/>
                      <a:headEnd type="none" w="med" len="med"/>
                      <a:tailEnd type="none" w="med" len="med"/>
                    </a:lnT>
                    <a:lnB w="1905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endParaRPr lang="en-US" sz="200"/>
                    </a:p>
                  </a:txBody>
                  <a:tcPr marL="0" marR="0" marT="0" marB="0">
                    <a:lnL w="19050" cap="flat" cmpd="sng" algn="ctr">
                      <a:solidFill>
                        <a:schemeClr val="bg2">
                          <a:lumMod val="20000"/>
                          <a:lumOff val="80000"/>
                        </a:schemeClr>
                      </a:solidFill>
                      <a:prstDash val="solid"/>
                      <a:round/>
                      <a:headEnd type="none" w="med" len="med"/>
                      <a:tailEnd type="none" w="med" len="med"/>
                    </a:lnL>
                    <a:lnR w="19050" cap="flat" cmpd="sng" algn="ctr">
                      <a:solidFill>
                        <a:schemeClr val="bg2">
                          <a:lumMod val="20000"/>
                          <a:lumOff val="80000"/>
                        </a:schemeClr>
                      </a:solidFill>
                      <a:prstDash val="solid"/>
                      <a:round/>
                      <a:headEnd type="none" w="med" len="med"/>
                      <a:tailEnd type="none" w="med" len="med"/>
                    </a:lnR>
                    <a:lnT w="19050" cap="flat" cmpd="sng" algn="ctr">
                      <a:solidFill>
                        <a:schemeClr val="bg2">
                          <a:lumMod val="20000"/>
                          <a:lumOff val="80000"/>
                        </a:schemeClr>
                      </a:solidFill>
                      <a:prstDash val="solid"/>
                      <a:round/>
                      <a:headEnd type="none" w="med" len="med"/>
                      <a:tailEnd type="none" w="med" len="med"/>
                    </a:lnT>
                    <a:lnB w="1905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endParaRPr lang="en-US" sz="200"/>
                    </a:p>
                  </a:txBody>
                  <a:tcPr marL="0" marR="0" marT="0" marB="0">
                    <a:lnL w="19050" cap="flat" cmpd="sng" algn="ctr">
                      <a:solidFill>
                        <a:schemeClr val="bg2">
                          <a:lumMod val="20000"/>
                          <a:lumOff val="80000"/>
                        </a:schemeClr>
                      </a:solidFill>
                      <a:prstDash val="solid"/>
                      <a:round/>
                      <a:headEnd type="none" w="med" len="med"/>
                      <a:tailEnd type="none" w="med" len="med"/>
                    </a:lnL>
                    <a:lnR w="19050" cap="flat" cmpd="sng" algn="ctr">
                      <a:solidFill>
                        <a:schemeClr val="bg2">
                          <a:lumMod val="20000"/>
                          <a:lumOff val="80000"/>
                        </a:schemeClr>
                      </a:solidFill>
                      <a:prstDash val="solid"/>
                      <a:round/>
                      <a:headEnd type="none" w="med" len="med"/>
                      <a:tailEnd type="none" w="med" len="med"/>
                    </a:lnR>
                    <a:lnT w="19050" cap="flat" cmpd="sng" algn="ctr">
                      <a:solidFill>
                        <a:schemeClr val="bg2">
                          <a:lumMod val="20000"/>
                          <a:lumOff val="80000"/>
                        </a:schemeClr>
                      </a:solidFill>
                      <a:prstDash val="solid"/>
                      <a:round/>
                      <a:headEnd type="none" w="med" len="med"/>
                      <a:tailEnd type="none" w="med" len="med"/>
                    </a:lnT>
                    <a:lnB w="1905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extLst>
                  <a:ext uri="{0D108BD9-81ED-4DB2-BD59-A6C34878D82A}">
                    <a16:rowId xmlns:a16="http://schemas.microsoft.com/office/drawing/2014/main" val="3740867910"/>
                  </a:ext>
                </a:extLst>
              </a:tr>
              <a:tr h="116620">
                <a:tc>
                  <a:txBody>
                    <a:bodyPr/>
                    <a:lstStyle/>
                    <a:p>
                      <a:endParaRPr lang="en-US" sz="200"/>
                    </a:p>
                  </a:txBody>
                  <a:tcPr marL="0" marR="0" marT="0" marB="0">
                    <a:lnL w="19050" cap="flat" cmpd="sng" algn="ctr">
                      <a:solidFill>
                        <a:schemeClr val="bg2">
                          <a:lumMod val="20000"/>
                          <a:lumOff val="80000"/>
                        </a:schemeClr>
                      </a:solidFill>
                      <a:prstDash val="solid"/>
                      <a:round/>
                      <a:headEnd type="none" w="med" len="med"/>
                      <a:tailEnd type="none" w="med" len="med"/>
                    </a:lnL>
                    <a:lnR w="19050" cap="flat" cmpd="sng" algn="ctr">
                      <a:solidFill>
                        <a:schemeClr val="bg2">
                          <a:lumMod val="20000"/>
                          <a:lumOff val="80000"/>
                        </a:schemeClr>
                      </a:solidFill>
                      <a:prstDash val="solid"/>
                      <a:round/>
                      <a:headEnd type="none" w="med" len="med"/>
                      <a:tailEnd type="none" w="med" len="med"/>
                    </a:lnR>
                    <a:lnT w="19050" cap="flat" cmpd="sng" algn="ctr">
                      <a:solidFill>
                        <a:schemeClr val="bg2">
                          <a:lumMod val="20000"/>
                          <a:lumOff val="80000"/>
                        </a:schemeClr>
                      </a:solidFill>
                      <a:prstDash val="solid"/>
                      <a:round/>
                      <a:headEnd type="none" w="med" len="med"/>
                      <a:tailEnd type="none" w="med" len="med"/>
                    </a:lnT>
                    <a:lnB w="1905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endParaRPr lang="en-US" sz="200"/>
                    </a:p>
                  </a:txBody>
                  <a:tcPr marL="0" marR="0" marT="0" marB="0">
                    <a:lnL w="19050" cap="flat" cmpd="sng" algn="ctr">
                      <a:solidFill>
                        <a:schemeClr val="bg2">
                          <a:lumMod val="20000"/>
                          <a:lumOff val="80000"/>
                        </a:schemeClr>
                      </a:solidFill>
                      <a:prstDash val="solid"/>
                      <a:round/>
                      <a:headEnd type="none" w="med" len="med"/>
                      <a:tailEnd type="none" w="med" len="med"/>
                    </a:lnL>
                    <a:lnR w="19050" cap="flat" cmpd="sng" algn="ctr">
                      <a:solidFill>
                        <a:schemeClr val="bg2">
                          <a:lumMod val="20000"/>
                          <a:lumOff val="80000"/>
                        </a:schemeClr>
                      </a:solidFill>
                      <a:prstDash val="solid"/>
                      <a:round/>
                      <a:headEnd type="none" w="med" len="med"/>
                      <a:tailEnd type="none" w="med" len="med"/>
                    </a:lnR>
                    <a:lnT w="19050" cap="flat" cmpd="sng" algn="ctr">
                      <a:solidFill>
                        <a:schemeClr val="bg2">
                          <a:lumMod val="20000"/>
                          <a:lumOff val="80000"/>
                        </a:schemeClr>
                      </a:solidFill>
                      <a:prstDash val="solid"/>
                      <a:round/>
                      <a:headEnd type="none" w="med" len="med"/>
                      <a:tailEnd type="none" w="med" len="med"/>
                    </a:lnT>
                    <a:lnB w="1905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endParaRPr lang="en-US" sz="200"/>
                    </a:p>
                  </a:txBody>
                  <a:tcPr marL="0" marR="0" marT="0" marB="0">
                    <a:lnL w="19050" cap="flat" cmpd="sng" algn="ctr">
                      <a:solidFill>
                        <a:schemeClr val="bg2">
                          <a:lumMod val="20000"/>
                          <a:lumOff val="80000"/>
                        </a:schemeClr>
                      </a:solidFill>
                      <a:prstDash val="solid"/>
                      <a:round/>
                      <a:headEnd type="none" w="med" len="med"/>
                      <a:tailEnd type="none" w="med" len="med"/>
                    </a:lnL>
                    <a:lnR w="19050" cap="flat" cmpd="sng" algn="ctr">
                      <a:solidFill>
                        <a:schemeClr val="bg2">
                          <a:lumMod val="20000"/>
                          <a:lumOff val="80000"/>
                        </a:schemeClr>
                      </a:solidFill>
                      <a:prstDash val="solid"/>
                      <a:round/>
                      <a:headEnd type="none" w="med" len="med"/>
                      <a:tailEnd type="none" w="med" len="med"/>
                    </a:lnR>
                    <a:lnT w="19050" cap="flat" cmpd="sng" algn="ctr">
                      <a:solidFill>
                        <a:schemeClr val="bg2">
                          <a:lumMod val="20000"/>
                          <a:lumOff val="80000"/>
                        </a:schemeClr>
                      </a:solidFill>
                      <a:prstDash val="solid"/>
                      <a:round/>
                      <a:headEnd type="none" w="med" len="med"/>
                      <a:tailEnd type="none" w="med" len="med"/>
                    </a:lnT>
                    <a:lnB w="1905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endParaRPr lang="en-US" sz="200"/>
                    </a:p>
                  </a:txBody>
                  <a:tcPr marL="0" marR="0" marT="0" marB="0">
                    <a:lnL w="19050" cap="flat" cmpd="sng" algn="ctr">
                      <a:solidFill>
                        <a:schemeClr val="bg2">
                          <a:lumMod val="20000"/>
                          <a:lumOff val="80000"/>
                        </a:schemeClr>
                      </a:solidFill>
                      <a:prstDash val="solid"/>
                      <a:round/>
                      <a:headEnd type="none" w="med" len="med"/>
                      <a:tailEnd type="none" w="med" len="med"/>
                    </a:lnL>
                    <a:lnR w="19050" cap="flat" cmpd="sng" algn="ctr">
                      <a:solidFill>
                        <a:schemeClr val="bg2">
                          <a:lumMod val="20000"/>
                          <a:lumOff val="80000"/>
                        </a:schemeClr>
                      </a:solidFill>
                      <a:prstDash val="solid"/>
                      <a:round/>
                      <a:headEnd type="none" w="med" len="med"/>
                      <a:tailEnd type="none" w="med" len="med"/>
                    </a:lnR>
                    <a:lnT w="19050" cap="flat" cmpd="sng" algn="ctr">
                      <a:solidFill>
                        <a:schemeClr val="bg2">
                          <a:lumMod val="20000"/>
                          <a:lumOff val="80000"/>
                        </a:schemeClr>
                      </a:solidFill>
                      <a:prstDash val="solid"/>
                      <a:round/>
                      <a:headEnd type="none" w="med" len="med"/>
                      <a:tailEnd type="none" w="med" len="med"/>
                    </a:lnT>
                    <a:lnB w="1905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endParaRPr lang="en-US" sz="200"/>
                    </a:p>
                  </a:txBody>
                  <a:tcPr marL="0" marR="0" marT="0" marB="0">
                    <a:lnL w="19050" cap="flat" cmpd="sng" algn="ctr">
                      <a:solidFill>
                        <a:schemeClr val="bg2">
                          <a:lumMod val="20000"/>
                          <a:lumOff val="80000"/>
                        </a:schemeClr>
                      </a:solidFill>
                      <a:prstDash val="solid"/>
                      <a:round/>
                      <a:headEnd type="none" w="med" len="med"/>
                      <a:tailEnd type="none" w="med" len="med"/>
                    </a:lnL>
                    <a:lnR w="19050" cap="flat" cmpd="sng" algn="ctr">
                      <a:solidFill>
                        <a:schemeClr val="bg2">
                          <a:lumMod val="20000"/>
                          <a:lumOff val="80000"/>
                        </a:schemeClr>
                      </a:solidFill>
                      <a:prstDash val="solid"/>
                      <a:round/>
                      <a:headEnd type="none" w="med" len="med"/>
                      <a:tailEnd type="none" w="med" len="med"/>
                    </a:lnR>
                    <a:lnT w="19050" cap="flat" cmpd="sng" algn="ctr">
                      <a:solidFill>
                        <a:schemeClr val="bg2">
                          <a:lumMod val="20000"/>
                          <a:lumOff val="80000"/>
                        </a:schemeClr>
                      </a:solidFill>
                      <a:prstDash val="solid"/>
                      <a:round/>
                      <a:headEnd type="none" w="med" len="med"/>
                      <a:tailEnd type="none" w="med" len="med"/>
                    </a:lnT>
                    <a:lnB w="1905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endParaRPr lang="en-US" sz="200"/>
                    </a:p>
                  </a:txBody>
                  <a:tcPr marL="0" marR="0" marT="0" marB="0">
                    <a:lnL w="19050" cap="flat" cmpd="sng" algn="ctr">
                      <a:solidFill>
                        <a:schemeClr val="bg2">
                          <a:lumMod val="20000"/>
                          <a:lumOff val="80000"/>
                        </a:schemeClr>
                      </a:solidFill>
                      <a:prstDash val="solid"/>
                      <a:round/>
                      <a:headEnd type="none" w="med" len="med"/>
                      <a:tailEnd type="none" w="med" len="med"/>
                    </a:lnL>
                    <a:lnR w="19050" cap="flat" cmpd="sng" algn="ctr">
                      <a:solidFill>
                        <a:schemeClr val="bg2">
                          <a:lumMod val="20000"/>
                          <a:lumOff val="80000"/>
                        </a:schemeClr>
                      </a:solidFill>
                      <a:prstDash val="solid"/>
                      <a:round/>
                      <a:headEnd type="none" w="med" len="med"/>
                      <a:tailEnd type="none" w="med" len="med"/>
                    </a:lnR>
                    <a:lnT w="19050" cap="flat" cmpd="sng" algn="ctr">
                      <a:solidFill>
                        <a:schemeClr val="bg2">
                          <a:lumMod val="20000"/>
                          <a:lumOff val="80000"/>
                        </a:schemeClr>
                      </a:solidFill>
                      <a:prstDash val="solid"/>
                      <a:round/>
                      <a:headEnd type="none" w="med" len="med"/>
                      <a:tailEnd type="none" w="med" len="med"/>
                    </a:lnT>
                    <a:lnB w="1905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endParaRPr lang="en-US" sz="200"/>
                    </a:p>
                  </a:txBody>
                  <a:tcPr marL="0" marR="0" marT="0" marB="0">
                    <a:lnL w="19050" cap="flat" cmpd="sng" algn="ctr">
                      <a:solidFill>
                        <a:schemeClr val="bg2">
                          <a:lumMod val="20000"/>
                          <a:lumOff val="80000"/>
                        </a:schemeClr>
                      </a:solidFill>
                      <a:prstDash val="solid"/>
                      <a:round/>
                      <a:headEnd type="none" w="med" len="med"/>
                      <a:tailEnd type="none" w="med" len="med"/>
                    </a:lnL>
                    <a:lnR w="19050" cap="flat" cmpd="sng" algn="ctr">
                      <a:solidFill>
                        <a:schemeClr val="bg2">
                          <a:lumMod val="20000"/>
                          <a:lumOff val="80000"/>
                        </a:schemeClr>
                      </a:solidFill>
                      <a:prstDash val="solid"/>
                      <a:round/>
                      <a:headEnd type="none" w="med" len="med"/>
                      <a:tailEnd type="none" w="med" len="med"/>
                    </a:lnR>
                    <a:lnT w="19050" cap="flat" cmpd="sng" algn="ctr">
                      <a:solidFill>
                        <a:schemeClr val="bg2">
                          <a:lumMod val="20000"/>
                          <a:lumOff val="80000"/>
                        </a:schemeClr>
                      </a:solidFill>
                      <a:prstDash val="solid"/>
                      <a:round/>
                      <a:headEnd type="none" w="med" len="med"/>
                      <a:tailEnd type="none" w="med" len="med"/>
                    </a:lnT>
                    <a:lnB w="1905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endParaRPr lang="en-US" sz="200"/>
                    </a:p>
                  </a:txBody>
                  <a:tcPr marL="0" marR="0" marT="0" marB="0">
                    <a:lnL w="19050" cap="flat" cmpd="sng" algn="ctr">
                      <a:solidFill>
                        <a:schemeClr val="bg2">
                          <a:lumMod val="20000"/>
                          <a:lumOff val="80000"/>
                        </a:schemeClr>
                      </a:solidFill>
                      <a:prstDash val="solid"/>
                      <a:round/>
                      <a:headEnd type="none" w="med" len="med"/>
                      <a:tailEnd type="none" w="med" len="med"/>
                    </a:lnL>
                    <a:lnR w="19050" cap="flat" cmpd="sng" algn="ctr">
                      <a:solidFill>
                        <a:schemeClr val="bg2">
                          <a:lumMod val="20000"/>
                          <a:lumOff val="80000"/>
                        </a:schemeClr>
                      </a:solidFill>
                      <a:prstDash val="solid"/>
                      <a:round/>
                      <a:headEnd type="none" w="med" len="med"/>
                      <a:tailEnd type="none" w="med" len="med"/>
                    </a:lnR>
                    <a:lnT w="19050" cap="flat" cmpd="sng" algn="ctr">
                      <a:solidFill>
                        <a:schemeClr val="bg2">
                          <a:lumMod val="20000"/>
                          <a:lumOff val="80000"/>
                        </a:schemeClr>
                      </a:solidFill>
                      <a:prstDash val="solid"/>
                      <a:round/>
                      <a:headEnd type="none" w="med" len="med"/>
                      <a:tailEnd type="none" w="med" len="med"/>
                    </a:lnT>
                    <a:lnB w="1905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endParaRPr lang="en-US" sz="200"/>
                    </a:p>
                  </a:txBody>
                  <a:tcPr marL="0" marR="0" marT="0" marB="0">
                    <a:lnL w="19050" cap="flat" cmpd="sng" algn="ctr">
                      <a:solidFill>
                        <a:schemeClr val="bg2">
                          <a:lumMod val="20000"/>
                          <a:lumOff val="80000"/>
                        </a:schemeClr>
                      </a:solidFill>
                      <a:prstDash val="solid"/>
                      <a:round/>
                      <a:headEnd type="none" w="med" len="med"/>
                      <a:tailEnd type="none" w="med" len="med"/>
                    </a:lnL>
                    <a:lnR w="19050" cap="flat" cmpd="sng" algn="ctr">
                      <a:solidFill>
                        <a:schemeClr val="bg2">
                          <a:lumMod val="20000"/>
                          <a:lumOff val="80000"/>
                        </a:schemeClr>
                      </a:solidFill>
                      <a:prstDash val="solid"/>
                      <a:round/>
                      <a:headEnd type="none" w="med" len="med"/>
                      <a:tailEnd type="none" w="med" len="med"/>
                    </a:lnR>
                    <a:lnT w="19050" cap="flat" cmpd="sng" algn="ctr">
                      <a:solidFill>
                        <a:schemeClr val="bg2">
                          <a:lumMod val="20000"/>
                          <a:lumOff val="80000"/>
                        </a:schemeClr>
                      </a:solidFill>
                      <a:prstDash val="solid"/>
                      <a:round/>
                      <a:headEnd type="none" w="med" len="med"/>
                      <a:tailEnd type="none" w="med" len="med"/>
                    </a:lnT>
                    <a:lnB w="1905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endParaRPr lang="en-US" sz="200"/>
                    </a:p>
                  </a:txBody>
                  <a:tcPr marL="0" marR="0" marT="0" marB="0">
                    <a:lnL w="19050" cap="flat" cmpd="sng" algn="ctr">
                      <a:solidFill>
                        <a:schemeClr val="bg2">
                          <a:lumMod val="20000"/>
                          <a:lumOff val="80000"/>
                        </a:schemeClr>
                      </a:solidFill>
                      <a:prstDash val="solid"/>
                      <a:round/>
                      <a:headEnd type="none" w="med" len="med"/>
                      <a:tailEnd type="none" w="med" len="med"/>
                    </a:lnL>
                    <a:lnR w="19050" cap="flat" cmpd="sng" algn="ctr">
                      <a:solidFill>
                        <a:schemeClr val="bg2">
                          <a:lumMod val="20000"/>
                          <a:lumOff val="80000"/>
                        </a:schemeClr>
                      </a:solidFill>
                      <a:prstDash val="solid"/>
                      <a:round/>
                      <a:headEnd type="none" w="med" len="med"/>
                      <a:tailEnd type="none" w="med" len="med"/>
                    </a:lnR>
                    <a:lnT w="19050" cap="flat" cmpd="sng" algn="ctr">
                      <a:solidFill>
                        <a:schemeClr val="bg2">
                          <a:lumMod val="20000"/>
                          <a:lumOff val="80000"/>
                        </a:schemeClr>
                      </a:solidFill>
                      <a:prstDash val="solid"/>
                      <a:round/>
                      <a:headEnd type="none" w="med" len="med"/>
                      <a:tailEnd type="none" w="med" len="med"/>
                    </a:lnT>
                    <a:lnB w="1905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extLst>
                  <a:ext uri="{0D108BD9-81ED-4DB2-BD59-A6C34878D82A}">
                    <a16:rowId xmlns:a16="http://schemas.microsoft.com/office/drawing/2014/main" val="2950879148"/>
                  </a:ext>
                </a:extLst>
              </a:tr>
              <a:tr h="116620">
                <a:tc>
                  <a:txBody>
                    <a:bodyPr/>
                    <a:lstStyle/>
                    <a:p>
                      <a:endParaRPr lang="en-US" sz="200"/>
                    </a:p>
                  </a:txBody>
                  <a:tcPr marL="0" marR="0" marT="0" marB="0">
                    <a:lnL w="19050" cap="flat" cmpd="sng" algn="ctr">
                      <a:solidFill>
                        <a:schemeClr val="bg2">
                          <a:lumMod val="20000"/>
                          <a:lumOff val="80000"/>
                        </a:schemeClr>
                      </a:solidFill>
                      <a:prstDash val="solid"/>
                      <a:round/>
                      <a:headEnd type="none" w="med" len="med"/>
                      <a:tailEnd type="none" w="med" len="med"/>
                    </a:lnL>
                    <a:lnR w="19050" cap="flat" cmpd="sng" algn="ctr">
                      <a:solidFill>
                        <a:schemeClr val="bg2">
                          <a:lumMod val="20000"/>
                          <a:lumOff val="80000"/>
                        </a:schemeClr>
                      </a:solidFill>
                      <a:prstDash val="solid"/>
                      <a:round/>
                      <a:headEnd type="none" w="med" len="med"/>
                      <a:tailEnd type="none" w="med" len="med"/>
                    </a:lnR>
                    <a:lnT w="19050" cap="flat" cmpd="sng" algn="ctr">
                      <a:solidFill>
                        <a:schemeClr val="bg2">
                          <a:lumMod val="20000"/>
                          <a:lumOff val="80000"/>
                        </a:schemeClr>
                      </a:solidFill>
                      <a:prstDash val="solid"/>
                      <a:round/>
                      <a:headEnd type="none" w="med" len="med"/>
                      <a:tailEnd type="none" w="med" len="med"/>
                    </a:lnT>
                    <a:lnB w="1905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endParaRPr lang="en-US" sz="200"/>
                    </a:p>
                  </a:txBody>
                  <a:tcPr marL="0" marR="0" marT="0" marB="0">
                    <a:lnL w="19050" cap="flat" cmpd="sng" algn="ctr">
                      <a:solidFill>
                        <a:schemeClr val="bg2">
                          <a:lumMod val="20000"/>
                          <a:lumOff val="80000"/>
                        </a:schemeClr>
                      </a:solidFill>
                      <a:prstDash val="solid"/>
                      <a:round/>
                      <a:headEnd type="none" w="med" len="med"/>
                      <a:tailEnd type="none" w="med" len="med"/>
                    </a:lnL>
                    <a:lnR w="19050" cap="flat" cmpd="sng" algn="ctr">
                      <a:solidFill>
                        <a:schemeClr val="bg2">
                          <a:lumMod val="20000"/>
                          <a:lumOff val="80000"/>
                        </a:schemeClr>
                      </a:solidFill>
                      <a:prstDash val="solid"/>
                      <a:round/>
                      <a:headEnd type="none" w="med" len="med"/>
                      <a:tailEnd type="none" w="med" len="med"/>
                    </a:lnR>
                    <a:lnT w="19050" cap="flat" cmpd="sng" algn="ctr">
                      <a:solidFill>
                        <a:schemeClr val="bg2">
                          <a:lumMod val="20000"/>
                          <a:lumOff val="80000"/>
                        </a:schemeClr>
                      </a:solidFill>
                      <a:prstDash val="solid"/>
                      <a:round/>
                      <a:headEnd type="none" w="med" len="med"/>
                      <a:tailEnd type="none" w="med" len="med"/>
                    </a:lnT>
                    <a:lnB w="1905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endParaRPr lang="en-US" sz="200"/>
                    </a:p>
                  </a:txBody>
                  <a:tcPr marL="0" marR="0" marT="0" marB="0">
                    <a:lnL w="19050" cap="flat" cmpd="sng" algn="ctr">
                      <a:solidFill>
                        <a:schemeClr val="bg2">
                          <a:lumMod val="20000"/>
                          <a:lumOff val="80000"/>
                        </a:schemeClr>
                      </a:solidFill>
                      <a:prstDash val="solid"/>
                      <a:round/>
                      <a:headEnd type="none" w="med" len="med"/>
                      <a:tailEnd type="none" w="med" len="med"/>
                    </a:lnL>
                    <a:lnR w="19050" cap="flat" cmpd="sng" algn="ctr">
                      <a:solidFill>
                        <a:schemeClr val="bg2">
                          <a:lumMod val="20000"/>
                          <a:lumOff val="80000"/>
                        </a:schemeClr>
                      </a:solidFill>
                      <a:prstDash val="solid"/>
                      <a:round/>
                      <a:headEnd type="none" w="med" len="med"/>
                      <a:tailEnd type="none" w="med" len="med"/>
                    </a:lnR>
                    <a:lnT w="19050" cap="flat" cmpd="sng" algn="ctr">
                      <a:solidFill>
                        <a:schemeClr val="bg2">
                          <a:lumMod val="20000"/>
                          <a:lumOff val="80000"/>
                        </a:schemeClr>
                      </a:solidFill>
                      <a:prstDash val="solid"/>
                      <a:round/>
                      <a:headEnd type="none" w="med" len="med"/>
                      <a:tailEnd type="none" w="med" len="med"/>
                    </a:lnT>
                    <a:lnB w="1905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endParaRPr lang="en-US" sz="200"/>
                    </a:p>
                  </a:txBody>
                  <a:tcPr marL="0" marR="0" marT="0" marB="0">
                    <a:lnL w="19050" cap="flat" cmpd="sng" algn="ctr">
                      <a:solidFill>
                        <a:schemeClr val="bg2">
                          <a:lumMod val="20000"/>
                          <a:lumOff val="80000"/>
                        </a:schemeClr>
                      </a:solidFill>
                      <a:prstDash val="solid"/>
                      <a:round/>
                      <a:headEnd type="none" w="med" len="med"/>
                      <a:tailEnd type="none" w="med" len="med"/>
                    </a:lnL>
                    <a:lnR w="19050" cap="flat" cmpd="sng" algn="ctr">
                      <a:solidFill>
                        <a:schemeClr val="bg2">
                          <a:lumMod val="20000"/>
                          <a:lumOff val="80000"/>
                        </a:schemeClr>
                      </a:solidFill>
                      <a:prstDash val="solid"/>
                      <a:round/>
                      <a:headEnd type="none" w="med" len="med"/>
                      <a:tailEnd type="none" w="med" len="med"/>
                    </a:lnR>
                    <a:lnT w="19050" cap="flat" cmpd="sng" algn="ctr">
                      <a:solidFill>
                        <a:schemeClr val="bg2">
                          <a:lumMod val="20000"/>
                          <a:lumOff val="80000"/>
                        </a:schemeClr>
                      </a:solidFill>
                      <a:prstDash val="solid"/>
                      <a:round/>
                      <a:headEnd type="none" w="med" len="med"/>
                      <a:tailEnd type="none" w="med" len="med"/>
                    </a:lnT>
                    <a:lnB w="1905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endParaRPr lang="en-US" sz="200"/>
                    </a:p>
                  </a:txBody>
                  <a:tcPr marL="0" marR="0" marT="0" marB="0">
                    <a:lnL w="19050" cap="flat" cmpd="sng" algn="ctr">
                      <a:solidFill>
                        <a:schemeClr val="bg2">
                          <a:lumMod val="20000"/>
                          <a:lumOff val="80000"/>
                        </a:schemeClr>
                      </a:solidFill>
                      <a:prstDash val="solid"/>
                      <a:round/>
                      <a:headEnd type="none" w="med" len="med"/>
                      <a:tailEnd type="none" w="med" len="med"/>
                    </a:lnL>
                    <a:lnR w="19050" cap="flat" cmpd="sng" algn="ctr">
                      <a:solidFill>
                        <a:schemeClr val="bg2">
                          <a:lumMod val="20000"/>
                          <a:lumOff val="80000"/>
                        </a:schemeClr>
                      </a:solidFill>
                      <a:prstDash val="solid"/>
                      <a:round/>
                      <a:headEnd type="none" w="med" len="med"/>
                      <a:tailEnd type="none" w="med" len="med"/>
                    </a:lnR>
                    <a:lnT w="19050" cap="flat" cmpd="sng" algn="ctr">
                      <a:solidFill>
                        <a:schemeClr val="bg2">
                          <a:lumMod val="20000"/>
                          <a:lumOff val="80000"/>
                        </a:schemeClr>
                      </a:solidFill>
                      <a:prstDash val="solid"/>
                      <a:round/>
                      <a:headEnd type="none" w="med" len="med"/>
                      <a:tailEnd type="none" w="med" len="med"/>
                    </a:lnT>
                    <a:lnB w="1905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endParaRPr lang="en-US" sz="200"/>
                    </a:p>
                  </a:txBody>
                  <a:tcPr marL="0" marR="0" marT="0" marB="0">
                    <a:lnL w="19050" cap="flat" cmpd="sng" algn="ctr">
                      <a:solidFill>
                        <a:schemeClr val="bg2">
                          <a:lumMod val="20000"/>
                          <a:lumOff val="80000"/>
                        </a:schemeClr>
                      </a:solidFill>
                      <a:prstDash val="solid"/>
                      <a:round/>
                      <a:headEnd type="none" w="med" len="med"/>
                      <a:tailEnd type="none" w="med" len="med"/>
                    </a:lnL>
                    <a:lnR w="19050" cap="flat" cmpd="sng" algn="ctr">
                      <a:solidFill>
                        <a:schemeClr val="bg2">
                          <a:lumMod val="20000"/>
                          <a:lumOff val="80000"/>
                        </a:schemeClr>
                      </a:solidFill>
                      <a:prstDash val="solid"/>
                      <a:round/>
                      <a:headEnd type="none" w="med" len="med"/>
                      <a:tailEnd type="none" w="med" len="med"/>
                    </a:lnR>
                    <a:lnT w="19050" cap="flat" cmpd="sng" algn="ctr">
                      <a:solidFill>
                        <a:schemeClr val="bg2">
                          <a:lumMod val="20000"/>
                          <a:lumOff val="80000"/>
                        </a:schemeClr>
                      </a:solidFill>
                      <a:prstDash val="solid"/>
                      <a:round/>
                      <a:headEnd type="none" w="med" len="med"/>
                      <a:tailEnd type="none" w="med" len="med"/>
                    </a:lnT>
                    <a:lnB w="1905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endParaRPr lang="en-US" sz="200"/>
                    </a:p>
                  </a:txBody>
                  <a:tcPr marL="0" marR="0" marT="0" marB="0">
                    <a:lnL w="19050" cap="flat" cmpd="sng" algn="ctr">
                      <a:solidFill>
                        <a:schemeClr val="bg2">
                          <a:lumMod val="20000"/>
                          <a:lumOff val="80000"/>
                        </a:schemeClr>
                      </a:solidFill>
                      <a:prstDash val="solid"/>
                      <a:round/>
                      <a:headEnd type="none" w="med" len="med"/>
                      <a:tailEnd type="none" w="med" len="med"/>
                    </a:lnL>
                    <a:lnR w="19050" cap="flat" cmpd="sng" algn="ctr">
                      <a:solidFill>
                        <a:schemeClr val="bg2">
                          <a:lumMod val="20000"/>
                          <a:lumOff val="80000"/>
                        </a:schemeClr>
                      </a:solidFill>
                      <a:prstDash val="solid"/>
                      <a:round/>
                      <a:headEnd type="none" w="med" len="med"/>
                      <a:tailEnd type="none" w="med" len="med"/>
                    </a:lnR>
                    <a:lnT w="19050" cap="flat" cmpd="sng" algn="ctr">
                      <a:solidFill>
                        <a:schemeClr val="bg2">
                          <a:lumMod val="20000"/>
                          <a:lumOff val="80000"/>
                        </a:schemeClr>
                      </a:solidFill>
                      <a:prstDash val="solid"/>
                      <a:round/>
                      <a:headEnd type="none" w="med" len="med"/>
                      <a:tailEnd type="none" w="med" len="med"/>
                    </a:lnT>
                    <a:lnB w="1905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endParaRPr lang="en-US" sz="200"/>
                    </a:p>
                  </a:txBody>
                  <a:tcPr marL="0" marR="0" marT="0" marB="0">
                    <a:lnL w="19050" cap="flat" cmpd="sng" algn="ctr">
                      <a:solidFill>
                        <a:schemeClr val="bg2">
                          <a:lumMod val="20000"/>
                          <a:lumOff val="80000"/>
                        </a:schemeClr>
                      </a:solidFill>
                      <a:prstDash val="solid"/>
                      <a:round/>
                      <a:headEnd type="none" w="med" len="med"/>
                      <a:tailEnd type="none" w="med" len="med"/>
                    </a:lnL>
                    <a:lnR w="19050" cap="flat" cmpd="sng" algn="ctr">
                      <a:solidFill>
                        <a:schemeClr val="bg2">
                          <a:lumMod val="20000"/>
                          <a:lumOff val="80000"/>
                        </a:schemeClr>
                      </a:solidFill>
                      <a:prstDash val="solid"/>
                      <a:round/>
                      <a:headEnd type="none" w="med" len="med"/>
                      <a:tailEnd type="none" w="med" len="med"/>
                    </a:lnR>
                    <a:lnT w="19050" cap="flat" cmpd="sng" algn="ctr">
                      <a:solidFill>
                        <a:schemeClr val="bg2">
                          <a:lumMod val="20000"/>
                          <a:lumOff val="80000"/>
                        </a:schemeClr>
                      </a:solidFill>
                      <a:prstDash val="solid"/>
                      <a:round/>
                      <a:headEnd type="none" w="med" len="med"/>
                      <a:tailEnd type="none" w="med" len="med"/>
                    </a:lnT>
                    <a:lnB w="1905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endParaRPr lang="en-US" sz="200"/>
                    </a:p>
                  </a:txBody>
                  <a:tcPr marL="0" marR="0" marT="0" marB="0">
                    <a:lnL w="19050" cap="flat" cmpd="sng" algn="ctr">
                      <a:solidFill>
                        <a:schemeClr val="bg2">
                          <a:lumMod val="20000"/>
                          <a:lumOff val="80000"/>
                        </a:schemeClr>
                      </a:solidFill>
                      <a:prstDash val="solid"/>
                      <a:round/>
                      <a:headEnd type="none" w="med" len="med"/>
                      <a:tailEnd type="none" w="med" len="med"/>
                    </a:lnL>
                    <a:lnR w="19050" cap="flat" cmpd="sng" algn="ctr">
                      <a:solidFill>
                        <a:schemeClr val="bg2">
                          <a:lumMod val="20000"/>
                          <a:lumOff val="80000"/>
                        </a:schemeClr>
                      </a:solidFill>
                      <a:prstDash val="solid"/>
                      <a:round/>
                      <a:headEnd type="none" w="med" len="med"/>
                      <a:tailEnd type="none" w="med" len="med"/>
                    </a:lnR>
                    <a:lnT w="19050" cap="flat" cmpd="sng" algn="ctr">
                      <a:solidFill>
                        <a:schemeClr val="bg2">
                          <a:lumMod val="20000"/>
                          <a:lumOff val="80000"/>
                        </a:schemeClr>
                      </a:solidFill>
                      <a:prstDash val="solid"/>
                      <a:round/>
                      <a:headEnd type="none" w="med" len="med"/>
                      <a:tailEnd type="none" w="med" len="med"/>
                    </a:lnT>
                    <a:lnB w="1905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endParaRPr lang="en-US" sz="200"/>
                    </a:p>
                  </a:txBody>
                  <a:tcPr marL="0" marR="0" marT="0" marB="0">
                    <a:lnL w="19050" cap="flat" cmpd="sng" algn="ctr">
                      <a:solidFill>
                        <a:schemeClr val="bg2">
                          <a:lumMod val="20000"/>
                          <a:lumOff val="80000"/>
                        </a:schemeClr>
                      </a:solidFill>
                      <a:prstDash val="solid"/>
                      <a:round/>
                      <a:headEnd type="none" w="med" len="med"/>
                      <a:tailEnd type="none" w="med" len="med"/>
                    </a:lnL>
                    <a:lnR w="19050" cap="flat" cmpd="sng" algn="ctr">
                      <a:solidFill>
                        <a:schemeClr val="bg2">
                          <a:lumMod val="20000"/>
                          <a:lumOff val="80000"/>
                        </a:schemeClr>
                      </a:solidFill>
                      <a:prstDash val="solid"/>
                      <a:round/>
                      <a:headEnd type="none" w="med" len="med"/>
                      <a:tailEnd type="none" w="med" len="med"/>
                    </a:lnR>
                    <a:lnT w="19050" cap="flat" cmpd="sng" algn="ctr">
                      <a:solidFill>
                        <a:schemeClr val="bg2">
                          <a:lumMod val="20000"/>
                          <a:lumOff val="80000"/>
                        </a:schemeClr>
                      </a:solidFill>
                      <a:prstDash val="solid"/>
                      <a:round/>
                      <a:headEnd type="none" w="med" len="med"/>
                      <a:tailEnd type="none" w="med" len="med"/>
                    </a:lnT>
                    <a:lnB w="1905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extLst>
                  <a:ext uri="{0D108BD9-81ED-4DB2-BD59-A6C34878D82A}">
                    <a16:rowId xmlns:a16="http://schemas.microsoft.com/office/drawing/2014/main" val="899261988"/>
                  </a:ext>
                </a:extLst>
              </a:tr>
              <a:tr h="116620">
                <a:tc>
                  <a:txBody>
                    <a:bodyPr/>
                    <a:lstStyle/>
                    <a:p>
                      <a:endParaRPr lang="en-US" sz="200"/>
                    </a:p>
                  </a:txBody>
                  <a:tcPr marL="0" marR="0" marT="0" marB="0">
                    <a:lnL w="19050" cap="flat" cmpd="sng" algn="ctr">
                      <a:solidFill>
                        <a:schemeClr val="bg2">
                          <a:lumMod val="20000"/>
                          <a:lumOff val="80000"/>
                        </a:schemeClr>
                      </a:solidFill>
                      <a:prstDash val="solid"/>
                      <a:round/>
                      <a:headEnd type="none" w="med" len="med"/>
                      <a:tailEnd type="none" w="med" len="med"/>
                    </a:lnL>
                    <a:lnR w="19050" cap="flat" cmpd="sng" algn="ctr">
                      <a:solidFill>
                        <a:schemeClr val="bg2">
                          <a:lumMod val="20000"/>
                          <a:lumOff val="80000"/>
                        </a:schemeClr>
                      </a:solidFill>
                      <a:prstDash val="solid"/>
                      <a:round/>
                      <a:headEnd type="none" w="med" len="med"/>
                      <a:tailEnd type="none" w="med" len="med"/>
                    </a:lnR>
                    <a:lnT w="19050" cap="flat" cmpd="sng" algn="ctr">
                      <a:solidFill>
                        <a:schemeClr val="bg2">
                          <a:lumMod val="20000"/>
                          <a:lumOff val="80000"/>
                        </a:schemeClr>
                      </a:solidFill>
                      <a:prstDash val="solid"/>
                      <a:round/>
                      <a:headEnd type="none" w="med" len="med"/>
                      <a:tailEnd type="none" w="med" len="med"/>
                    </a:lnT>
                    <a:lnB w="1905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endParaRPr lang="en-US" sz="200"/>
                    </a:p>
                  </a:txBody>
                  <a:tcPr marL="0" marR="0" marT="0" marB="0">
                    <a:lnL w="19050" cap="flat" cmpd="sng" algn="ctr">
                      <a:solidFill>
                        <a:schemeClr val="bg2">
                          <a:lumMod val="20000"/>
                          <a:lumOff val="80000"/>
                        </a:schemeClr>
                      </a:solidFill>
                      <a:prstDash val="solid"/>
                      <a:round/>
                      <a:headEnd type="none" w="med" len="med"/>
                      <a:tailEnd type="none" w="med" len="med"/>
                    </a:lnL>
                    <a:lnR w="19050" cap="flat" cmpd="sng" algn="ctr">
                      <a:solidFill>
                        <a:schemeClr val="bg2">
                          <a:lumMod val="20000"/>
                          <a:lumOff val="80000"/>
                        </a:schemeClr>
                      </a:solidFill>
                      <a:prstDash val="solid"/>
                      <a:round/>
                      <a:headEnd type="none" w="med" len="med"/>
                      <a:tailEnd type="none" w="med" len="med"/>
                    </a:lnR>
                    <a:lnT w="19050" cap="flat" cmpd="sng" algn="ctr">
                      <a:solidFill>
                        <a:schemeClr val="bg2">
                          <a:lumMod val="20000"/>
                          <a:lumOff val="80000"/>
                        </a:schemeClr>
                      </a:solidFill>
                      <a:prstDash val="solid"/>
                      <a:round/>
                      <a:headEnd type="none" w="med" len="med"/>
                      <a:tailEnd type="none" w="med" len="med"/>
                    </a:lnT>
                    <a:lnB w="1905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endParaRPr lang="en-US" sz="200"/>
                    </a:p>
                  </a:txBody>
                  <a:tcPr marL="0" marR="0" marT="0" marB="0">
                    <a:lnL w="19050" cap="flat" cmpd="sng" algn="ctr">
                      <a:solidFill>
                        <a:schemeClr val="bg2">
                          <a:lumMod val="20000"/>
                          <a:lumOff val="80000"/>
                        </a:schemeClr>
                      </a:solidFill>
                      <a:prstDash val="solid"/>
                      <a:round/>
                      <a:headEnd type="none" w="med" len="med"/>
                      <a:tailEnd type="none" w="med" len="med"/>
                    </a:lnL>
                    <a:lnR w="19050" cap="flat" cmpd="sng" algn="ctr">
                      <a:solidFill>
                        <a:schemeClr val="bg2">
                          <a:lumMod val="20000"/>
                          <a:lumOff val="80000"/>
                        </a:schemeClr>
                      </a:solidFill>
                      <a:prstDash val="solid"/>
                      <a:round/>
                      <a:headEnd type="none" w="med" len="med"/>
                      <a:tailEnd type="none" w="med" len="med"/>
                    </a:lnR>
                    <a:lnT w="19050" cap="flat" cmpd="sng" algn="ctr">
                      <a:solidFill>
                        <a:schemeClr val="bg2">
                          <a:lumMod val="20000"/>
                          <a:lumOff val="80000"/>
                        </a:schemeClr>
                      </a:solidFill>
                      <a:prstDash val="solid"/>
                      <a:round/>
                      <a:headEnd type="none" w="med" len="med"/>
                      <a:tailEnd type="none" w="med" len="med"/>
                    </a:lnT>
                    <a:lnB w="1905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endParaRPr lang="en-US" sz="200"/>
                    </a:p>
                  </a:txBody>
                  <a:tcPr marL="0" marR="0" marT="0" marB="0">
                    <a:lnL w="19050" cap="flat" cmpd="sng" algn="ctr">
                      <a:solidFill>
                        <a:schemeClr val="bg2">
                          <a:lumMod val="20000"/>
                          <a:lumOff val="80000"/>
                        </a:schemeClr>
                      </a:solidFill>
                      <a:prstDash val="solid"/>
                      <a:round/>
                      <a:headEnd type="none" w="med" len="med"/>
                      <a:tailEnd type="none" w="med" len="med"/>
                    </a:lnL>
                    <a:lnR w="19050" cap="flat" cmpd="sng" algn="ctr">
                      <a:solidFill>
                        <a:schemeClr val="bg2">
                          <a:lumMod val="20000"/>
                          <a:lumOff val="80000"/>
                        </a:schemeClr>
                      </a:solidFill>
                      <a:prstDash val="solid"/>
                      <a:round/>
                      <a:headEnd type="none" w="med" len="med"/>
                      <a:tailEnd type="none" w="med" len="med"/>
                    </a:lnR>
                    <a:lnT w="19050" cap="flat" cmpd="sng" algn="ctr">
                      <a:solidFill>
                        <a:schemeClr val="bg2">
                          <a:lumMod val="20000"/>
                          <a:lumOff val="80000"/>
                        </a:schemeClr>
                      </a:solidFill>
                      <a:prstDash val="solid"/>
                      <a:round/>
                      <a:headEnd type="none" w="med" len="med"/>
                      <a:tailEnd type="none" w="med" len="med"/>
                    </a:lnT>
                    <a:lnB w="1905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endParaRPr lang="en-US" sz="200"/>
                    </a:p>
                  </a:txBody>
                  <a:tcPr marL="0" marR="0" marT="0" marB="0">
                    <a:lnL w="19050" cap="flat" cmpd="sng" algn="ctr">
                      <a:solidFill>
                        <a:schemeClr val="bg2">
                          <a:lumMod val="20000"/>
                          <a:lumOff val="80000"/>
                        </a:schemeClr>
                      </a:solidFill>
                      <a:prstDash val="solid"/>
                      <a:round/>
                      <a:headEnd type="none" w="med" len="med"/>
                      <a:tailEnd type="none" w="med" len="med"/>
                    </a:lnL>
                    <a:lnR w="19050" cap="flat" cmpd="sng" algn="ctr">
                      <a:solidFill>
                        <a:schemeClr val="bg2">
                          <a:lumMod val="20000"/>
                          <a:lumOff val="80000"/>
                        </a:schemeClr>
                      </a:solidFill>
                      <a:prstDash val="solid"/>
                      <a:round/>
                      <a:headEnd type="none" w="med" len="med"/>
                      <a:tailEnd type="none" w="med" len="med"/>
                    </a:lnR>
                    <a:lnT w="19050" cap="flat" cmpd="sng" algn="ctr">
                      <a:solidFill>
                        <a:schemeClr val="bg2">
                          <a:lumMod val="20000"/>
                          <a:lumOff val="80000"/>
                        </a:schemeClr>
                      </a:solidFill>
                      <a:prstDash val="solid"/>
                      <a:round/>
                      <a:headEnd type="none" w="med" len="med"/>
                      <a:tailEnd type="none" w="med" len="med"/>
                    </a:lnT>
                    <a:lnB w="1905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endParaRPr lang="en-US" sz="200"/>
                    </a:p>
                  </a:txBody>
                  <a:tcPr marL="0" marR="0" marT="0" marB="0">
                    <a:lnL w="19050" cap="flat" cmpd="sng" algn="ctr">
                      <a:solidFill>
                        <a:schemeClr val="bg2">
                          <a:lumMod val="20000"/>
                          <a:lumOff val="80000"/>
                        </a:schemeClr>
                      </a:solidFill>
                      <a:prstDash val="solid"/>
                      <a:round/>
                      <a:headEnd type="none" w="med" len="med"/>
                      <a:tailEnd type="none" w="med" len="med"/>
                    </a:lnL>
                    <a:lnR w="19050" cap="flat" cmpd="sng" algn="ctr">
                      <a:solidFill>
                        <a:schemeClr val="bg2">
                          <a:lumMod val="20000"/>
                          <a:lumOff val="80000"/>
                        </a:schemeClr>
                      </a:solidFill>
                      <a:prstDash val="solid"/>
                      <a:round/>
                      <a:headEnd type="none" w="med" len="med"/>
                      <a:tailEnd type="none" w="med" len="med"/>
                    </a:lnR>
                    <a:lnT w="19050" cap="flat" cmpd="sng" algn="ctr">
                      <a:solidFill>
                        <a:schemeClr val="bg2">
                          <a:lumMod val="20000"/>
                          <a:lumOff val="80000"/>
                        </a:schemeClr>
                      </a:solidFill>
                      <a:prstDash val="solid"/>
                      <a:round/>
                      <a:headEnd type="none" w="med" len="med"/>
                      <a:tailEnd type="none" w="med" len="med"/>
                    </a:lnT>
                    <a:lnB w="1905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endParaRPr lang="en-US" sz="200"/>
                    </a:p>
                  </a:txBody>
                  <a:tcPr marL="0" marR="0" marT="0" marB="0">
                    <a:lnL w="19050" cap="flat" cmpd="sng" algn="ctr">
                      <a:solidFill>
                        <a:schemeClr val="bg2">
                          <a:lumMod val="20000"/>
                          <a:lumOff val="80000"/>
                        </a:schemeClr>
                      </a:solidFill>
                      <a:prstDash val="solid"/>
                      <a:round/>
                      <a:headEnd type="none" w="med" len="med"/>
                      <a:tailEnd type="none" w="med" len="med"/>
                    </a:lnL>
                    <a:lnR w="19050" cap="flat" cmpd="sng" algn="ctr">
                      <a:solidFill>
                        <a:schemeClr val="bg2">
                          <a:lumMod val="20000"/>
                          <a:lumOff val="80000"/>
                        </a:schemeClr>
                      </a:solidFill>
                      <a:prstDash val="solid"/>
                      <a:round/>
                      <a:headEnd type="none" w="med" len="med"/>
                      <a:tailEnd type="none" w="med" len="med"/>
                    </a:lnR>
                    <a:lnT w="19050" cap="flat" cmpd="sng" algn="ctr">
                      <a:solidFill>
                        <a:schemeClr val="bg2">
                          <a:lumMod val="20000"/>
                          <a:lumOff val="80000"/>
                        </a:schemeClr>
                      </a:solidFill>
                      <a:prstDash val="solid"/>
                      <a:round/>
                      <a:headEnd type="none" w="med" len="med"/>
                      <a:tailEnd type="none" w="med" len="med"/>
                    </a:lnT>
                    <a:lnB w="1905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endParaRPr lang="en-US" sz="200"/>
                    </a:p>
                  </a:txBody>
                  <a:tcPr marL="0" marR="0" marT="0" marB="0">
                    <a:lnL w="19050" cap="flat" cmpd="sng" algn="ctr">
                      <a:solidFill>
                        <a:schemeClr val="bg2">
                          <a:lumMod val="20000"/>
                          <a:lumOff val="80000"/>
                        </a:schemeClr>
                      </a:solidFill>
                      <a:prstDash val="solid"/>
                      <a:round/>
                      <a:headEnd type="none" w="med" len="med"/>
                      <a:tailEnd type="none" w="med" len="med"/>
                    </a:lnL>
                    <a:lnR w="19050" cap="flat" cmpd="sng" algn="ctr">
                      <a:solidFill>
                        <a:schemeClr val="bg2">
                          <a:lumMod val="20000"/>
                          <a:lumOff val="80000"/>
                        </a:schemeClr>
                      </a:solidFill>
                      <a:prstDash val="solid"/>
                      <a:round/>
                      <a:headEnd type="none" w="med" len="med"/>
                      <a:tailEnd type="none" w="med" len="med"/>
                    </a:lnR>
                    <a:lnT w="19050" cap="flat" cmpd="sng" algn="ctr">
                      <a:solidFill>
                        <a:schemeClr val="bg2">
                          <a:lumMod val="20000"/>
                          <a:lumOff val="80000"/>
                        </a:schemeClr>
                      </a:solidFill>
                      <a:prstDash val="solid"/>
                      <a:round/>
                      <a:headEnd type="none" w="med" len="med"/>
                      <a:tailEnd type="none" w="med" len="med"/>
                    </a:lnT>
                    <a:lnB w="1905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endParaRPr lang="en-US" sz="200"/>
                    </a:p>
                  </a:txBody>
                  <a:tcPr marL="0" marR="0" marT="0" marB="0">
                    <a:lnL w="19050" cap="flat" cmpd="sng" algn="ctr">
                      <a:solidFill>
                        <a:schemeClr val="bg2">
                          <a:lumMod val="20000"/>
                          <a:lumOff val="80000"/>
                        </a:schemeClr>
                      </a:solidFill>
                      <a:prstDash val="solid"/>
                      <a:round/>
                      <a:headEnd type="none" w="med" len="med"/>
                      <a:tailEnd type="none" w="med" len="med"/>
                    </a:lnL>
                    <a:lnR w="19050" cap="flat" cmpd="sng" algn="ctr">
                      <a:solidFill>
                        <a:schemeClr val="bg2">
                          <a:lumMod val="20000"/>
                          <a:lumOff val="80000"/>
                        </a:schemeClr>
                      </a:solidFill>
                      <a:prstDash val="solid"/>
                      <a:round/>
                      <a:headEnd type="none" w="med" len="med"/>
                      <a:tailEnd type="none" w="med" len="med"/>
                    </a:lnR>
                    <a:lnT w="19050" cap="flat" cmpd="sng" algn="ctr">
                      <a:solidFill>
                        <a:schemeClr val="bg2">
                          <a:lumMod val="20000"/>
                          <a:lumOff val="80000"/>
                        </a:schemeClr>
                      </a:solidFill>
                      <a:prstDash val="solid"/>
                      <a:round/>
                      <a:headEnd type="none" w="med" len="med"/>
                      <a:tailEnd type="none" w="med" len="med"/>
                    </a:lnT>
                    <a:lnB w="1905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endParaRPr lang="en-US" sz="200"/>
                    </a:p>
                  </a:txBody>
                  <a:tcPr marL="0" marR="0" marT="0" marB="0">
                    <a:lnL w="19050" cap="flat" cmpd="sng" algn="ctr">
                      <a:solidFill>
                        <a:schemeClr val="bg2">
                          <a:lumMod val="20000"/>
                          <a:lumOff val="80000"/>
                        </a:schemeClr>
                      </a:solidFill>
                      <a:prstDash val="solid"/>
                      <a:round/>
                      <a:headEnd type="none" w="med" len="med"/>
                      <a:tailEnd type="none" w="med" len="med"/>
                    </a:lnL>
                    <a:lnR w="19050" cap="flat" cmpd="sng" algn="ctr">
                      <a:solidFill>
                        <a:schemeClr val="bg2">
                          <a:lumMod val="20000"/>
                          <a:lumOff val="80000"/>
                        </a:schemeClr>
                      </a:solidFill>
                      <a:prstDash val="solid"/>
                      <a:round/>
                      <a:headEnd type="none" w="med" len="med"/>
                      <a:tailEnd type="none" w="med" len="med"/>
                    </a:lnR>
                    <a:lnT w="19050" cap="flat" cmpd="sng" algn="ctr">
                      <a:solidFill>
                        <a:schemeClr val="bg2">
                          <a:lumMod val="20000"/>
                          <a:lumOff val="80000"/>
                        </a:schemeClr>
                      </a:solidFill>
                      <a:prstDash val="solid"/>
                      <a:round/>
                      <a:headEnd type="none" w="med" len="med"/>
                      <a:tailEnd type="none" w="med" len="med"/>
                    </a:lnT>
                    <a:lnB w="1905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extLst>
                  <a:ext uri="{0D108BD9-81ED-4DB2-BD59-A6C34878D82A}">
                    <a16:rowId xmlns:a16="http://schemas.microsoft.com/office/drawing/2014/main" val="2534469269"/>
                  </a:ext>
                </a:extLst>
              </a:tr>
              <a:tr h="116620">
                <a:tc>
                  <a:txBody>
                    <a:bodyPr/>
                    <a:lstStyle/>
                    <a:p>
                      <a:endParaRPr lang="en-US" sz="200"/>
                    </a:p>
                  </a:txBody>
                  <a:tcPr marL="0" marR="0" marT="0" marB="0">
                    <a:lnL w="19050" cap="flat" cmpd="sng" algn="ctr">
                      <a:solidFill>
                        <a:schemeClr val="bg2">
                          <a:lumMod val="20000"/>
                          <a:lumOff val="80000"/>
                        </a:schemeClr>
                      </a:solidFill>
                      <a:prstDash val="solid"/>
                      <a:round/>
                      <a:headEnd type="none" w="med" len="med"/>
                      <a:tailEnd type="none" w="med" len="med"/>
                    </a:lnL>
                    <a:lnR w="19050" cap="flat" cmpd="sng" algn="ctr">
                      <a:solidFill>
                        <a:schemeClr val="bg2">
                          <a:lumMod val="20000"/>
                          <a:lumOff val="80000"/>
                        </a:schemeClr>
                      </a:solidFill>
                      <a:prstDash val="solid"/>
                      <a:round/>
                      <a:headEnd type="none" w="med" len="med"/>
                      <a:tailEnd type="none" w="med" len="med"/>
                    </a:lnR>
                    <a:lnT w="19050" cap="flat" cmpd="sng" algn="ctr">
                      <a:solidFill>
                        <a:schemeClr val="bg2">
                          <a:lumMod val="20000"/>
                          <a:lumOff val="80000"/>
                        </a:schemeClr>
                      </a:solidFill>
                      <a:prstDash val="solid"/>
                      <a:round/>
                      <a:headEnd type="none" w="med" len="med"/>
                      <a:tailEnd type="none" w="med" len="med"/>
                    </a:lnT>
                    <a:lnB w="1905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endParaRPr lang="en-US" sz="200"/>
                    </a:p>
                  </a:txBody>
                  <a:tcPr marL="0" marR="0" marT="0" marB="0">
                    <a:lnL w="19050" cap="flat" cmpd="sng" algn="ctr">
                      <a:solidFill>
                        <a:schemeClr val="bg2">
                          <a:lumMod val="20000"/>
                          <a:lumOff val="80000"/>
                        </a:schemeClr>
                      </a:solidFill>
                      <a:prstDash val="solid"/>
                      <a:round/>
                      <a:headEnd type="none" w="med" len="med"/>
                      <a:tailEnd type="none" w="med" len="med"/>
                    </a:lnL>
                    <a:lnR w="19050" cap="flat" cmpd="sng" algn="ctr">
                      <a:solidFill>
                        <a:schemeClr val="bg2">
                          <a:lumMod val="20000"/>
                          <a:lumOff val="80000"/>
                        </a:schemeClr>
                      </a:solidFill>
                      <a:prstDash val="solid"/>
                      <a:round/>
                      <a:headEnd type="none" w="med" len="med"/>
                      <a:tailEnd type="none" w="med" len="med"/>
                    </a:lnR>
                    <a:lnT w="19050" cap="flat" cmpd="sng" algn="ctr">
                      <a:solidFill>
                        <a:schemeClr val="bg2">
                          <a:lumMod val="20000"/>
                          <a:lumOff val="80000"/>
                        </a:schemeClr>
                      </a:solidFill>
                      <a:prstDash val="solid"/>
                      <a:round/>
                      <a:headEnd type="none" w="med" len="med"/>
                      <a:tailEnd type="none" w="med" len="med"/>
                    </a:lnT>
                    <a:lnB w="1905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endParaRPr lang="en-US" sz="200"/>
                    </a:p>
                  </a:txBody>
                  <a:tcPr marL="0" marR="0" marT="0" marB="0">
                    <a:lnL w="19050" cap="flat" cmpd="sng" algn="ctr">
                      <a:solidFill>
                        <a:schemeClr val="bg2">
                          <a:lumMod val="20000"/>
                          <a:lumOff val="80000"/>
                        </a:schemeClr>
                      </a:solidFill>
                      <a:prstDash val="solid"/>
                      <a:round/>
                      <a:headEnd type="none" w="med" len="med"/>
                      <a:tailEnd type="none" w="med" len="med"/>
                    </a:lnL>
                    <a:lnR w="19050" cap="flat" cmpd="sng" algn="ctr">
                      <a:solidFill>
                        <a:schemeClr val="bg2">
                          <a:lumMod val="20000"/>
                          <a:lumOff val="80000"/>
                        </a:schemeClr>
                      </a:solidFill>
                      <a:prstDash val="solid"/>
                      <a:round/>
                      <a:headEnd type="none" w="med" len="med"/>
                      <a:tailEnd type="none" w="med" len="med"/>
                    </a:lnR>
                    <a:lnT w="19050" cap="flat" cmpd="sng" algn="ctr">
                      <a:solidFill>
                        <a:schemeClr val="bg2">
                          <a:lumMod val="20000"/>
                          <a:lumOff val="80000"/>
                        </a:schemeClr>
                      </a:solidFill>
                      <a:prstDash val="solid"/>
                      <a:round/>
                      <a:headEnd type="none" w="med" len="med"/>
                      <a:tailEnd type="none" w="med" len="med"/>
                    </a:lnT>
                    <a:lnB w="1905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endParaRPr lang="en-US" sz="200"/>
                    </a:p>
                  </a:txBody>
                  <a:tcPr marL="0" marR="0" marT="0" marB="0">
                    <a:lnL w="19050" cap="flat" cmpd="sng" algn="ctr">
                      <a:solidFill>
                        <a:schemeClr val="bg2">
                          <a:lumMod val="20000"/>
                          <a:lumOff val="80000"/>
                        </a:schemeClr>
                      </a:solidFill>
                      <a:prstDash val="solid"/>
                      <a:round/>
                      <a:headEnd type="none" w="med" len="med"/>
                      <a:tailEnd type="none" w="med" len="med"/>
                    </a:lnL>
                    <a:lnR w="19050" cap="flat" cmpd="sng" algn="ctr">
                      <a:solidFill>
                        <a:schemeClr val="bg2">
                          <a:lumMod val="20000"/>
                          <a:lumOff val="80000"/>
                        </a:schemeClr>
                      </a:solidFill>
                      <a:prstDash val="solid"/>
                      <a:round/>
                      <a:headEnd type="none" w="med" len="med"/>
                      <a:tailEnd type="none" w="med" len="med"/>
                    </a:lnR>
                    <a:lnT w="19050" cap="flat" cmpd="sng" algn="ctr">
                      <a:solidFill>
                        <a:schemeClr val="bg2">
                          <a:lumMod val="20000"/>
                          <a:lumOff val="80000"/>
                        </a:schemeClr>
                      </a:solidFill>
                      <a:prstDash val="solid"/>
                      <a:round/>
                      <a:headEnd type="none" w="med" len="med"/>
                      <a:tailEnd type="none" w="med" len="med"/>
                    </a:lnT>
                    <a:lnB w="1905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endParaRPr lang="en-US" sz="200"/>
                    </a:p>
                  </a:txBody>
                  <a:tcPr marL="0" marR="0" marT="0" marB="0">
                    <a:lnL w="19050" cap="flat" cmpd="sng" algn="ctr">
                      <a:solidFill>
                        <a:schemeClr val="bg2">
                          <a:lumMod val="20000"/>
                          <a:lumOff val="80000"/>
                        </a:schemeClr>
                      </a:solidFill>
                      <a:prstDash val="solid"/>
                      <a:round/>
                      <a:headEnd type="none" w="med" len="med"/>
                      <a:tailEnd type="none" w="med" len="med"/>
                    </a:lnL>
                    <a:lnR w="19050" cap="flat" cmpd="sng" algn="ctr">
                      <a:solidFill>
                        <a:schemeClr val="bg2">
                          <a:lumMod val="20000"/>
                          <a:lumOff val="80000"/>
                        </a:schemeClr>
                      </a:solidFill>
                      <a:prstDash val="solid"/>
                      <a:round/>
                      <a:headEnd type="none" w="med" len="med"/>
                      <a:tailEnd type="none" w="med" len="med"/>
                    </a:lnR>
                    <a:lnT w="19050" cap="flat" cmpd="sng" algn="ctr">
                      <a:solidFill>
                        <a:schemeClr val="bg2">
                          <a:lumMod val="20000"/>
                          <a:lumOff val="80000"/>
                        </a:schemeClr>
                      </a:solidFill>
                      <a:prstDash val="solid"/>
                      <a:round/>
                      <a:headEnd type="none" w="med" len="med"/>
                      <a:tailEnd type="none" w="med" len="med"/>
                    </a:lnT>
                    <a:lnB w="1905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endParaRPr lang="en-US" sz="200"/>
                    </a:p>
                  </a:txBody>
                  <a:tcPr marL="0" marR="0" marT="0" marB="0">
                    <a:lnL w="19050" cap="flat" cmpd="sng" algn="ctr">
                      <a:solidFill>
                        <a:schemeClr val="bg2">
                          <a:lumMod val="20000"/>
                          <a:lumOff val="80000"/>
                        </a:schemeClr>
                      </a:solidFill>
                      <a:prstDash val="solid"/>
                      <a:round/>
                      <a:headEnd type="none" w="med" len="med"/>
                      <a:tailEnd type="none" w="med" len="med"/>
                    </a:lnL>
                    <a:lnR w="19050" cap="flat" cmpd="sng" algn="ctr">
                      <a:solidFill>
                        <a:schemeClr val="bg2">
                          <a:lumMod val="20000"/>
                          <a:lumOff val="80000"/>
                        </a:schemeClr>
                      </a:solidFill>
                      <a:prstDash val="solid"/>
                      <a:round/>
                      <a:headEnd type="none" w="med" len="med"/>
                      <a:tailEnd type="none" w="med" len="med"/>
                    </a:lnR>
                    <a:lnT w="19050" cap="flat" cmpd="sng" algn="ctr">
                      <a:solidFill>
                        <a:schemeClr val="bg2">
                          <a:lumMod val="20000"/>
                          <a:lumOff val="80000"/>
                        </a:schemeClr>
                      </a:solidFill>
                      <a:prstDash val="solid"/>
                      <a:round/>
                      <a:headEnd type="none" w="med" len="med"/>
                      <a:tailEnd type="none" w="med" len="med"/>
                    </a:lnT>
                    <a:lnB w="1905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endParaRPr lang="en-US" sz="200"/>
                    </a:p>
                  </a:txBody>
                  <a:tcPr marL="0" marR="0" marT="0" marB="0">
                    <a:lnL w="19050" cap="flat" cmpd="sng" algn="ctr">
                      <a:solidFill>
                        <a:schemeClr val="bg2">
                          <a:lumMod val="20000"/>
                          <a:lumOff val="80000"/>
                        </a:schemeClr>
                      </a:solidFill>
                      <a:prstDash val="solid"/>
                      <a:round/>
                      <a:headEnd type="none" w="med" len="med"/>
                      <a:tailEnd type="none" w="med" len="med"/>
                    </a:lnL>
                    <a:lnR w="19050" cap="flat" cmpd="sng" algn="ctr">
                      <a:solidFill>
                        <a:schemeClr val="bg2">
                          <a:lumMod val="20000"/>
                          <a:lumOff val="80000"/>
                        </a:schemeClr>
                      </a:solidFill>
                      <a:prstDash val="solid"/>
                      <a:round/>
                      <a:headEnd type="none" w="med" len="med"/>
                      <a:tailEnd type="none" w="med" len="med"/>
                    </a:lnR>
                    <a:lnT w="19050" cap="flat" cmpd="sng" algn="ctr">
                      <a:solidFill>
                        <a:schemeClr val="bg2">
                          <a:lumMod val="20000"/>
                          <a:lumOff val="80000"/>
                        </a:schemeClr>
                      </a:solidFill>
                      <a:prstDash val="solid"/>
                      <a:round/>
                      <a:headEnd type="none" w="med" len="med"/>
                      <a:tailEnd type="none" w="med" len="med"/>
                    </a:lnT>
                    <a:lnB w="1905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endParaRPr lang="en-US" sz="200"/>
                    </a:p>
                  </a:txBody>
                  <a:tcPr marL="0" marR="0" marT="0" marB="0">
                    <a:lnL w="19050" cap="flat" cmpd="sng" algn="ctr">
                      <a:solidFill>
                        <a:schemeClr val="bg2">
                          <a:lumMod val="20000"/>
                          <a:lumOff val="80000"/>
                        </a:schemeClr>
                      </a:solidFill>
                      <a:prstDash val="solid"/>
                      <a:round/>
                      <a:headEnd type="none" w="med" len="med"/>
                      <a:tailEnd type="none" w="med" len="med"/>
                    </a:lnL>
                    <a:lnR w="19050" cap="flat" cmpd="sng" algn="ctr">
                      <a:solidFill>
                        <a:schemeClr val="bg2">
                          <a:lumMod val="20000"/>
                          <a:lumOff val="80000"/>
                        </a:schemeClr>
                      </a:solidFill>
                      <a:prstDash val="solid"/>
                      <a:round/>
                      <a:headEnd type="none" w="med" len="med"/>
                      <a:tailEnd type="none" w="med" len="med"/>
                    </a:lnR>
                    <a:lnT w="19050" cap="flat" cmpd="sng" algn="ctr">
                      <a:solidFill>
                        <a:schemeClr val="bg2">
                          <a:lumMod val="20000"/>
                          <a:lumOff val="80000"/>
                        </a:schemeClr>
                      </a:solidFill>
                      <a:prstDash val="solid"/>
                      <a:round/>
                      <a:headEnd type="none" w="med" len="med"/>
                      <a:tailEnd type="none" w="med" len="med"/>
                    </a:lnT>
                    <a:lnB w="1905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endParaRPr lang="en-US" sz="200"/>
                    </a:p>
                  </a:txBody>
                  <a:tcPr marL="0" marR="0" marT="0" marB="0">
                    <a:lnL w="19050" cap="flat" cmpd="sng" algn="ctr">
                      <a:solidFill>
                        <a:schemeClr val="bg2">
                          <a:lumMod val="20000"/>
                          <a:lumOff val="80000"/>
                        </a:schemeClr>
                      </a:solidFill>
                      <a:prstDash val="solid"/>
                      <a:round/>
                      <a:headEnd type="none" w="med" len="med"/>
                      <a:tailEnd type="none" w="med" len="med"/>
                    </a:lnL>
                    <a:lnR w="19050" cap="flat" cmpd="sng" algn="ctr">
                      <a:solidFill>
                        <a:schemeClr val="bg2">
                          <a:lumMod val="20000"/>
                          <a:lumOff val="80000"/>
                        </a:schemeClr>
                      </a:solidFill>
                      <a:prstDash val="solid"/>
                      <a:round/>
                      <a:headEnd type="none" w="med" len="med"/>
                      <a:tailEnd type="none" w="med" len="med"/>
                    </a:lnR>
                    <a:lnT w="19050" cap="flat" cmpd="sng" algn="ctr">
                      <a:solidFill>
                        <a:schemeClr val="bg2">
                          <a:lumMod val="20000"/>
                          <a:lumOff val="80000"/>
                        </a:schemeClr>
                      </a:solidFill>
                      <a:prstDash val="solid"/>
                      <a:round/>
                      <a:headEnd type="none" w="med" len="med"/>
                      <a:tailEnd type="none" w="med" len="med"/>
                    </a:lnT>
                    <a:lnB w="1905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endParaRPr lang="en-US" sz="200"/>
                    </a:p>
                  </a:txBody>
                  <a:tcPr marL="0" marR="0" marT="0" marB="0">
                    <a:lnL w="19050" cap="flat" cmpd="sng" algn="ctr">
                      <a:solidFill>
                        <a:schemeClr val="bg2">
                          <a:lumMod val="20000"/>
                          <a:lumOff val="80000"/>
                        </a:schemeClr>
                      </a:solidFill>
                      <a:prstDash val="solid"/>
                      <a:round/>
                      <a:headEnd type="none" w="med" len="med"/>
                      <a:tailEnd type="none" w="med" len="med"/>
                    </a:lnL>
                    <a:lnR w="19050" cap="flat" cmpd="sng" algn="ctr">
                      <a:solidFill>
                        <a:schemeClr val="bg2">
                          <a:lumMod val="20000"/>
                          <a:lumOff val="80000"/>
                        </a:schemeClr>
                      </a:solidFill>
                      <a:prstDash val="solid"/>
                      <a:round/>
                      <a:headEnd type="none" w="med" len="med"/>
                      <a:tailEnd type="none" w="med" len="med"/>
                    </a:lnR>
                    <a:lnT w="19050" cap="flat" cmpd="sng" algn="ctr">
                      <a:solidFill>
                        <a:schemeClr val="bg2">
                          <a:lumMod val="20000"/>
                          <a:lumOff val="80000"/>
                        </a:schemeClr>
                      </a:solidFill>
                      <a:prstDash val="solid"/>
                      <a:round/>
                      <a:headEnd type="none" w="med" len="med"/>
                      <a:tailEnd type="none" w="med" len="med"/>
                    </a:lnT>
                    <a:lnB w="1905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extLst>
                  <a:ext uri="{0D108BD9-81ED-4DB2-BD59-A6C34878D82A}">
                    <a16:rowId xmlns:a16="http://schemas.microsoft.com/office/drawing/2014/main" val="1833856200"/>
                  </a:ext>
                </a:extLst>
              </a:tr>
              <a:tr h="116620">
                <a:tc>
                  <a:txBody>
                    <a:bodyPr/>
                    <a:lstStyle/>
                    <a:p>
                      <a:endParaRPr lang="en-US" sz="200"/>
                    </a:p>
                  </a:txBody>
                  <a:tcPr marL="0" marR="0" marT="0" marB="0">
                    <a:lnL w="19050" cap="flat" cmpd="sng" algn="ctr">
                      <a:solidFill>
                        <a:schemeClr val="bg2">
                          <a:lumMod val="20000"/>
                          <a:lumOff val="80000"/>
                        </a:schemeClr>
                      </a:solidFill>
                      <a:prstDash val="solid"/>
                      <a:round/>
                      <a:headEnd type="none" w="med" len="med"/>
                      <a:tailEnd type="none" w="med" len="med"/>
                    </a:lnL>
                    <a:lnR w="19050" cap="flat" cmpd="sng" algn="ctr">
                      <a:solidFill>
                        <a:schemeClr val="bg2">
                          <a:lumMod val="20000"/>
                          <a:lumOff val="80000"/>
                        </a:schemeClr>
                      </a:solidFill>
                      <a:prstDash val="solid"/>
                      <a:round/>
                      <a:headEnd type="none" w="med" len="med"/>
                      <a:tailEnd type="none" w="med" len="med"/>
                    </a:lnR>
                    <a:lnT w="19050" cap="flat" cmpd="sng" algn="ctr">
                      <a:solidFill>
                        <a:schemeClr val="bg2">
                          <a:lumMod val="20000"/>
                          <a:lumOff val="80000"/>
                        </a:schemeClr>
                      </a:solidFill>
                      <a:prstDash val="solid"/>
                      <a:round/>
                      <a:headEnd type="none" w="med" len="med"/>
                      <a:tailEnd type="none" w="med" len="med"/>
                    </a:lnT>
                    <a:lnB w="1905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endParaRPr lang="en-US" sz="200"/>
                    </a:p>
                  </a:txBody>
                  <a:tcPr marL="0" marR="0" marT="0" marB="0">
                    <a:lnL w="19050" cap="flat" cmpd="sng" algn="ctr">
                      <a:solidFill>
                        <a:schemeClr val="bg2">
                          <a:lumMod val="20000"/>
                          <a:lumOff val="80000"/>
                        </a:schemeClr>
                      </a:solidFill>
                      <a:prstDash val="solid"/>
                      <a:round/>
                      <a:headEnd type="none" w="med" len="med"/>
                      <a:tailEnd type="none" w="med" len="med"/>
                    </a:lnL>
                    <a:lnR w="19050" cap="flat" cmpd="sng" algn="ctr">
                      <a:solidFill>
                        <a:schemeClr val="bg2">
                          <a:lumMod val="20000"/>
                          <a:lumOff val="80000"/>
                        </a:schemeClr>
                      </a:solidFill>
                      <a:prstDash val="solid"/>
                      <a:round/>
                      <a:headEnd type="none" w="med" len="med"/>
                      <a:tailEnd type="none" w="med" len="med"/>
                    </a:lnR>
                    <a:lnT w="19050" cap="flat" cmpd="sng" algn="ctr">
                      <a:solidFill>
                        <a:schemeClr val="bg2">
                          <a:lumMod val="20000"/>
                          <a:lumOff val="80000"/>
                        </a:schemeClr>
                      </a:solidFill>
                      <a:prstDash val="solid"/>
                      <a:round/>
                      <a:headEnd type="none" w="med" len="med"/>
                      <a:tailEnd type="none" w="med" len="med"/>
                    </a:lnT>
                    <a:lnB w="1905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endParaRPr lang="en-US" sz="200"/>
                    </a:p>
                  </a:txBody>
                  <a:tcPr marL="0" marR="0" marT="0" marB="0">
                    <a:lnL w="19050" cap="flat" cmpd="sng" algn="ctr">
                      <a:solidFill>
                        <a:schemeClr val="bg2">
                          <a:lumMod val="20000"/>
                          <a:lumOff val="80000"/>
                        </a:schemeClr>
                      </a:solidFill>
                      <a:prstDash val="solid"/>
                      <a:round/>
                      <a:headEnd type="none" w="med" len="med"/>
                      <a:tailEnd type="none" w="med" len="med"/>
                    </a:lnL>
                    <a:lnR w="19050" cap="flat" cmpd="sng" algn="ctr">
                      <a:solidFill>
                        <a:schemeClr val="bg2">
                          <a:lumMod val="20000"/>
                          <a:lumOff val="80000"/>
                        </a:schemeClr>
                      </a:solidFill>
                      <a:prstDash val="solid"/>
                      <a:round/>
                      <a:headEnd type="none" w="med" len="med"/>
                      <a:tailEnd type="none" w="med" len="med"/>
                    </a:lnR>
                    <a:lnT w="19050" cap="flat" cmpd="sng" algn="ctr">
                      <a:solidFill>
                        <a:schemeClr val="bg2">
                          <a:lumMod val="20000"/>
                          <a:lumOff val="80000"/>
                        </a:schemeClr>
                      </a:solidFill>
                      <a:prstDash val="solid"/>
                      <a:round/>
                      <a:headEnd type="none" w="med" len="med"/>
                      <a:tailEnd type="none" w="med" len="med"/>
                    </a:lnT>
                    <a:lnB w="1905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endParaRPr lang="en-US" sz="200"/>
                    </a:p>
                  </a:txBody>
                  <a:tcPr marL="0" marR="0" marT="0" marB="0">
                    <a:lnL w="19050" cap="flat" cmpd="sng" algn="ctr">
                      <a:solidFill>
                        <a:schemeClr val="bg2">
                          <a:lumMod val="20000"/>
                          <a:lumOff val="80000"/>
                        </a:schemeClr>
                      </a:solidFill>
                      <a:prstDash val="solid"/>
                      <a:round/>
                      <a:headEnd type="none" w="med" len="med"/>
                      <a:tailEnd type="none" w="med" len="med"/>
                    </a:lnL>
                    <a:lnR w="19050" cap="flat" cmpd="sng" algn="ctr">
                      <a:solidFill>
                        <a:schemeClr val="bg2">
                          <a:lumMod val="20000"/>
                          <a:lumOff val="80000"/>
                        </a:schemeClr>
                      </a:solidFill>
                      <a:prstDash val="solid"/>
                      <a:round/>
                      <a:headEnd type="none" w="med" len="med"/>
                      <a:tailEnd type="none" w="med" len="med"/>
                    </a:lnR>
                    <a:lnT w="19050" cap="flat" cmpd="sng" algn="ctr">
                      <a:solidFill>
                        <a:schemeClr val="bg2">
                          <a:lumMod val="20000"/>
                          <a:lumOff val="80000"/>
                        </a:schemeClr>
                      </a:solidFill>
                      <a:prstDash val="solid"/>
                      <a:round/>
                      <a:headEnd type="none" w="med" len="med"/>
                      <a:tailEnd type="none" w="med" len="med"/>
                    </a:lnT>
                    <a:lnB w="1905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endParaRPr lang="en-US" sz="200"/>
                    </a:p>
                  </a:txBody>
                  <a:tcPr marL="0" marR="0" marT="0" marB="0">
                    <a:lnL w="19050" cap="flat" cmpd="sng" algn="ctr">
                      <a:solidFill>
                        <a:schemeClr val="bg2">
                          <a:lumMod val="20000"/>
                          <a:lumOff val="80000"/>
                        </a:schemeClr>
                      </a:solidFill>
                      <a:prstDash val="solid"/>
                      <a:round/>
                      <a:headEnd type="none" w="med" len="med"/>
                      <a:tailEnd type="none" w="med" len="med"/>
                    </a:lnL>
                    <a:lnR w="19050" cap="flat" cmpd="sng" algn="ctr">
                      <a:solidFill>
                        <a:schemeClr val="bg2">
                          <a:lumMod val="20000"/>
                          <a:lumOff val="80000"/>
                        </a:schemeClr>
                      </a:solidFill>
                      <a:prstDash val="solid"/>
                      <a:round/>
                      <a:headEnd type="none" w="med" len="med"/>
                      <a:tailEnd type="none" w="med" len="med"/>
                    </a:lnR>
                    <a:lnT w="19050" cap="flat" cmpd="sng" algn="ctr">
                      <a:solidFill>
                        <a:schemeClr val="bg2">
                          <a:lumMod val="20000"/>
                          <a:lumOff val="80000"/>
                        </a:schemeClr>
                      </a:solidFill>
                      <a:prstDash val="solid"/>
                      <a:round/>
                      <a:headEnd type="none" w="med" len="med"/>
                      <a:tailEnd type="none" w="med" len="med"/>
                    </a:lnT>
                    <a:lnB w="1905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endParaRPr lang="en-US" sz="200"/>
                    </a:p>
                  </a:txBody>
                  <a:tcPr marL="0" marR="0" marT="0" marB="0">
                    <a:lnL w="19050" cap="flat" cmpd="sng" algn="ctr">
                      <a:solidFill>
                        <a:schemeClr val="bg2">
                          <a:lumMod val="20000"/>
                          <a:lumOff val="80000"/>
                        </a:schemeClr>
                      </a:solidFill>
                      <a:prstDash val="solid"/>
                      <a:round/>
                      <a:headEnd type="none" w="med" len="med"/>
                      <a:tailEnd type="none" w="med" len="med"/>
                    </a:lnL>
                    <a:lnR w="19050" cap="flat" cmpd="sng" algn="ctr">
                      <a:solidFill>
                        <a:schemeClr val="bg2">
                          <a:lumMod val="20000"/>
                          <a:lumOff val="80000"/>
                        </a:schemeClr>
                      </a:solidFill>
                      <a:prstDash val="solid"/>
                      <a:round/>
                      <a:headEnd type="none" w="med" len="med"/>
                      <a:tailEnd type="none" w="med" len="med"/>
                    </a:lnR>
                    <a:lnT w="19050" cap="flat" cmpd="sng" algn="ctr">
                      <a:solidFill>
                        <a:schemeClr val="bg2">
                          <a:lumMod val="20000"/>
                          <a:lumOff val="80000"/>
                        </a:schemeClr>
                      </a:solidFill>
                      <a:prstDash val="solid"/>
                      <a:round/>
                      <a:headEnd type="none" w="med" len="med"/>
                      <a:tailEnd type="none" w="med" len="med"/>
                    </a:lnT>
                    <a:lnB w="1905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endParaRPr lang="en-US" sz="200"/>
                    </a:p>
                  </a:txBody>
                  <a:tcPr marL="0" marR="0" marT="0" marB="0">
                    <a:lnL w="19050" cap="flat" cmpd="sng" algn="ctr">
                      <a:solidFill>
                        <a:schemeClr val="bg2">
                          <a:lumMod val="20000"/>
                          <a:lumOff val="80000"/>
                        </a:schemeClr>
                      </a:solidFill>
                      <a:prstDash val="solid"/>
                      <a:round/>
                      <a:headEnd type="none" w="med" len="med"/>
                      <a:tailEnd type="none" w="med" len="med"/>
                    </a:lnL>
                    <a:lnR w="19050" cap="flat" cmpd="sng" algn="ctr">
                      <a:solidFill>
                        <a:schemeClr val="bg2">
                          <a:lumMod val="20000"/>
                          <a:lumOff val="80000"/>
                        </a:schemeClr>
                      </a:solidFill>
                      <a:prstDash val="solid"/>
                      <a:round/>
                      <a:headEnd type="none" w="med" len="med"/>
                      <a:tailEnd type="none" w="med" len="med"/>
                    </a:lnR>
                    <a:lnT w="19050" cap="flat" cmpd="sng" algn="ctr">
                      <a:solidFill>
                        <a:schemeClr val="bg2">
                          <a:lumMod val="20000"/>
                          <a:lumOff val="80000"/>
                        </a:schemeClr>
                      </a:solidFill>
                      <a:prstDash val="solid"/>
                      <a:round/>
                      <a:headEnd type="none" w="med" len="med"/>
                      <a:tailEnd type="none" w="med" len="med"/>
                    </a:lnT>
                    <a:lnB w="1905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endParaRPr lang="en-US" sz="200"/>
                    </a:p>
                  </a:txBody>
                  <a:tcPr marL="0" marR="0" marT="0" marB="0">
                    <a:lnL w="19050" cap="flat" cmpd="sng" algn="ctr">
                      <a:solidFill>
                        <a:schemeClr val="bg2">
                          <a:lumMod val="20000"/>
                          <a:lumOff val="80000"/>
                        </a:schemeClr>
                      </a:solidFill>
                      <a:prstDash val="solid"/>
                      <a:round/>
                      <a:headEnd type="none" w="med" len="med"/>
                      <a:tailEnd type="none" w="med" len="med"/>
                    </a:lnL>
                    <a:lnR w="19050" cap="flat" cmpd="sng" algn="ctr">
                      <a:solidFill>
                        <a:schemeClr val="bg2">
                          <a:lumMod val="20000"/>
                          <a:lumOff val="80000"/>
                        </a:schemeClr>
                      </a:solidFill>
                      <a:prstDash val="solid"/>
                      <a:round/>
                      <a:headEnd type="none" w="med" len="med"/>
                      <a:tailEnd type="none" w="med" len="med"/>
                    </a:lnR>
                    <a:lnT w="19050" cap="flat" cmpd="sng" algn="ctr">
                      <a:solidFill>
                        <a:schemeClr val="bg2">
                          <a:lumMod val="20000"/>
                          <a:lumOff val="80000"/>
                        </a:schemeClr>
                      </a:solidFill>
                      <a:prstDash val="solid"/>
                      <a:round/>
                      <a:headEnd type="none" w="med" len="med"/>
                      <a:tailEnd type="none" w="med" len="med"/>
                    </a:lnT>
                    <a:lnB w="1905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endParaRPr lang="en-US" sz="200"/>
                    </a:p>
                  </a:txBody>
                  <a:tcPr marL="0" marR="0" marT="0" marB="0">
                    <a:lnL w="19050" cap="flat" cmpd="sng" algn="ctr">
                      <a:solidFill>
                        <a:schemeClr val="bg2">
                          <a:lumMod val="20000"/>
                          <a:lumOff val="80000"/>
                        </a:schemeClr>
                      </a:solidFill>
                      <a:prstDash val="solid"/>
                      <a:round/>
                      <a:headEnd type="none" w="med" len="med"/>
                      <a:tailEnd type="none" w="med" len="med"/>
                    </a:lnL>
                    <a:lnR w="19050" cap="flat" cmpd="sng" algn="ctr">
                      <a:solidFill>
                        <a:schemeClr val="bg2">
                          <a:lumMod val="20000"/>
                          <a:lumOff val="80000"/>
                        </a:schemeClr>
                      </a:solidFill>
                      <a:prstDash val="solid"/>
                      <a:round/>
                      <a:headEnd type="none" w="med" len="med"/>
                      <a:tailEnd type="none" w="med" len="med"/>
                    </a:lnR>
                    <a:lnT w="19050" cap="flat" cmpd="sng" algn="ctr">
                      <a:solidFill>
                        <a:schemeClr val="bg2">
                          <a:lumMod val="20000"/>
                          <a:lumOff val="80000"/>
                        </a:schemeClr>
                      </a:solidFill>
                      <a:prstDash val="solid"/>
                      <a:round/>
                      <a:headEnd type="none" w="med" len="med"/>
                      <a:tailEnd type="none" w="med" len="med"/>
                    </a:lnT>
                    <a:lnB w="1905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endParaRPr lang="en-US" sz="200"/>
                    </a:p>
                  </a:txBody>
                  <a:tcPr marL="0" marR="0" marT="0" marB="0">
                    <a:lnL w="19050" cap="flat" cmpd="sng" algn="ctr">
                      <a:solidFill>
                        <a:schemeClr val="bg2">
                          <a:lumMod val="20000"/>
                          <a:lumOff val="80000"/>
                        </a:schemeClr>
                      </a:solidFill>
                      <a:prstDash val="solid"/>
                      <a:round/>
                      <a:headEnd type="none" w="med" len="med"/>
                      <a:tailEnd type="none" w="med" len="med"/>
                    </a:lnL>
                    <a:lnR w="19050" cap="flat" cmpd="sng" algn="ctr">
                      <a:solidFill>
                        <a:schemeClr val="bg2">
                          <a:lumMod val="20000"/>
                          <a:lumOff val="80000"/>
                        </a:schemeClr>
                      </a:solidFill>
                      <a:prstDash val="solid"/>
                      <a:round/>
                      <a:headEnd type="none" w="med" len="med"/>
                      <a:tailEnd type="none" w="med" len="med"/>
                    </a:lnR>
                    <a:lnT w="19050" cap="flat" cmpd="sng" algn="ctr">
                      <a:solidFill>
                        <a:schemeClr val="bg2">
                          <a:lumMod val="20000"/>
                          <a:lumOff val="80000"/>
                        </a:schemeClr>
                      </a:solidFill>
                      <a:prstDash val="solid"/>
                      <a:round/>
                      <a:headEnd type="none" w="med" len="med"/>
                      <a:tailEnd type="none" w="med" len="med"/>
                    </a:lnT>
                    <a:lnB w="1905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extLst>
                  <a:ext uri="{0D108BD9-81ED-4DB2-BD59-A6C34878D82A}">
                    <a16:rowId xmlns:a16="http://schemas.microsoft.com/office/drawing/2014/main" val="3011429162"/>
                  </a:ext>
                </a:extLst>
              </a:tr>
              <a:tr h="116620">
                <a:tc>
                  <a:txBody>
                    <a:bodyPr/>
                    <a:lstStyle/>
                    <a:p>
                      <a:endParaRPr lang="en-US" sz="200"/>
                    </a:p>
                  </a:txBody>
                  <a:tcPr marL="0" marR="0" marT="0" marB="0">
                    <a:lnL w="19050" cap="flat" cmpd="sng" algn="ctr">
                      <a:solidFill>
                        <a:schemeClr val="bg2">
                          <a:lumMod val="20000"/>
                          <a:lumOff val="80000"/>
                        </a:schemeClr>
                      </a:solidFill>
                      <a:prstDash val="solid"/>
                      <a:round/>
                      <a:headEnd type="none" w="med" len="med"/>
                      <a:tailEnd type="none" w="med" len="med"/>
                    </a:lnL>
                    <a:lnR w="19050" cap="flat" cmpd="sng" algn="ctr">
                      <a:solidFill>
                        <a:schemeClr val="bg2">
                          <a:lumMod val="20000"/>
                          <a:lumOff val="80000"/>
                        </a:schemeClr>
                      </a:solidFill>
                      <a:prstDash val="solid"/>
                      <a:round/>
                      <a:headEnd type="none" w="med" len="med"/>
                      <a:tailEnd type="none" w="med" len="med"/>
                    </a:lnR>
                    <a:lnT w="19050" cap="flat" cmpd="sng" algn="ctr">
                      <a:solidFill>
                        <a:schemeClr val="bg2">
                          <a:lumMod val="20000"/>
                          <a:lumOff val="80000"/>
                        </a:schemeClr>
                      </a:solidFill>
                      <a:prstDash val="solid"/>
                      <a:round/>
                      <a:headEnd type="none" w="med" len="med"/>
                      <a:tailEnd type="none" w="med" len="med"/>
                    </a:lnT>
                    <a:lnB w="1905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endParaRPr lang="en-US" sz="200"/>
                    </a:p>
                  </a:txBody>
                  <a:tcPr marL="0" marR="0" marT="0" marB="0">
                    <a:lnL w="19050" cap="flat" cmpd="sng" algn="ctr">
                      <a:solidFill>
                        <a:schemeClr val="bg2">
                          <a:lumMod val="20000"/>
                          <a:lumOff val="80000"/>
                        </a:schemeClr>
                      </a:solidFill>
                      <a:prstDash val="solid"/>
                      <a:round/>
                      <a:headEnd type="none" w="med" len="med"/>
                      <a:tailEnd type="none" w="med" len="med"/>
                    </a:lnL>
                    <a:lnR w="19050" cap="flat" cmpd="sng" algn="ctr">
                      <a:solidFill>
                        <a:schemeClr val="bg2">
                          <a:lumMod val="20000"/>
                          <a:lumOff val="80000"/>
                        </a:schemeClr>
                      </a:solidFill>
                      <a:prstDash val="solid"/>
                      <a:round/>
                      <a:headEnd type="none" w="med" len="med"/>
                      <a:tailEnd type="none" w="med" len="med"/>
                    </a:lnR>
                    <a:lnT w="19050" cap="flat" cmpd="sng" algn="ctr">
                      <a:solidFill>
                        <a:schemeClr val="bg2">
                          <a:lumMod val="20000"/>
                          <a:lumOff val="80000"/>
                        </a:schemeClr>
                      </a:solidFill>
                      <a:prstDash val="solid"/>
                      <a:round/>
                      <a:headEnd type="none" w="med" len="med"/>
                      <a:tailEnd type="none" w="med" len="med"/>
                    </a:lnT>
                    <a:lnB w="1905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endParaRPr lang="en-US" sz="200"/>
                    </a:p>
                  </a:txBody>
                  <a:tcPr marL="0" marR="0" marT="0" marB="0">
                    <a:lnL w="19050" cap="flat" cmpd="sng" algn="ctr">
                      <a:solidFill>
                        <a:schemeClr val="bg2">
                          <a:lumMod val="20000"/>
                          <a:lumOff val="80000"/>
                        </a:schemeClr>
                      </a:solidFill>
                      <a:prstDash val="solid"/>
                      <a:round/>
                      <a:headEnd type="none" w="med" len="med"/>
                      <a:tailEnd type="none" w="med" len="med"/>
                    </a:lnL>
                    <a:lnR w="19050" cap="flat" cmpd="sng" algn="ctr">
                      <a:solidFill>
                        <a:schemeClr val="bg2">
                          <a:lumMod val="20000"/>
                          <a:lumOff val="80000"/>
                        </a:schemeClr>
                      </a:solidFill>
                      <a:prstDash val="solid"/>
                      <a:round/>
                      <a:headEnd type="none" w="med" len="med"/>
                      <a:tailEnd type="none" w="med" len="med"/>
                    </a:lnR>
                    <a:lnT w="19050" cap="flat" cmpd="sng" algn="ctr">
                      <a:solidFill>
                        <a:schemeClr val="bg2">
                          <a:lumMod val="20000"/>
                          <a:lumOff val="80000"/>
                        </a:schemeClr>
                      </a:solidFill>
                      <a:prstDash val="solid"/>
                      <a:round/>
                      <a:headEnd type="none" w="med" len="med"/>
                      <a:tailEnd type="none" w="med" len="med"/>
                    </a:lnT>
                    <a:lnB w="1905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endParaRPr lang="en-US" sz="200"/>
                    </a:p>
                  </a:txBody>
                  <a:tcPr marL="0" marR="0" marT="0" marB="0">
                    <a:lnL w="19050" cap="flat" cmpd="sng" algn="ctr">
                      <a:solidFill>
                        <a:schemeClr val="bg2">
                          <a:lumMod val="20000"/>
                          <a:lumOff val="80000"/>
                        </a:schemeClr>
                      </a:solidFill>
                      <a:prstDash val="solid"/>
                      <a:round/>
                      <a:headEnd type="none" w="med" len="med"/>
                      <a:tailEnd type="none" w="med" len="med"/>
                    </a:lnL>
                    <a:lnR w="19050" cap="flat" cmpd="sng" algn="ctr">
                      <a:solidFill>
                        <a:schemeClr val="bg2">
                          <a:lumMod val="20000"/>
                          <a:lumOff val="80000"/>
                        </a:schemeClr>
                      </a:solidFill>
                      <a:prstDash val="solid"/>
                      <a:round/>
                      <a:headEnd type="none" w="med" len="med"/>
                      <a:tailEnd type="none" w="med" len="med"/>
                    </a:lnR>
                    <a:lnT w="19050" cap="flat" cmpd="sng" algn="ctr">
                      <a:solidFill>
                        <a:schemeClr val="bg2">
                          <a:lumMod val="20000"/>
                          <a:lumOff val="80000"/>
                        </a:schemeClr>
                      </a:solidFill>
                      <a:prstDash val="solid"/>
                      <a:round/>
                      <a:headEnd type="none" w="med" len="med"/>
                      <a:tailEnd type="none" w="med" len="med"/>
                    </a:lnT>
                    <a:lnB w="1905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endParaRPr lang="en-US" sz="200"/>
                    </a:p>
                  </a:txBody>
                  <a:tcPr marL="0" marR="0" marT="0" marB="0">
                    <a:lnL w="19050" cap="flat" cmpd="sng" algn="ctr">
                      <a:solidFill>
                        <a:schemeClr val="bg2">
                          <a:lumMod val="20000"/>
                          <a:lumOff val="80000"/>
                        </a:schemeClr>
                      </a:solidFill>
                      <a:prstDash val="solid"/>
                      <a:round/>
                      <a:headEnd type="none" w="med" len="med"/>
                      <a:tailEnd type="none" w="med" len="med"/>
                    </a:lnL>
                    <a:lnR w="19050" cap="flat" cmpd="sng" algn="ctr">
                      <a:solidFill>
                        <a:schemeClr val="bg2">
                          <a:lumMod val="20000"/>
                          <a:lumOff val="80000"/>
                        </a:schemeClr>
                      </a:solidFill>
                      <a:prstDash val="solid"/>
                      <a:round/>
                      <a:headEnd type="none" w="med" len="med"/>
                      <a:tailEnd type="none" w="med" len="med"/>
                    </a:lnR>
                    <a:lnT w="19050" cap="flat" cmpd="sng" algn="ctr">
                      <a:solidFill>
                        <a:schemeClr val="bg2">
                          <a:lumMod val="20000"/>
                          <a:lumOff val="80000"/>
                        </a:schemeClr>
                      </a:solidFill>
                      <a:prstDash val="solid"/>
                      <a:round/>
                      <a:headEnd type="none" w="med" len="med"/>
                      <a:tailEnd type="none" w="med" len="med"/>
                    </a:lnT>
                    <a:lnB w="1905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endParaRPr lang="en-US" sz="200"/>
                    </a:p>
                  </a:txBody>
                  <a:tcPr marL="0" marR="0" marT="0" marB="0">
                    <a:lnL w="19050" cap="flat" cmpd="sng" algn="ctr">
                      <a:solidFill>
                        <a:schemeClr val="bg2">
                          <a:lumMod val="20000"/>
                          <a:lumOff val="80000"/>
                        </a:schemeClr>
                      </a:solidFill>
                      <a:prstDash val="solid"/>
                      <a:round/>
                      <a:headEnd type="none" w="med" len="med"/>
                      <a:tailEnd type="none" w="med" len="med"/>
                    </a:lnL>
                    <a:lnR w="19050" cap="flat" cmpd="sng" algn="ctr">
                      <a:solidFill>
                        <a:schemeClr val="bg2">
                          <a:lumMod val="20000"/>
                          <a:lumOff val="80000"/>
                        </a:schemeClr>
                      </a:solidFill>
                      <a:prstDash val="solid"/>
                      <a:round/>
                      <a:headEnd type="none" w="med" len="med"/>
                      <a:tailEnd type="none" w="med" len="med"/>
                    </a:lnR>
                    <a:lnT w="19050" cap="flat" cmpd="sng" algn="ctr">
                      <a:solidFill>
                        <a:schemeClr val="bg2">
                          <a:lumMod val="20000"/>
                          <a:lumOff val="80000"/>
                        </a:schemeClr>
                      </a:solidFill>
                      <a:prstDash val="solid"/>
                      <a:round/>
                      <a:headEnd type="none" w="med" len="med"/>
                      <a:tailEnd type="none" w="med" len="med"/>
                    </a:lnT>
                    <a:lnB w="1905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endParaRPr lang="en-US" sz="200"/>
                    </a:p>
                  </a:txBody>
                  <a:tcPr marL="0" marR="0" marT="0" marB="0">
                    <a:lnL w="19050" cap="flat" cmpd="sng" algn="ctr">
                      <a:solidFill>
                        <a:schemeClr val="bg2">
                          <a:lumMod val="20000"/>
                          <a:lumOff val="80000"/>
                        </a:schemeClr>
                      </a:solidFill>
                      <a:prstDash val="solid"/>
                      <a:round/>
                      <a:headEnd type="none" w="med" len="med"/>
                      <a:tailEnd type="none" w="med" len="med"/>
                    </a:lnL>
                    <a:lnR w="19050" cap="flat" cmpd="sng" algn="ctr">
                      <a:solidFill>
                        <a:schemeClr val="bg2">
                          <a:lumMod val="20000"/>
                          <a:lumOff val="80000"/>
                        </a:schemeClr>
                      </a:solidFill>
                      <a:prstDash val="solid"/>
                      <a:round/>
                      <a:headEnd type="none" w="med" len="med"/>
                      <a:tailEnd type="none" w="med" len="med"/>
                    </a:lnR>
                    <a:lnT w="19050" cap="flat" cmpd="sng" algn="ctr">
                      <a:solidFill>
                        <a:schemeClr val="bg2">
                          <a:lumMod val="20000"/>
                          <a:lumOff val="80000"/>
                        </a:schemeClr>
                      </a:solidFill>
                      <a:prstDash val="solid"/>
                      <a:round/>
                      <a:headEnd type="none" w="med" len="med"/>
                      <a:tailEnd type="none" w="med" len="med"/>
                    </a:lnT>
                    <a:lnB w="1905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endParaRPr lang="en-US" sz="200"/>
                    </a:p>
                  </a:txBody>
                  <a:tcPr marL="0" marR="0" marT="0" marB="0">
                    <a:lnL w="19050" cap="flat" cmpd="sng" algn="ctr">
                      <a:solidFill>
                        <a:schemeClr val="bg2">
                          <a:lumMod val="20000"/>
                          <a:lumOff val="80000"/>
                        </a:schemeClr>
                      </a:solidFill>
                      <a:prstDash val="solid"/>
                      <a:round/>
                      <a:headEnd type="none" w="med" len="med"/>
                      <a:tailEnd type="none" w="med" len="med"/>
                    </a:lnL>
                    <a:lnR w="19050" cap="flat" cmpd="sng" algn="ctr">
                      <a:solidFill>
                        <a:schemeClr val="bg2">
                          <a:lumMod val="20000"/>
                          <a:lumOff val="80000"/>
                        </a:schemeClr>
                      </a:solidFill>
                      <a:prstDash val="solid"/>
                      <a:round/>
                      <a:headEnd type="none" w="med" len="med"/>
                      <a:tailEnd type="none" w="med" len="med"/>
                    </a:lnR>
                    <a:lnT w="19050" cap="flat" cmpd="sng" algn="ctr">
                      <a:solidFill>
                        <a:schemeClr val="bg2">
                          <a:lumMod val="20000"/>
                          <a:lumOff val="80000"/>
                        </a:schemeClr>
                      </a:solidFill>
                      <a:prstDash val="solid"/>
                      <a:round/>
                      <a:headEnd type="none" w="med" len="med"/>
                      <a:tailEnd type="none" w="med" len="med"/>
                    </a:lnT>
                    <a:lnB w="1905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endParaRPr lang="en-US" sz="200"/>
                    </a:p>
                  </a:txBody>
                  <a:tcPr marL="0" marR="0" marT="0" marB="0">
                    <a:lnL w="19050" cap="flat" cmpd="sng" algn="ctr">
                      <a:solidFill>
                        <a:schemeClr val="bg2">
                          <a:lumMod val="20000"/>
                          <a:lumOff val="80000"/>
                        </a:schemeClr>
                      </a:solidFill>
                      <a:prstDash val="solid"/>
                      <a:round/>
                      <a:headEnd type="none" w="med" len="med"/>
                      <a:tailEnd type="none" w="med" len="med"/>
                    </a:lnL>
                    <a:lnR w="19050" cap="flat" cmpd="sng" algn="ctr">
                      <a:solidFill>
                        <a:schemeClr val="bg2">
                          <a:lumMod val="20000"/>
                          <a:lumOff val="80000"/>
                        </a:schemeClr>
                      </a:solidFill>
                      <a:prstDash val="solid"/>
                      <a:round/>
                      <a:headEnd type="none" w="med" len="med"/>
                      <a:tailEnd type="none" w="med" len="med"/>
                    </a:lnR>
                    <a:lnT w="19050" cap="flat" cmpd="sng" algn="ctr">
                      <a:solidFill>
                        <a:schemeClr val="bg2">
                          <a:lumMod val="20000"/>
                          <a:lumOff val="80000"/>
                        </a:schemeClr>
                      </a:solidFill>
                      <a:prstDash val="solid"/>
                      <a:round/>
                      <a:headEnd type="none" w="med" len="med"/>
                      <a:tailEnd type="none" w="med" len="med"/>
                    </a:lnT>
                    <a:lnB w="1905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endParaRPr lang="en-US" sz="200"/>
                    </a:p>
                  </a:txBody>
                  <a:tcPr marL="0" marR="0" marT="0" marB="0">
                    <a:lnL w="19050" cap="flat" cmpd="sng" algn="ctr">
                      <a:solidFill>
                        <a:schemeClr val="bg2">
                          <a:lumMod val="20000"/>
                          <a:lumOff val="80000"/>
                        </a:schemeClr>
                      </a:solidFill>
                      <a:prstDash val="solid"/>
                      <a:round/>
                      <a:headEnd type="none" w="med" len="med"/>
                      <a:tailEnd type="none" w="med" len="med"/>
                    </a:lnL>
                    <a:lnR w="19050" cap="flat" cmpd="sng" algn="ctr">
                      <a:solidFill>
                        <a:schemeClr val="bg2">
                          <a:lumMod val="20000"/>
                          <a:lumOff val="80000"/>
                        </a:schemeClr>
                      </a:solidFill>
                      <a:prstDash val="solid"/>
                      <a:round/>
                      <a:headEnd type="none" w="med" len="med"/>
                      <a:tailEnd type="none" w="med" len="med"/>
                    </a:lnR>
                    <a:lnT w="19050" cap="flat" cmpd="sng" algn="ctr">
                      <a:solidFill>
                        <a:schemeClr val="bg2">
                          <a:lumMod val="20000"/>
                          <a:lumOff val="80000"/>
                        </a:schemeClr>
                      </a:solidFill>
                      <a:prstDash val="solid"/>
                      <a:round/>
                      <a:headEnd type="none" w="med" len="med"/>
                      <a:tailEnd type="none" w="med" len="med"/>
                    </a:lnT>
                    <a:lnB w="1905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extLst>
                  <a:ext uri="{0D108BD9-81ED-4DB2-BD59-A6C34878D82A}">
                    <a16:rowId xmlns:a16="http://schemas.microsoft.com/office/drawing/2014/main" val="911795955"/>
                  </a:ext>
                </a:extLst>
              </a:tr>
              <a:tr h="116620">
                <a:tc>
                  <a:txBody>
                    <a:bodyPr/>
                    <a:lstStyle/>
                    <a:p>
                      <a:endParaRPr lang="en-US" sz="200"/>
                    </a:p>
                  </a:txBody>
                  <a:tcPr marL="0" marR="0" marT="0" marB="0">
                    <a:lnL w="19050" cap="flat" cmpd="sng" algn="ctr">
                      <a:solidFill>
                        <a:schemeClr val="bg2">
                          <a:lumMod val="20000"/>
                          <a:lumOff val="80000"/>
                        </a:schemeClr>
                      </a:solidFill>
                      <a:prstDash val="solid"/>
                      <a:round/>
                      <a:headEnd type="none" w="med" len="med"/>
                      <a:tailEnd type="none" w="med" len="med"/>
                    </a:lnL>
                    <a:lnR w="19050" cap="flat" cmpd="sng" algn="ctr">
                      <a:solidFill>
                        <a:schemeClr val="bg2">
                          <a:lumMod val="20000"/>
                          <a:lumOff val="80000"/>
                        </a:schemeClr>
                      </a:solidFill>
                      <a:prstDash val="solid"/>
                      <a:round/>
                      <a:headEnd type="none" w="med" len="med"/>
                      <a:tailEnd type="none" w="med" len="med"/>
                    </a:lnR>
                    <a:lnT w="19050" cap="flat" cmpd="sng" algn="ctr">
                      <a:solidFill>
                        <a:schemeClr val="bg2">
                          <a:lumMod val="20000"/>
                          <a:lumOff val="80000"/>
                        </a:schemeClr>
                      </a:solidFill>
                      <a:prstDash val="solid"/>
                      <a:round/>
                      <a:headEnd type="none" w="med" len="med"/>
                      <a:tailEnd type="none" w="med" len="med"/>
                    </a:lnT>
                    <a:lnB w="1905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FF5A4A"/>
                    </a:solidFill>
                  </a:tcPr>
                </a:tc>
                <a:tc>
                  <a:txBody>
                    <a:bodyPr/>
                    <a:lstStyle/>
                    <a:p>
                      <a:endParaRPr lang="en-US" sz="200"/>
                    </a:p>
                  </a:txBody>
                  <a:tcPr marL="0" marR="0" marT="0" marB="0">
                    <a:lnL w="19050" cap="flat" cmpd="sng" algn="ctr">
                      <a:solidFill>
                        <a:schemeClr val="bg2">
                          <a:lumMod val="20000"/>
                          <a:lumOff val="80000"/>
                        </a:schemeClr>
                      </a:solidFill>
                      <a:prstDash val="solid"/>
                      <a:round/>
                      <a:headEnd type="none" w="med" len="med"/>
                      <a:tailEnd type="none" w="med" len="med"/>
                    </a:lnL>
                    <a:lnR w="19050" cap="flat" cmpd="sng" algn="ctr">
                      <a:solidFill>
                        <a:schemeClr val="bg2">
                          <a:lumMod val="20000"/>
                          <a:lumOff val="80000"/>
                        </a:schemeClr>
                      </a:solidFill>
                      <a:prstDash val="solid"/>
                      <a:round/>
                      <a:headEnd type="none" w="med" len="med"/>
                      <a:tailEnd type="none" w="med" len="med"/>
                    </a:lnR>
                    <a:lnT w="19050" cap="flat" cmpd="sng" algn="ctr">
                      <a:solidFill>
                        <a:schemeClr val="bg2">
                          <a:lumMod val="20000"/>
                          <a:lumOff val="80000"/>
                        </a:schemeClr>
                      </a:solidFill>
                      <a:prstDash val="solid"/>
                      <a:round/>
                      <a:headEnd type="none" w="med" len="med"/>
                      <a:tailEnd type="none" w="med" len="med"/>
                    </a:lnT>
                    <a:lnB w="1905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FF5A4A"/>
                    </a:solidFill>
                  </a:tcPr>
                </a:tc>
                <a:tc>
                  <a:txBody>
                    <a:bodyPr/>
                    <a:lstStyle/>
                    <a:p>
                      <a:endParaRPr lang="en-US" sz="200"/>
                    </a:p>
                  </a:txBody>
                  <a:tcPr marL="0" marR="0" marT="0" marB="0">
                    <a:lnL w="19050" cap="flat" cmpd="sng" algn="ctr">
                      <a:solidFill>
                        <a:schemeClr val="bg2">
                          <a:lumMod val="20000"/>
                          <a:lumOff val="80000"/>
                        </a:schemeClr>
                      </a:solidFill>
                      <a:prstDash val="solid"/>
                      <a:round/>
                      <a:headEnd type="none" w="med" len="med"/>
                      <a:tailEnd type="none" w="med" len="med"/>
                    </a:lnL>
                    <a:lnR w="19050" cap="flat" cmpd="sng" algn="ctr">
                      <a:solidFill>
                        <a:schemeClr val="bg2">
                          <a:lumMod val="20000"/>
                          <a:lumOff val="80000"/>
                        </a:schemeClr>
                      </a:solidFill>
                      <a:prstDash val="solid"/>
                      <a:round/>
                      <a:headEnd type="none" w="med" len="med"/>
                      <a:tailEnd type="none" w="med" len="med"/>
                    </a:lnR>
                    <a:lnT w="19050" cap="flat" cmpd="sng" algn="ctr">
                      <a:solidFill>
                        <a:schemeClr val="bg2">
                          <a:lumMod val="20000"/>
                          <a:lumOff val="80000"/>
                        </a:schemeClr>
                      </a:solidFill>
                      <a:prstDash val="solid"/>
                      <a:round/>
                      <a:headEnd type="none" w="med" len="med"/>
                      <a:tailEnd type="none" w="med" len="med"/>
                    </a:lnT>
                    <a:lnB w="1905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endParaRPr lang="en-US" sz="200"/>
                    </a:p>
                  </a:txBody>
                  <a:tcPr marL="0" marR="0" marT="0" marB="0">
                    <a:lnL w="19050" cap="flat" cmpd="sng" algn="ctr">
                      <a:solidFill>
                        <a:schemeClr val="bg2">
                          <a:lumMod val="20000"/>
                          <a:lumOff val="80000"/>
                        </a:schemeClr>
                      </a:solidFill>
                      <a:prstDash val="solid"/>
                      <a:round/>
                      <a:headEnd type="none" w="med" len="med"/>
                      <a:tailEnd type="none" w="med" len="med"/>
                    </a:lnL>
                    <a:lnR w="19050" cap="flat" cmpd="sng" algn="ctr">
                      <a:solidFill>
                        <a:schemeClr val="bg2">
                          <a:lumMod val="20000"/>
                          <a:lumOff val="80000"/>
                        </a:schemeClr>
                      </a:solidFill>
                      <a:prstDash val="solid"/>
                      <a:round/>
                      <a:headEnd type="none" w="med" len="med"/>
                      <a:tailEnd type="none" w="med" len="med"/>
                    </a:lnR>
                    <a:lnT w="19050" cap="flat" cmpd="sng" algn="ctr">
                      <a:solidFill>
                        <a:schemeClr val="bg2">
                          <a:lumMod val="20000"/>
                          <a:lumOff val="80000"/>
                        </a:schemeClr>
                      </a:solidFill>
                      <a:prstDash val="solid"/>
                      <a:round/>
                      <a:headEnd type="none" w="med" len="med"/>
                      <a:tailEnd type="none" w="med" len="med"/>
                    </a:lnT>
                    <a:lnB w="1905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endParaRPr lang="en-US" sz="200"/>
                    </a:p>
                  </a:txBody>
                  <a:tcPr marL="0" marR="0" marT="0" marB="0">
                    <a:lnL w="19050" cap="flat" cmpd="sng" algn="ctr">
                      <a:solidFill>
                        <a:schemeClr val="bg2">
                          <a:lumMod val="20000"/>
                          <a:lumOff val="80000"/>
                        </a:schemeClr>
                      </a:solidFill>
                      <a:prstDash val="solid"/>
                      <a:round/>
                      <a:headEnd type="none" w="med" len="med"/>
                      <a:tailEnd type="none" w="med" len="med"/>
                    </a:lnL>
                    <a:lnR w="19050" cap="flat" cmpd="sng" algn="ctr">
                      <a:solidFill>
                        <a:schemeClr val="bg2">
                          <a:lumMod val="20000"/>
                          <a:lumOff val="80000"/>
                        </a:schemeClr>
                      </a:solidFill>
                      <a:prstDash val="solid"/>
                      <a:round/>
                      <a:headEnd type="none" w="med" len="med"/>
                      <a:tailEnd type="none" w="med" len="med"/>
                    </a:lnR>
                    <a:lnT w="19050" cap="flat" cmpd="sng" algn="ctr">
                      <a:solidFill>
                        <a:schemeClr val="bg2">
                          <a:lumMod val="20000"/>
                          <a:lumOff val="80000"/>
                        </a:schemeClr>
                      </a:solidFill>
                      <a:prstDash val="solid"/>
                      <a:round/>
                      <a:headEnd type="none" w="med" len="med"/>
                      <a:tailEnd type="none" w="med" len="med"/>
                    </a:lnT>
                    <a:lnB w="1905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endParaRPr lang="en-US" sz="200"/>
                    </a:p>
                  </a:txBody>
                  <a:tcPr marL="0" marR="0" marT="0" marB="0">
                    <a:lnL w="19050" cap="flat" cmpd="sng" algn="ctr">
                      <a:solidFill>
                        <a:schemeClr val="bg2">
                          <a:lumMod val="20000"/>
                          <a:lumOff val="80000"/>
                        </a:schemeClr>
                      </a:solidFill>
                      <a:prstDash val="solid"/>
                      <a:round/>
                      <a:headEnd type="none" w="med" len="med"/>
                      <a:tailEnd type="none" w="med" len="med"/>
                    </a:lnL>
                    <a:lnR w="19050" cap="flat" cmpd="sng" algn="ctr">
                      <a:solidFill>
                        <a:schemeClr val="bg2">
                          <a:lumMod val="20000"/>
                          <a:lumOff val="80000"/>
                        </a:schemeClr>
                      </a:solidFill>
                      <a:prstDash val="solid"/>
                      <a:round/>
                      <a:headEnd type="none" w="med" len="med"/>
                      <a:tailEnd type="none" w="med" len="med"/>
                    </a:lnR>
                    <a:lnT w="19050" cap="flat" cmpd="sng" algn="ctr">
                      <a:solidFill>
                        <a:schemeClr val="bg2">
                          <a:lumMod val="20000"/>
                          <a:lumOff val="80000"/>
                        </a:schemeClr>
                      </a:solidFill>
                      <a:prstDash val="solid"/>
                      <a:round/>
                      <a:headEnd type="none" w="med" len="med"/>
                      <a:tailEnd type="none" w="med" len="med"/>
                    </a:lnT>
                    <a:lnB w="1905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endParaRPr lang="en-US" sz="200"/>
                    </a:p>
                  </a:txBody>
                  <a:tcPr marL="0" marR="0" marT="0" marB="0">
                    <a:lnL w="19050" cap="flat" cmpd="sng" algn="ctr">
                      <a:solidFill>
                        <a:schemeClr val="bg2">
                          <a:lumMod val="20000"/>
                          <a:lumOff val="80000"/>
                        </a:schemeClr>
                      </a:solidFill>
                      <a:prstDash val="solid"/>
                      <a:round/>
                      <a:headEnd type="none" w="med" len="med"/>
                      <a:tailEnd type="none" w="med" len="med"/>
                    </a:lnL>
                    <a:lnR w="19050" cap="flat" cmpd="sng" algn="ctr">
                      <a:solidFill>
                        <a:schemeClr val="bg2">
                          <a:lumMod val="20000"/>
                          <a:lumOff val="80000"/>
                        </a:schemeClr>
                      </a:solidFill>
                      <a:prstDash val="solid"/>
                      <a:round/>
                      <a:headEnd type="none" w="med" len="med"/>
                      <a:tailEnd type="none" w="med" len="med"/>
                    </a:lnR>
                    <a:lnT w="19050" cap="flat" cmpd="sng" algn="ctr">
                      <a:solidFill>
                        <a:schemeClr val="bg2">
                          <a:lumMod val="20000"/>
                          <a:lumOff val="80000"/>
                        </a:schemeClr>
                      </a:solidFill>
                      <a:prstDash val="solid"/>
                      <a:round/>
                      <a:headEnd type="none" w="med" len="med"/>
                      <a:tailEnd type="none" w="med" len="med"/>
                    </a:lnT>
                    <a:lnB w="1905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endParaRPr lang="en-US" sz="200"/>
                    </a:p>
                  </a:txBody>
                  <a:tcPr marL="0" marR="0" marT="0" marB="0">
                    <a:lnL w="19050" cap="flat" cmpd="sng" algn="ctr">
                      <a:solidFill>
                        <a:schemeClr val="bg2">
                          <a:lumMod val="20000"/>
                          <a:lumOff val="80000"/>
                        </a:schemeClr>
                      </a:solidFill>
                      <a:prstDash val="solid"/>
                      <a:round/>
                      <a:headEnd type="none" w="med" len="med"/>
                      <a:tailEnd type="none" w="med" len="med"/>
                    </a:lnL>
                    <a:lnR w="19050" cap="flat" cmpd="sng" algn="ctr">
                      <a:solidFill>
                        <a:schemeClr val="bg2">
                          <a:lumMod val="20000"/>
                          <a:lumOff val="80000"/>
                        </a:schemeClr>
                      </a:solidFill>
                      <a:prstDash val="solid"/>
                      <a:round/>
                      <a:headEnd type="none" w="med" len="med"/>
                      <a:tailEnd type="none" w="med" len="med"/>
                    </a:lnR>
                    <a:lnT w="19050" cap="flat" cmpd="sng" algn="ctr">
                      <a:solidFill>
                        <a:schemeClr val="bg2">
                          <a:lumMod val="20000"/>
                          <a:lumOff val="80000"/>
                        </a:schemeClr>
                      </a:solidFill>
                      <a:prstDash val="solid"/>
                      <a:round/>
                      <a:headEnd type="none" w="med" len="med"/>
                      <a:tailEnd type="none" w="med" len="med"/>
                    </a:lnT>
                    <a:lnB w="1905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endParaRPr lang="en-US" sz="200"/>
                    </a:p>
                  </a:txBody>
                  <a:tcPr marL="0" marR="0" marT="0" marB="0">
                    <a:lnL w="19050" cap="flat" cmpd="sng" algn="ctr">
                      <a:solidFill>
                        <a:schemeClr val="bg2">
                          <a:lumMod val="20000"/>
                          <a:lumOff val="80000"/>
                        </a:schemeClr>
                      </a:solidFill>
                      <a:prstDash val="solid"/>
                      <a:round/>
                      <a:headEnd type="none" w="med" len="med"/>
                      <a:tailEnd type="none" w="med" len="med"/>
                    </a:lnL>
                    <a:lnR w="19050" cap="flat" cmpd="sng" algn="ctr">
                      <a:solidFill>
                        <a:schemeClr val="bg2">
                          <a:lumMod val="20000"/>
                          <a:lumOff val="80000"/>
                        </a:schemeClr>
                      </a:solidFill>
                      <a:prstDash val="solid"/>
                      <a:round/>
                      <a:headEnd type="none" w="med" len="med"/>
                      <a:tailEnd type="none" w="med" len="med"/>
                    </a:lnR>
                    <a:lnT w="19050" cap="flat" cmpd="sng" algn="ctr">
                      <a:solidFill>
                        <a:schemeClr val="bg2">
                          <a:lumMod val="20000"/>
                          <a:lumOff val="80000"/>
                        </a:schemeClr>
                      </a:solidFill>
                      <a:prstDash val="solid"/>
                      <a:round/>
                      <a:headEnd type="none" w="med" len="med"/>
                      <a:tailEnd type="none" w="med" len="med"/>
                    </a:lnT>
                    <a:lnB w="1905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endParaRPr lang="en-US" sz="200"/>
                    </a:p>
                  </a:txBody>
                  <a:tcPr marL="0" marR="0" marT="0" marB="0">
                    <a:lnL w="19050" cap="flat" cmpd="sng" algn="ctr">
                      <a:solidFill>
                        <a:schemeClr val="bg2">
                          <a:lumMod val="20000"/>
                          <a:lumOff val="80000"/>
                        </a:schemeClr>
                      </a:solidFill>
                      <a:prstDash val="solid"/>
                      <a:round/>
                      <a:headEnd type="none" w="med" len="med"/>
                      <a:tailEnd type="none" w="med" len="med"/>
                    </a:lnL>
                    <a:lnR w="19050" cap="flat" cmpd="sng" algn="ctr">
                      <a:solidFill>
                        <a:schemeClr val="bg2">
                          <a:lumMod val="20000"/>
                          <a:lumOff val="80000"/>
                        </a:schemeClr>
                      </a:solidFill>
                      <a:prstDash val="solid"/>
                      <a:round/>
                      <a:headEnd type="none" w="med" len="med"/>
                      <a:tailEnd type="none" w="med" len="med"/>
                    </a:lnR>
                    <a:lnT w="19050" cap="flat" cmpd="sng" algn="ctr">
                      <a:solidFill>
                        <a:schemeClr val="bg2">
                          <a:lumMod val="20000"/>
                          <a:lumOff val="80000"/>
                        </a:schemeClr>
                      </a:solidFill>
                      <a:prstDash val="solid"/>
                      <a:round/>
                      <a:headEnd type="none" w="med" len="med"/>
                      <a:tailEnd type="none" w="med" len="med"/>
                    </a:lnT>
                    <a:lnB w="19050" cap="flat" cmpd="sng" algn="ctr">
                      <a:solidFill>
                        <a:schemeClr val="bg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extLst>
                  <a:ext uri="{0D108BD9-81ED-4DB2-BD59-A6C34878D82A}">
                    <a16:rowId xmlns:a16="http://schemas.microsoft.com/office/drawing/2014/main" val="1474743346"/>
                  </a:ext>
                </a:extLst>
              </a:tr>
            </a:tbl>
          </a:graphicData>
        </a:graphic>
      </p:graphicFrame>
      <p:grpSp>
        <p:nvGrpSpPr>
          <p:cNvPr id="18" name="Group 17">
            <a:extLst>
              <a:ext uri="{FF2B5EF4-FFF2-40B4-BE49-F238E27FC236}">
                <a16:creationId xmlns:a16="http://schemas.microsoft.com/office/drawing/2014/main" id="{E3F160FC-70BB-7328-3A30-C1B7BBF03B99}"/>
              </a:ext>
            </a:extLst>
          </p:cNvPr>
          <p:cNvGrpSpPr/>
          <p:nvPr/>
        </p:nvGrpSpPr>
        <p:grpSpPr>
          <a:xfrm>
            <a:off x="8592388" y="4353959"/>
            <a:ext cx="1404352" cy="1170294"/>
            <a:chOff x="356842" y="3903272"/>
            <a:chExt cx="1166200" cy="971834"/>
          </a:xfrm>
        </p:grpSpPr>
        <p:pic>
          <p:nvPicPr>
            <p:cNvPr id="19" name="Graphic 18">
              <a:extLst>
                <a:ext uri="{FF2B5EF4-FFF2-40B4-BE49-F238E27FC236}">
                  <a16:creationId xmlns:a16="http://schemas.microsoft.com/office/drawing/2014/main" id="{A15F9247-800B-2DB4-551A-27783EA806F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6842" y="3903272"/>
              <a:ext cx="1166200" cy="971834"/>
            </a:xfrm>
            <a:prstGeom prst="rect">
              <a:avLst/>
            </a:prstGeom>
          </p:spPr>
        </p:pic>
        <p:sp>
          <p:nvSpPr>
            <p:cNvPr id="20" name="Rectangle 19">
              <a:extLst>
                <a:ext uri="{FF2B5EF4-FFF2-40B4-BE49-F238E27FC236}">
                  <a16:creationId xmlns:a16="http://schemas.microsoft.com/office/drawing/2014/main" id="{0EAF088C-E1B9-74A5-6D48-F14057A58507}"/>
                </a:ext>
              </a:extLst>
            </p:cNvPr>
            <p:cNvSpPr/>
            <p:nvPr/>
          </p:nvSpPr>
          <p:spPr>
            <a:xfrm>
              <a:off x="481014" y="3948350"/>
              <a:ext cx="918795" cy="487759"/>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b"/>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5A4A"/>
                  </a:solidFill>
                  <a:effectLst/>
                  <a:uLnTx/>
                  <a:uFillTx/>
                  <a:latin typeface="Montserrat"/>
                  <a:ea typeface="Open Sans" panose="020B0606030504020204" pitchFamily="34" charset="0"/>
                  <a:cs typeface="Open Sans Light" panose="020B0306030504020204" pitchFamily="34" charset="0"/>
                </a:rPr>
                <a:t>ONLY</a:t>
              </a:r>
              <a:r>
                <a:rPr kumimoji="0" lang="en-US" sz="1200" b="0" i="0" u="none" strike="noStrike" kern="1200" cap="none" spc="0" normalizeH="0" baseline="0" noProof="0">
                  <a:ln>
                    <a:noFill/>
                  </a:ln>
                  <a:solidFill>
                    <a:srgbClr val="FF5A4A"/>
                  </a:solidFill>
                  <a:effectLst/>
                  <a:uLnTx/>
                  <a:uFillTx/>
                  <a:latin typeface="Montserrat Medium" panose="00000600000000000000" pitchFamily="2" charset="0"/>
                  <a:ea typeface="Open Sans" panose="020B0606030504020204" pitchFamily="34" charset="0"/>
                  <a:cs typeface="Open Sans Light" panose="020B0306030504020204" pitchFamily="34" charset="0"/>
                </a:rPr>
                <a:t> </a:t>
              </a:r>
              <a:br>
                <a:rPr kumimoji="0" lang="en-US" sz="1200" b="0" i="0" u="none" strike="noStrike" kern="1200" cap="none" spc="0" normalizeH="0" baseline="0" noProof="0">
                  <a:ln>
                    <a:noFill/>
                  </a:ln>
                  <a:solidFill>
                    <a:srgbClr val="FF5A4A"/>
                  </a:solidFill>
                  <a:effectLst/>
                  <a:uLnTx/>
                  <a:uFillTx/>
                  <a:latin typeface="Montserrat Medium" panose="00000600000000000000" pitchFamily="2" charset="0"/>
                  <a:ea typeface="Open Sans" panose="020B0606030504020204" pitchFamily="34" charset="0"/>
                  <a:cs typeface="Open Sans Light" panose="020B0306030504020204" pitchFamily="34" charset="0"/>
                </a:rPr>
              </a:br>
              <a:r>
                <a:rPr kumimoji="0" lang="en-US" sz="2400" b="1" i="0" u="none" strike="noStrike" kern="1200" cap="none" spc="0" normalizeH="0" baseline="0" noProof="0">
                  <a:ln>
                    <a:noFill/>
                  </a:ln>
                  <a:solidFill>
                    <a:srgbClr val="FF5A4A"/>
                  </a:solidFill>
                  <a:effectLst/>
                  <a:uLnTx/>
                  <a:uFillTx/>
                  <a:latin typeface="Montserrat"/>
                  <a:ea typeface="Open Sans" panose="020B0606030504020204" pitchFamily="34" charset="0"/>
                  <a:cs typeface="Open Sans Light" panose="020B0306030504020204" pitchFamily="34" charset="0"/>
                </a:rPr>
                <a:t>2%</a:t>
              </a:r>
              <a:endParaRPr kumimoji="0" lang="en-US" sz="1200" b="1" i="0" u="none" strike="noStrike" kern="1200" cap="none" spc="0" normalizeH="0" baseline="0" noProof="0">
                <a:ln>
                  <a:noFill/>
                </a:ln>
                <a:solidFill>
                  <a:srgbClr val="FF5A4A"/>
                </a:solidFill>
                <a:effectLst/>
                <a:uLnTx/>
                <a:uFillTx/>
                <a:latin typeface="Montserrat"/>
                <a:ea typeface="+mn-ea"/>
                <a:cs typeface="+mn-cs"/>
              </a:endParaRPr>
            </a:p>
          </p:txBody>
        </p:sp>
      </p:grpSp>
      <p:sp>
        <p:nvSpPr>
          <p:cNvPr id="21" name="Rectangle 20">
            <a:extLst>
              <a:ext uri="{FF2B5EF4-FFF2-40B4-BE49-F238E27FC236}">
                <a16:creationId xmlns:a16="http://schemas.microsoft.com/office/drawing/2014/main" id="{F7E231BE-D9E9-4A05-A4EF-4432C7405EAF}"/>
              </a:ext>
            </a:extLst>
          </p:cNvPr>
          <p:cNvSpPr/>
          <p:nvPr/>
        </p:nvSpPr>
        <p:spPr>
          <a:xfrm>
            <a:off x="216279" y="2083333"/>
            <a:ext cx="3378660" cy="2225557"/>
          </a:xfrm>
          <a:prstGeom prst="rect">
            <a:avLst/>
          </a:prstGeom>
          <a:solidFill>
            <a:schemeClr val="accent2">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a:ea typeface="+mn-ea"/>
              <a:cs typeface="+mn-cs"/>
            </a:endParaRPr>
          </a:p>
        </p:txBody>
      </p:sp>
      <p:sp>
        <p:nvSpPr>
          <p:cNvPr id="22" name="Rectangle 21">
            <a:extLst>
              <a:ext uri="{FF2B5EF4-FFF2-40B4-BE49-F238E27FC236}">
                <a16:creationId xmlns:a16="http://schemas.microsoft.com/office/drawing/2014/main" id="{F710DECE-1C4B-70CC-DB6B-9E70433869FE}"/>
              </a:ext>
            </a:extLst>
          </p:cNvPr>
          <p:cNvSpPr/>
          <p:nvPr/>
        </p:nvSpPr>
        <p:spPr>
          <a:xfrm>
            <a:off x="216279" y="4450086"/>
            <a:ext cx="3378660" cy="2220306"/>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a:ea typeface="+mn-ea"/>
              <a:cs typeface="+mn-cs"/>
            </a:endParaRPr>
          </a:p>
        </p:txBody>
      </p:sp>
      <p:sp>
        <p:nvSpPr>
          <p:cNvPr id="23" name="Rectangle 22">
            <a:extLst>
              <a:ext uri="{FF2B5EF4-FFF2-40B4-BE49-F238E27FC236}">
                <a16:creationId xmlns:a16="http://schemas.microsoft.com/office/drawing/2014/main" id="{86338DF8-DD6F-9479-9FFA-50782E0DEACE}"/>
              </a:ext>
            </a:extLst>
          </p:cNvPr>
          <p:cNvSpPr/>
          <p:nvPr/>
        </p:nvSpPr>
        <p:spPr>
          <a:xfrm>
            <a:off x="3739893" y="2083333"/>
            <a:ext cx="4231118" cy="1861075"/>
          </a:xfrm>
          <a:prstGeom prst="rect">
            <a:avLst/>
          </a:prstGeom>
          <a:solidFill>
            <a:schemeClr val="bg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a:ea typeface="+mn-ea"/>
              <a:cs typeface="+mn-cs"/>
            </a:endParaRPr>
          </a:p>
        </p:txBody>
      </p:sp>
      <p:sp>
        <p:nvSpPr>
          <p:cNvPr id="24" name="TextBox 23">
            <a:extLst>
              <a:ext uri="{FF2B5EF4-FFF2-40B4-BE49-F238E27FC236}">
                <a16:creationId xmlns:a16="http://schemas.microsoft.com/office/drawing/2014/main" id="{04EC9004-F727-B9B2-EBC9-9E64089667DE}"/>
              </a:ext>
            </a:extLst>
          </p:cNvPr>
          <p:cNvSpPr txBox="1"/>
          <p:nvPr/>
        </p:nvSpPr>
        <p:spPr>
          <a:xfrm>
            <a:off x="1903759" y="2317314"/>
            <a:ext cx="1637938" cy="1771126"/>
          </a:xfrm>
          <a:prstGeom prst="rect">
            <a:avLst/>
          </a:prstGeom>
          <a:noFill/>
        </p:spPr>
        <p:txBody>
          <a:bodyPr wrap="square">
            <a:spAutoFit/>
          </a:bodyPr>
          <a:lstStyle/>
          <a:p>
            <a:pPr marL="0" marR="0" lvl="0" indent="0" algn="r" defTabSz="914400" rtl="0" eaLnBrk="1" fontAlgn="auto" latinLnBrk="0" hangingPunct="1">
              <a:lnSpc>
                <a:spcPct val="115000"/>
              </a:lnSpc>
              <a:spcBef>
                <a:spcPts val="0"/>
              </a:spcBef>
              <a:spcAft>
                <a:spcPts val="800"/>
              </a:spcAft>
              <a:buClrTx/>
              <a:buSzTx/>
              <a:buFontTx/>
              <a:buNone/>
              <a:tabLst/>
              <a:defRPr/>
            </a:pPr>
            <a:r>
              <a:rPr kumimoji="0" lang="en-US" sz="1600" b="0" i="0" u="none" strike="noStrike" kern="1200" cap="none" spc="0" normalizeH="0" baseline="0" noProof="0">
                <a:ln>
                  <a:noFill/>
                </a:ln>
                <a:solidFill>
                  <a:srgbClr val="193446"/>
                </a:solidFill>
                <a:effectLst/>
                <a:uLnTx/>
                <a:uFillTx/>
                <a:latin typeface="Montserrat Medium" panose="00000600000000000000" pitchFamily="2" charset="0"/>
                <a:ea typeface="Open Sans" panose="020B0606030504020204" pitchFamily="34" charset="0"/>
                <a:cs typeface="Open Sans Light" panose="020B0306030504020204" pitchFamily="34" charset="0"/>
              </a:rPr>
              <a:t>of residential properties County-wide are single family </a:t>
            </a:r>
            <a:br>
              <a:rPr kumimoji="0" lang="en-US" sz="1600" b="0" i="0" u="none" strike="noStrike" kern="1200" cap="none" spc="0" normalizeH="0" baseline="0" noProof="0">
                <a:ln>
                  <a:noFill/>
                </a:ln>
                <a:solidFill>
                  <a:srgbClr val="193446"/>
                </a:solidFill>
                <a:effectLst/>
                <a:uLnTx/>
                <a:uFillTx/>
                <a:latin typeface="Montserrat Medium" panose="00000600000000000000" pitchFamily="2" charset="0"/>
                <a:ea typeface="Open Sans" panose="020B0606030504020204" pitchFamily="34" charset="0"/>
                <a:cs typeface="Open Sans Light" panose="020B0306030504020204" pitchFamily="34" charset="0"/>
              </a:rPr>
            </a:br>
            <a:r>
              <a:rPr kumimoji="0" lang="en-US" sz="1600" b="0" i="0" u="none" strike="noStrike" kern="1200" cap="none" spc="0" normalizeH="0" baseline="0" noProof="0">
                <a:ln>
                  <a:noFill/>
                </a:ln>
                <a:solidFill>
                  <a:srgbClr val="193446"/>
                </a:solidFill>
                <a:effectLst/>
                <a:uLnTx/>
                <a:uFillTx/>
                <a:latin typeface="Montserrat Medium" panose="00000600000000000000" pitchFamily="2" charset="0"/>
                <a:ea typeface="Open Sans" panose="020B0606030504020204" pitchFamily="34" charset="0"/>
                <a:cs typeface="Open Sans Light" panose="020B0306030504020204" pitchFamily="34" charset="0"/>
              </a:rPr>
              <a:t>homes</a:t>
            </a:r>
          </a:p>
        </p:txBody>
      </p:sp>
      <p:grpSp>
        <p:nvGrpSpPr>
          <p:cNvPr id="25" name="Group 24">
            <a:extLst>
              <a:ext uri="{FF2B5EF4-FFF2-40B4-BE49-F238E27FC236}">
                <a16:creationId xmlns:a16="http://schemas.microsoft.com/office/drawing/2014/main" id="{7841776E-3ED5-45B7-3E6F-9E5B131A25C2}"/>
              </a:ext>
            </a:extLst>
          </p:cNvPr>
          <p:cNvGrpSpPr/>
          <p:nvPr/>
        </p:nvGrpSpPr>
        <p:grpSpPr>
          <a:xfrm>
            <a:off x="277020" y="2611981"/>
            <a:ext cx="2057936" cy="1481713"/>
            <a:chOff x="140870" y="3763070"/>
            <a:chExt cx="1911450" cy="1376242"/>
          </a:xfrm>
          <a:solidFill>
            <a:srgbClr val="FF5A4A"/>
          </a:solidFill>
        </p:grpSpPr>
        <p:sp>
          <p:nvSpPr>
            <p:cNvPr id="26" name="TextBox 25">
              <a:extLst>
                <a:ext uri="{FF2B5EF4-FFF2-40B4-BE49-F238E27FC236}">
                  <a16:creationId xmlns:a16="http://schemas.microsoft.com/office/drawing/2014/main" id="{C4F44083-DB60-6A17-FDC7-A4F3F703D687}"/>
                </a:ext>
              </a:extLst>
            </p:cNvPr>
            <p:cNvSpPr txBox="1"/>
            <p:nvPr/>
          </p:nvSpPr>
          <p:spPr>
            <a:xfrm>
              <a:off x="684011" y="4355389"/>
              <a:ext cx="845489" cy="454035"/>
            </a:xfrm>
            <a:prstGeom prst="rect">
              <a:avLst/>
            </a:prstGeom>
            <a:noFill/>
          </p:spPr>
          <p:txBody>
            <a:bodyPr wrap="square">
              <a:spAutoFit/>
            </a:bodyPr>
            <a:lstStyle/>
            <a:p>
              <a:pPr marL="0" marR="0" lvl="0" indent="0" algn="ctr" defTabSz="914400" rtl="0" eaLnBrk="1" fontAlgn="auto" latinLnBrk="0" hangingPunct="1">
                <a:lnSpc>
                  <a:spcPct val="115000"/>
                </a:lnSpc>
                <a:spcBef>
                  <a:spcPts val="0"/>
                </a:spcBef>
                <a:spcAft>
                  <a:spcPts val="800"/>
                </a:spcAft>
                <a:buClrTx/>
                <a:buSzTx/>
                <a:buFontTx/>
                <a:buNone/>
                <a:tabLst/>
                <a:defRPr/>
              </a:pPr>
              <a:r>
                <a:rPr kumimoji="0" lang="en-US" sz="2400" b="1" i="0" u="none" strike="noStrike" kern="1200" cap="none" spc="0" normalizeH="0" baseline="0" noProof="0">
                  <a:ln>
                    <a:noFill/>
                  </a:ln>
                  <a:solidFill>
                    <a:srgbClr val="193446"/>
                  </a:solidFill>
                  <a:effectLst/>
                  <a:uLnTx/>
                  <a:uFillTx/>
                  <a:latin typeface="Montserrat"/>
                  <a:ea typeface="Open Sans" panose="020B0606030504020204" pitchFamily="34" charset="0"/>
                  <a:cs typeface="Open Sans Light" panose="020B0306030504020204" pitchFamily="34" charset="0"/>
                </a:rPr>
                <a:t>80%</a:t>
              </a:r>
            </a:p>
          </p:txBody>
        </p:sp>
        <p:pic>
          <p:nvPicPr>
            <p:cNvPr id="27" name="Graphic 26">
              <a:extLst>
                <a:ext uri="{FF2B5EF4-FFF2-40B4-BE49-F238E27FC236}">
                  <a16:creationId xmlns:a16="http://schemas.microsoft.com/office/drawing/2014/main" id="{E30D8865-4E73-C2FB-B476-F432F3384BC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40870" y="3763070"/>
              <a:ext cx="1911450" cy="1376242"/>
            </a:xfrm>
            <a:prstGeom prst="rect">
              <a:avLst/>
            </a:prstGeom>
          </p:spPr>
        </p:pic>
        <p:sp>
          <p:nvSpPr>
            <p:cNvPr id="28" name="TextBox 27">
              <a:extLst>
                <a:ext uri="{FF2B5EF4-FFF2-40B4-BE49-F238E27FC236}">
                  <a16:creationId xmlns:a16="http://schemas.microsoft.com/office/drawing/2014/main" id="{E6F37C50-DDB4-6C4C-BA2E-3348C5CD9999}"/>
                </a:ext>
              </a:extLst>
            </p:cNvPr>
            <p:cNvSpPr txBox="1"/>
            <p:nvPr/>
          </p:nvSpPr>
          <p:spPr>
            <a:xfrm>
              <a:off x="673851" y="4178039"/>
              <a:ext cx="845489" cy="273152"/>
            </a:xfrm>
            <a:prstGeom prst="rect">
              <a:avLst/>
            </a:prstGeom>
            <a:noFill/>
          </p:spPr>
          <p:txBody>
            <a:bodyPr wrap="square">
              <a:spAutoFit/>
            </a:bodyPr>
            <a:lstStyle/>
            <a:p>
              <a:pPr marL="0" marR="0" lvl="0" indent="0" algn="ctr" defTabSz="914400" rtl="0" eaLnBrk="1" fontAlgn="auto" latinLnBrk="0" hangingPunct="1">
                <a:lnSpc>
                  <a:spcPct val="115000"/>
                </a:lnSpc>
                <a:spcBef>
                  <a:spcPts val="0"/>
                </a:spcBef>
                <a:spcAft>
                  <a:spcPts val="800"/>
                </a:spcAft>
                <a:buClrTx/>
                <a:buSzTx/>
                <a:buFontTx/>
                <a:buNone/>
                <a:tabLst/>
                <a:defRPr/>
              </a:pPr>
              <a:r>
                <a:rPr kumimoji="0" lang="en-US" sz="1200" b="0" i="0" u="none" strike="noStrike" kern="1200" cap="none" spc="0" normalizeH="0" baseline="0" noProof="0">
                  <a:ln>
                    <a:noFill/>
                  </a:ln>
                  <a:solidFill>
                    <a:srgbClr val="193446"/>
                  </a:solidFill>
                  <a:effectLst/>
                  <a:uLnTx/>
                  <a:uFillTx/>
                  <a:latin typeface="Montserrat"/>
                  <a:ea typeface="Open Sans" panose="020B0606030504020204" pitchFamily="34" charset="0"/>
                  <a:cs typeface="Open Sans Light" panose="020B0306030504020204" pitchFamily="34" charset="0"/>
                </a:rPr>
                <a:t>NEARLY</a:t>
              </a:r>
            </a:p>
          </p:txBody>
        </p:sp>
      </p:grpSp>
      <p:grpSp>
        <p:nvGrpSpPr>
          <p:cNvPr id="29" name="Group 28">
            <a:extLst>
              <a:ext uri="{FF2B5EF4-FFF2-40B4-BE49-F238E27FC236}">
                <a16:creationId xmlns:a16="http://schemas.microsoft.com/office/drawing/2014/main" id="{701C7B12-8EC7-848D-4248-6EF6C1D2413A}"/>
              </a:ext>
            </a:extLst>
          </p:cNvPr>
          <p:cNvGrpSpPr/>
          <p:nvPr/>
        </p:nvGrpSpPr>
        <p:grpSpPr>
          <a:xfrm>
            <a:off x="277021" y="4579450"/>
            <a:ext cx="3258946" cy="1744925"/>
            <a:chOff x="133283" y="4785334"/>
            <a:chExt cx="3258946" cy="1744925"/>
          </a:xfrm>
        </p:grpSpPr>
        <p:pic>
          <p:nvPicPr>
            <p:cNvPr id="30" name="Graphic 29">
              <a:extLst>
                <a:ext uri="{FF2B5EF4-FFF2-40B4-BE49-F238E27FC236}">
                  <a16:creationId xmlns:a16="http://schemas.microsoft.com/office/drawing/2014/main" id="{47866D01-A546-8941-7503-BC5C1D8D581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99999" y="4785334"/>
              <a:ext cx="1185586" cy="1103254"/>
            </a:xfrm>
            <a:prstGeom prst="rect">
              <a:avLst/>
            </a:prstGeom>
          </p:spPr>
        </p:pic>
        <p:sp>
          <p:nvSpPr>
            <p:cNvPr id="31" name="TextBox 30">
              <a:extLst>
                <a:ext uri="{FF2B5EF4-FFF2-40B4-BE49-F238E27FC236}">
                  <a16:creationId xmlns:a16="http://schemas.microsoft.com/office/drawing/2014/main" id="{62011111-05F8-C25B-02E2-1141A20B7DD7}"/>
                </a:ext>
              </a:extLst>
            </p:cNvPr>
            <p:cNvSpPr txBox="1"/>
            <p:nvPr/>
          </p:nvSpPr>
          <p:spPr>
            <a:xfrm>
              <a:off x="1698482" y="4785506"/>
              <a:ext cx="1693746" cy="1201098"/>
            </a:xfrm>
            <a:prstGeom prst="rect">
              <a:avLst/>
            </a:prstGeom>
            <a:noFill/>
          </p:spPr>
          <p:txBody>
            <a:bodyPr wrap="square">
              <a:spAutoFit/>
            </a:bodyPr>
            <a:lstStyle/>
            <a:p>
              <a:pPr marL="0" marR="0" lvl="0" indent="0" algn="l" defTabSz="914400" rtl="0" eaLnBrk="1" fontAlgn="auto" latinLnBrk="0" hangingPunct="1">
                <a:lnSpc>
                  <a:spcPts val="2000"/>
                </a:lnSpc>
                <a:spcBef>
                  <a:spcPts val="0"/>
                </a:spcBef>
                <a:spcAft>
                  <a:spcPts val="800"/>
                </a:spcAft>
                <a:buClrTx/>
                <a:buSzTx/>
                <a:buFontTx/>
                <a:buNone/>
                <a:tabLst/>
                <a:defRPr/>
              </a:pPr>
              <a:r>
                <a:rPr kumimoji="0" lang="en-US" sz="1400" b="0" i="0" u="none" strike="noStrike" kern="1200" cap="none" spc="0" normalizeH="0" baseline="0" noProof="0">
                  <a:ln>
                    <a:noFill/>
                  </a:ln>
                  <a:solidFill>
                    <a:srgbClr val="193446"/>
                  </a:solidFill>
                  <a:effectLst/>
                  <a:uLnTx/>
                  <a:uFillTx/>
                  <a:latin typeface="Montserrat Medium" panose="00000600000000000000" pitchFamily="2" charset="0"/>
                  <a:ea typeface="Open Sans" panose="020B0606030504020204" pitchFamily="34" charset="0"/>
                  <a:cs typeface="Open Sans Light" panose="020B0306030504020204" pitchFamily="34" charset="0"/>
                </a:rPr>
                <a:t>a household </a:t>
              </a:r>
              <a:br>
                <a:rPr kumimoji="0" lang="en-US" sz="1400" b="0" i="0" u="none" strike="noStrike" kern="1200" cap="none" spc="0" normalizeH="0" baseline="0" noProof="0">
                  <a:ln>
                    <a:noFill/>
                  </a:ln>
                  <a:solidFill>
                    <a:srgbClr val="193446"/>
                  </a:solidFill>
                  <a:effectLst/>
                  <a:uLnTx/>
                  <a:uFillTx/>
                  <a:latin typeface="Montserrat Medium" panose="00000600000000000000" pitchFamily="2" charset="0"/>
                  <a:ea typeface="Open Sans" panose="020B0606030504020204" pitchFamily="34" charset="0"/>
                  <a:cs typeface="Open Sans Light" panose="020B0306030504020204" pitchFamily="34" charset="0"/>
                </a:rPr>
              </a:br>
              <a:r>
                <a:rPr kumimoji="0" lang="en-US" sz="1400" b="0" i="0" u="none" strike="noStrike" kern="1200" cap="none" spc="0" normalizeH="0" baseline="0" noProof="0">
                  <a:ln>
                    <a:noFill/>
                  </a:ln>
                  <a:solidFill>
                    <a:srgbClr val="193446"/>
                  </a:solidFill>
                  <a:effectLst/>
                  <a:uLnTx/>
                  <a:uFillTx/>
                  <a:latin typeface="Montserrat Medium" panose="00000600000000000000" pitchFamily="2" charset="0"/>
                  <a:ea typeface="Open Sans" panose="020B0606030504020204" pitchFamily="34" charset="0"/>
                  <a:cs typeface="Open Sans Light" panose="020B0306030504020204" pitchFamily="34" charset="0"/>
                </a:rPr>
                <a:t>must earn </a:t>
              </a:r>
            </a:p>
            <a:p>
              <a:pPr marL="0" marR="0" lvl="0" indent="0" algn="l" defTabSz="914400" rtl="0" eaLnBrk="1" fontAlgn="auto" latinLnBrk="0" hangingPunct="1">
                <a:lnSpc>
                  <a:spcPts val="2000"/>
                </a:lnSpc>
                <a:spcBef>
                  <a:spcPts val="0"/>
                </a:spcBef>
                <a:spcAft>
                  <a:spcPts val="800"/>
                </a:spcAft>
                <a:buClrTx/>
                <a:buSzTx/>
                <a:buFontTx/>
                <a:buNone/>
                <a:tabLst/>
                <a:defRPr/>
              </a:pPr>
              <a:r>
                <a:rPr kumimoji="0" lang="en-US" sz="2400" b="1" i="0" u="none" strike="noStrike" kern="1200" cap="none" spc="0" normalizeH="0" baseline="0" noProof="0">
                  <a:ln>
                    <a:noFill/>
                  </a:ln>
                  <a:solidFill>
                    <a:srgbClr val="193446"/>
                  </a:solidFill>
                  <a:effectLst/>
                  <a:uLnTx/>
                  <a:uFillTx/>
                  <a:latin typeface="Montserrat"/>
                  <a:ea typeface="Open Sans" panose="020B0606030504020204" pitchFamily="34" charset="0"/>
                  <a:cs typeface="Open Sans Light" panose="020B0306030504020204" pitchFamily="34" charset="0"/>
                </a:rPr>
                <a:t>$210,000 </a:t>
              </a:r>
              <a:r>
                <a:rPr kumimoji="0" lang="en-US" sz="1400" b="0" i="0" u="none" strike="noStrike" kern="1200" cap="none" spc="100" normalizeH="0" baseline="0" noProof="0">
                  <a:ln>
                    <a:noFill/>
                  </a:ln>
                  <a:solidFill>
                    <a:srgbClr val="193446"/>
                  </a:solidFill>
                  <a:effectLst/>
                  <a:uLnTx/>
                  <a:uFillTx/>
                  <a:latin typeface="Montserrat"/>
                  <a:ea typeface="Open Sans" panose="020B0606030504020204" pitchFamily="34" charset="0"/>
                  <a:cs typeface="Open Sans Light" panose="020B0306030504020204" pitchFamily="34" charset="0"/>
                </a:rPr>
                <a:t>ANNUALLY</a:t>
              </a:r>
              <a:r>
                <a:rPr kumimoji="0" lang="en-US" sz="1400" b="0" i="0" u="none" strike="noStrike" kern="1200" cap="none" spc="0" normalizeH="0" baseline="0" noProof="0">
                  <a:ln>
                    <a:noFill/>
                  </a:ln>
                  <a:solidFill>
                    <a:srgbClr val="193446"/>
                  </a:solidFill>
                  <a:effectLst/>
                  <a:uLnTx/>
                  <a:uFillTx/>
                  <a:latin typeface="Montserrat Medium" panose="00000600000000000000" pitchFamily="2" charset="0"/>
                  <a:ea typeface="Open Sans" panose="020B0606030504020204" pitchFamily="34" charset="0"/>
                  <a:cs typeface="Open Sans Light" panose="020B0306030504020204" pitchFamily="34" charset="0"/>
                </a:rPr>
                <a:t> </a:t>
              </a:r>
            </a:p>
          </p:txBody>
        </p:sp>
        <p:sp>
          <p:nvSpPr>
            <p:cNvPr id="32" name="TextBox 31">
              <a:extLst>
                <a:ext uri="{FF2B5EF4-FFF2-40B4-BE49-F238E27FC236}">
                  <a16:creationId xmlns:a16="http://schemas.microsoft.com/office/drawing/2014/main" id="{618D2F42-4EA5-0008-EF85-3BDB7A0933A0}"/>
                </a:ext>
              </a:extLst>
            </p:cNvPr>
            <p:cNvSpPr txBox="1"/>
            <p:nvPr/>
          </p:nvSpPr>
          <p:spPr>
            <a:xfrm>
              <a:off x="133283" y="5944714"/>
              <a:ext cx="3258946" cy="585545"/>
            </a:xfrm>
            <a:prstGeom prst="rect">
              <a:avLst/>
            </a:prstGeom>
            <a:noFill/>
          </p:spPr>
          <p:txBody>
            <a:bodyPr wrap="square">
              <a:spAutoFit/>
            </a:bodyPr>
            <a:lstStyle/>
            <a:p>
              <a:pPr marL="0" marR="0" lvl="0" indent="0" algn="l" defTabSz="914400" rtl="0" eaLnBrk="1" fontAlgn="auto" latinLnBrk="0" hangingPunct="1">
                <a:lnSpc>
                  <a:spcPts val="2000"/>
                </a:lnSpc>
                <a:spcBef>
                  <a:spcPts val="0"/>
                </a:spcBef>
                <a:spcAft>
                  <a:spcPts val="800"/>
                </a:spcAft>
                <a:buClrTx/>
                <a:buSzTx/>
                <a:buFontTx/>
                <a:buNone/>
                <a:tabLst/>
                <a:defRPr/>
              </a:pPr>
              <a:r>
                <a:rPr kumimoji="0" lang="en-US" sz="1400" b="0" i="0" u="none" strike="noStrike" kern="1200" cap="none" spc="-30" normalizeH="0" baseline="0" noProof="0">
                  <a:ln>
                    <a:noFill/>
                  </a:ln>
                  <a:solidFill>
                    <a:srgbClr val="193446"/>
                  </a:solidFill>
                  <a:effectLst/>
                  <a:uLnTx/>
                  <a:uFillTx/>
                  <a:latin typeface="Montserrat Medium" panose="00000600000000000000" pitchFamily="2" charset="0"/>
                  <a:ea typeface="Open Sans" panose="020B0606030504020204" pitchFamily="34" charset="0"/>
                  <a:cs typeface="Open Sans Light" panose="020B0306030504020204" pitchFamily="34" charset="0"/>
                </a:rPr>
                <a:t>to be able to affordably purchase a median-priced single-family home</a:t>
              </a:r>
            </a:p>
          </p:txBody>
        </p:sp>
      </p:grpSp>
      <p:sp>
        <p:nvSpPr>
          <p:cNvPr id="34" name="TextBox 33">
            <a:extLst>
              <a:ext uri="{FF2B5EF4-FFF2-40B4-BE49-F238E27FC236}">
                <a16:creationId xmlns:a16="http://schemas.microsoft.com/office/drawing/2014/main" id="{5E97E867-C5AF-FC08-E763-E14AAACD23AC}"/>
              </a:ext>
            </a:extLst>
          </p:cNvPr>
          <p:cNvSpPr txBox="1"/>
          <p:nvPr/>
        </p:nvSpPr>
        <p:spPr>
          <a:xfrm>
            <a:off x="3830292" y="2233207"/>
            <a:ext cx="3832612" cy="570284"/>
          </a:xfrm>
          <a:prstGeom prst="rect">
            <a:avLst/>
          </a:prstGeom>
          <a:noFill/>
        </p:spPr>
        <p:txBody>
          <a:bodyPr wrap="square">
            <a:spAutoFit/>
          </a:bodyPr>
          <a:lstStyle/>
          <a:p>
            <a:pPr marL="0" marR="0" lvl="0" indent="0" algn="ctr" defTabSz="914400" rtl="0" eaLnBrk="1" fontAlgn="auto" latinLnBrk="0" hangingPunct="1">
              <a:lnSpc>
                <a:spcPct val="115000"/>
              </a:lnSpc>
              <a:spcBef>
                <a:spcPts val="0"/>
              </a:spcBef>
              <a:spcAft>
                <a:spcPts val="800"/>
              </a:spcAft>
              <a:buClrTx/>
              <a:buSzTx/>
              <a:buFontTx/>
              <a:buNone/>
              <a:tabLst/>
              <a:defRPr/>
            </a:pPr>
            <a:r>
              <a:rPr kumimoji="0" lang="en-US" sz="1400" b="1" i="0" u="none" strike="noStrike" kern="1200" cap="none" spc="0" normalizeH="0" baseline="0" noProof="0">
                <a:ln>
                  <a:noFill/>
                </a:ln>
                <a:solidFill>
                  <a:srgbClr val="3B778E">
                    <a:lumMod val="75000"/>
                  </a:srgbClr>
                </a:solidFill>
                <a:effectLst/>
                <a:uLnTx/>
                <a:uFillTx/>
                <a:latin typeface="Montserrat"/>
                <a:ea typeface="Open Sans" panose="020B0606030504020204" pitchFamily="34" charset="0"/>
                <a:cs typeface="Open Sans Light" panose="020B0306030504020204" pitchFamily="34" charset="0"/>
              </a:rPr>
              <a:t>Sales prices have increased at a rate that far exceeds income </a:t>
            </a:r>
            <a:r>
              <a:rPr kumimoji="0" lang="en-US" sz="1200" b="0" i="0" u="none" strike="noStrike" kern="1200" cap="none" spc="0" normalizeH="0" baseline="0" noProof="0">
                <a:ln>
                  <a:noFill/>
                </a:ln>
                <a:solidFill>
                  <a:srgbClr val="3B778E">
                    <a:lumMod val="75000"/>
                  </a:srgbClr>
                </a:solidFill>
                <a:effectLst/>
                <a:uLnTx/>
                <a:uFillTx/>
                <a:latin typeface="Montserrat"/>
                <a:ea typeface="Open Sans" panose="020B0606030504020204" pitchFamily="34" charset="0"/>
                <a:cs typeface="Open Sans Light" panose="020B0306030504020204" pitchFamily="34" charset="0"/>
              </a:rPr>
              <a:t>2019 - 2022</a:t>
            </a:r>
            <a:endParaRPr kumimoji="0" lang="en-US" sz="1400" b="0" i="0" u="none" strike="noStrike" kern="1200" cap="none" spc="0" normalizeH="0" baseline="0" noProof="0">
              <a:ln>
                <a:noFill/>
              </a:ln>
              <a:solidFill>
                <a:srgbClr val="3B778E">
                  <a:lumMod val="75000"/>
                </a:srgbClr>
              </a:solidFill>
              <a:effectLst/>
              <a:uLnTx/>
              <a:uFillTx/>
              <a:latin typeface="Montserrat"/>
              <a:ea typeface="Open Sans" panose="020B0606030504020204" pitchFamily="34" charset="0"/>
              <a:cs typeface="Open Sans Light" panose="020B0306030504020204" pitchFamily="34" charset="0"/>
            </a:endParaRPr>
          </a:p>
        </p:txBody>
      </p:sp>
      <p:sp>
        <p:nvSpPr>
          <p:cNvPr id="37" name="TextBox 36">
            <a:extLst>
              <a:ext uri="{FF2B5EF4-FFF2-40B4-BE49-F238E27FC236}">
                <a16:creationId xmlns:a16="http://schemas.microsoft.com/office/drawing/2014/main" id="{B2164E66-2A3E-94F5-49DC-870AF4BE25F9}"/>
              </a:ext>
            </a:extLst>
          </p:cNvPr>
          <p:cNvSpPr txBox="1"/>
          <p:nvPr/>
        </p:nvSpPr>
        <p:spPr>
          <a:xfrm>
            <a:off x="3854394" y="2961040"/>
            <a:ext cx="910284" cy="488831"/>
          </a:xfrm>
          <a:prstGeom prst="rect">
            <a:avLst/>
          </a:prstGeom>
          <a:noFill/>
        </p:spPr>
        <p:txBody>
          <a:bodyPr wrap="square">
            <a:spAutoFit/>
          </a:bodyPr>
          <a:lstStyle/>
          <a:p>
            <a:pPr marL="0" marR="0" lvl="0" indent="0" algn="ctr" defTabSz="914400" rtl="0" eaLnBrk="1" fontAlgn="auto" latinLnBrk="0" hangingPunct="1">
              <a:lnSpc>
                <a:spcPct val="115000"/>
              </a:lnSpc>
              <a:spcBef>
                <a:spcPts val="0"/>
              </a:spcBef>
              <a:spcAft>
                <a:spcPts val="800"/>
              </a:spcAft>
              <a:buClrTx/>
              <a:buSzTx/>
              <a:buFontTx/>
              <a:buNone/>
              <a:tabLst/>
              <a:defRPr/>
            </a:pPr>
            <a:r>
              <a:rPr kumimoji="0" lang="en-US" sz="2400" b="1" i="0" u="none" strike="noStrike" kern="1200" cap="none" spc="0" normalizeH="0" baseline="0" noProof="0">
                <a:ln>
                  <a:noFill/>
                </a:ln>
                <a:solidFill>
                  <a:srgbClr val="3B778E">
                    <a:lumMod val="75000"/>
                  </a:srgbClr>
                </a:solidFill>
                <a:effectLst/>
                <a:uLnTx/>
                <a:uFillTx/>
                <a:latin typeface="Montserrat"/>
                <a:ea typeface="Open Sans" panose="020B0606030504020204" pitchFamily="34" charset="0"/>
                <a:cs typeface="Open Sans Light" panose="020B0306030504020204" pitchFamily="34" charset="0"/>
              </a:rPr>
              <a:t>60%</a:t>
            </a:r>
          </a:p>
        </p:txBody>
      </p:sp>
      <p:sp>
        <p:nvSpPr>
          <p:cNvPr id="33" name="TextBox 32">
            <a:extLst>
              <a:ext uri="{FF2B5EF4-FFF2-40B4-BE49-F238E27FC236}">
                <a16:creationId xmlns:a16="http://schemas.microsoft.com/office/drawing/2014/main" id="{15EFFDEE-BE91-2762-3A8C-07AB7421D33F}"/>
              </a:ext>
            </a:extLst>
          </p:cNvPr>
          <p:cNvSpPr txBox="1"/>
          <p:nvPr/>
        </p:nvSpPr>
        <p:spPr>
          <a:xfrm>
            <a:off x="3899212" y="3337253"/>
            <a:ext cx="2223141" cy="501997"/>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US" sz="1200" b="0" i="0" u="none" strike="noStrike" kern="1200" cap="none" spc="0" normalizeH="0" baseline="0" noProof="0">
                <a:ln>
                  <a:noFill/>
                </a:ln>
                <a:solidFill>
                  <a:srgbClr val="3B778E">
                    <a:lumMod val="75000"/>
                  </a:srgbClr>
                </a:solidFill>
                <a:effectLst/>
                <a:uLnTx/>
                <a:uFillTx/>
                <a:latin typeface="Montserrat Medium" panose="00000600000000000000" pitchFamily="2" charset="0"/>
                <a:ea typeface="Open Sans" panose="020B0606030504020204" pitchFamily="34" charset="0"/>
                <a:cs typeface="Open Sans Light" panose="020B0306030504020204" pitchFamily="34" charset="0"/>
              </a:rPr>
              <a:t>median single-family home sales price increase</a:t>
            </a:r>
          </a:p>
        </p:txBody>
      </p:sp>
      <p:pic>
        <p:nvPicPr>
          <p:cNvPr id="35" name="Graphic 34">
            <a:extLst>
              <a:ext uri="{FF2B5EF4-FFF2-40B4-BE49-F238E27FC236}">
                <a16:creationId xmlns:a16="http://schemas.microsoft.com/office/drawing/2014/main" id="{A4A2DB95-285F-E07D-0293-AE26DF7E175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4677441" y="2854972"/>
            <a:ext cx="486167" cy="486167"/>
          </a:xfrm>
          <a:prstGeom prst="rect">
            <a:avLst/>
          </a:prstGeom>
        </p:spPr>
      </p:pic>
      <p:sp>
        <p:nvSpPr>
          <p:cNvPr id="40" name="TextBox 39">
            <a:extLst>
              <a:ext uri="{FF2B5EF4-FFF2-40B4-BE49-F238E27FC236}">
                <a16:creationId xmlns:a16="http://schemas.microsoft.com/office/drawing/2014/main" id="{FFD972D7-902B-7EB4-3C0B-991DA2973DF6}"/>
              </a:ext>
            </a:extLst>
          </p:cNvPr>
          <p:cNvSpPr txBox="1"/>
          <p:nvPr/>
        </p:nvSpPr>
        <p:spPr>
          <a:xfrm>
            <a:off x="6027728" y="2959514"/>
            <a:ext cx="910284" cy="488831"/>
          </a:xfrm>
          <a:prstGeom prst="rect">
            <a:avLst/>
          </a:prstGeom>
          <a:noFill/>
        </p:spPr>
        <p:txBody>
          <a:bodyPr wrap="square">
            <a:spAutoFit/>
          </a:bodyPr>
          <a:lstStyle/>
          <a:p>
            <a:pPr marL="0" marR="0" lvl="0" indent="0" algn="ctr" defTabSz="914400" rtl="0" eaLnBrk="1" fontAlgn="auto" latinLnBrk="0" hangingPunct="1">
              <a:lnSpc>
                <a:spcPct val="115000"/>
              </a:lnSpc>
              <a:spcBef>
                <a:spcPts val="0"/>
              </a:spcBef>
              <a:spcAft>
                <a:spcPts val="800"/>
              </a:spcAft>
              <a:buClrTx/>
              <a:buSzTx/>
              <a:buFontTx/>
              <a:buNone/>
              <a:tabLst/>
              <a:defRPr/>
            </a:pPr>
            <a:r>
              <a:rPr kumimoji="0" lang="en-US" sz="2400" b="1" i="0" u="none" strike="noStrike" kern="1200" cap="none" spc="0" normalizeH="0" baseline="0" noProof="0">
                <a:ln>
                  <a:noFill/>
                </a:ln>
                <a:solidFill>
                  <a:srgbClr val="3B778E">
                    <a:lumMod val="75000"/>
                  </a:srgbClr>
                </a:solidFill>
                <a:effectLst/>
                <a:uLnTx/>
                <a:uFillTx/>
                <a:latin typeface="Montserrat"/>
                <a:ea typeface="Open Sans" panose="020B0606030504020204" pitchFamily="34" charset="0"/>
                <a:cs typeface="Open Sans Light" panose="020B0306030504020204" pitchFamily="34" charset="0"/>
              </a:rPr>
              <a:t>7.5%</a:t>
            </a:r>
          </a:p>
        </p:txBody>
      </p:sp>
      <p:sp>
        <p:nvSpPr>
          <p:cNvPr id="41" name="TextBox 40">
            <a:extLst>
              <a:ext uri="{FF2B5EF4-FFF2-40B4-BE49-F238E27FC236}">
                <a16:creationId xmlns:a16="http://schemas.microsoft.com/office/drawing/2014/main" id="{CF5C188B-F0D0-602B-1E0C-E2692B9BB7E9}"/>
              </a:ext>
            </a:extLst>
          </p:cNvPr>
          <p:cNvSpPr txBox="1"/>
          <p:nvPr/>
        </p:nvSpPr>
        <p:spPr>
          <a:xfrm>
            <a:off x="6072546" y="3335727"/>
            <a:ext cx="2100284" cy="501997"/>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US" sz="1200" b="0" i="0" u="none" strike="noStrike" kern="1200" cap="none" spc="0" normalizeH="0" baseline="0" noProof="0">
                <a:ln>
                  <a:noFill/>
                </a:ln>
                <a:solidFill>
                  <a:srgbClr val="3B778E">
                    <a:lumMod val="75000"/>
                  </a:srgbClr>
                </a:solidFill>
                <a:effectLst/>
                <a:uLnTx/>
                <a:uFillTx/>
                <a:latin typeface="Montserrat Medium" panose="00000600000000000000" pitchFamily="2" charset="0"/>
                <a:ea typeface="Open Sans" panose="020B0606030504020204" pitchFamily="34" charset="0"/>
                <a:cs typeface="Open Sans Light" panose="020B0306030504020204" pitchFamily="34" charset="0"/>
              </a:rPr>
              <a:t>median household </a:t>
            </a:r>
            <a:br>
              <a:rPr kumimoji="0" lang="en-US" sz="1200" b="0" i="0" u="none" strike="noStrike" kern="1200" cap="none" spc="0" normalizeH="0" baseline="0" noProof="0">
                <a:ln>
                  <a:noFill/>
                </a:ln>
                <a:solidFill>
                  <a:srgbClr val="3B778E">
                    <a:lumMod val="75000"/>
                  </a:srgbClr>
                </a:solidFill>
                <a:effectLst/>
                <a:uLnTx/>
                <a:uFillTx/>
                <a:latin typeface="Montserrat Medium" panose="00000600000000000000" pitchFamily="2" charset="0"/>
                <a:ea typeface="Open Sans" panose="020B0606030504020204" pitchFamily="34" charset="0"/>
                <a:cs typeface="Open Sans Light" panose="020B0306030504020204" pitchFamily="34" charset="0"/>
              </a:rPr>
            </a:br>
            <a:r>
              <a:rPr kumimoji="0" lang="en-US" sz="1200" b="0" i="0" u="none" strike="noStrike" kern="1200" cap="none" spc="0" normalizeH="0" baseline="0" noProof="0">
                <a:ln>
                  <a:noFill/>
                </a:ln>
                <a:solidFill>
                  <a:srgbClr val="3B778E">
                    <a:lumMod val="75000"/>
                  </a:srgbClr>
                </a:solidFill>
                <a:effectLst/>
                <a:uLnTx/>
                <a:uFillTx/>
                <a:latin typeface="Montserrat Medium" panose="00000600000000000000" pitchFamily="2" charset="0"/>
                <a:ea typeface="Open Sans" panose="020B0606030504020204" pitchFamily="34" charset="0"/>
                <a:cs typeface="Open Sans Light" panose="020B0306030504020204" pitchFamily="34" charset="0"/>
              </a:rPr>
              <a:t>income increase</a:t>
            </a:r>
          </a:p>
        </p:txBody>
      </p:sp>
      <p:pic>
        <p:nvPicPr>
          <p:cNvPr id="44" name="Graphic 43">
            <a:extLst>
              <a:ext uri="{FF2B5EF4-FFF2-40B4-BE49-F238E27FC236}">
                <a16:creationId xmlns:a16="http://schemas.microsoft.com/office/drawing/2014/main" id="{4C63A8AD-51E8-FF2A-7985-3FC44690BB92}"/>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939454" y="2814243"/>
            <a:ext cx="573138" cy="573138"/>
          </a:xfrm>
          <a:prstGeom prst="rect">
            <a:avLst/>
          </a:prstGeom>
        </p:spPr>
      </p:pic>
      <p:sp>
        <p:nvSpPr>
          <p:cNvPr id="45" name="Rectangle 44">
            <a:extLst>
              <a:ext uri="{FF2B5EF4-FFF2-40B4-BE49-F238E27FC236}">
                <a16:creationId xmlns:a16="http://schemas.microsoft.com/office/drawing/2014/main" id="{F191ACAD-3E24-C1C1-BDE7-E4D0C3F6F495}"/>
              </a:ext>
            </a:extLst>
          </p:cNvPr>
          <p:cNvSpPr/>
          <p:nvPr/>
        </p:nvSpPr>
        <p:spPr>
          <a:xfrm>
            <a:off x="8124766" y="2076987"/>
            <a:ext cx="3878340" cy="1867422"/>
          </a:xfrm>
          <a:prstGeom prst="rect">
            <a:avLst/>
          </a:prstGeom>
          <a:solidFill>
            <a:schemeClr val="accent5">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a:ea typeface="+mn-ea"/>
              <a:cs typeface="+mn-cs"/>
            </a:endParaRPr>
          </a:p>
        </p:txBody>
      </p:sp>
      <p:sp>
        <p:nvSpPr>
          <p:cNvPr id="47" name="TextBox 46">
            <a:extLst>
              <a:ext uri="{FF2B5EF4-FFF2-40B4-BE49-F238E27FC236}">
                <a16:creationId xmlns:a16="http://schemas.microsoft.com/office/drawing/2014/main" id="{1ACF1B15-B165-8B8C-BEA3-CE175CF476DA}"/>
              </a:ext>
            </a:extLst>
          </p:cNvPr>
          <p:cNvSpPr txBox="1"/>
          <p:nvPr/>
        </p:nvSpPr>
        <p:spPr>
          <a:xfrm>
            <a:off x="8277167" y="3224320"/>
            <a:ext cx="3790213" cy="638508"/>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US" sz="1600" b="0" i="0" u="none" strike="noStrike" kern="1200" cap="none" spc="0" normalizeH="0" baseline="0" noProof="0">
                <a:ln>
                  <a:noFill/>
                </a:ln>
                <a:solidFill>
                  <a:srgbClr val="193446"/>
                </a:solidFill>
                <a:effectLst/>
                <a:uLnTx/>
                <a:uFillTx/>
                <a:latin typeface="Montserrat Medium" panose="00000600000000000000" pitchFamily="2" charset="0"/>
                <a:ea typeface="Open Sans" panose="020B0606030504020204" pitchFamily="34" charset="0"/>
                <a:cs typeface="Open Sans Light" panose="020B0306030504020204" pitchFamily="34" charset="0"/>
              </a:rPr>
              <a:t>for average short-term rents to exceed average year-round rents</a:t>
            </a:r>
          </a:p>
        </p:txBody>
      </p:sp>
      <p:sp>
        <p:nvSpPr>
          <p:cNvPr id="54" name="TextBox 53">
            <a:extLst>
              <a:ext uri="{FF2B5EF4-FFF2-40B4-BE49-F238E27FC236}">
                <a16:creationId xmlns:a16="http://schemas.microsoft.com/office/drawing/2014/main" id="{90F81E81-26F3-B2BA-8680-6E225DB94084}"/>
              </a:ext>
            </a:extLst>
          </p:cNvPr>
          <p:cNvSpPr txBox="1"/>
          <p:nvPr/>
        </p:nvSpPr>
        <p:spPr>
          <a:xfrm>
            <a:off x="8621575" y="2369207"/>
            <a:ext cx="1024254" cy="750014"/>
          </a:xfrm>
          <a:prstGeom prst="rect">
            <a:avLst/>
          </a:prstGeom>
          <a:noFill/>
        </p:spPr>
        <p:txBody>
          <a:bodyPr wrap="square">
            <a:spAutoFit/>
          </a:bodyPr>
          <a:lstStyle/>
          <a:p>
            <a:pPr marL="0" marR="0" lvl="0" indent="0" algn="ctr" defTabSz="914400" rtl="0" eaLnBrk="1" fontAlgn="auto" latinLnBrk="0" hangingPunct="1">
              <a:lnSpc>
                <a:spcPct val="115000"/>
              </a:lnSpc>
              <a:spcBef>
                <a:spcPts val="0"/>
              </a:spcBef>
              <a:spcAft>
                <a:spcPts val="800"/>
              </a:spcAft>
              <a:buClrTx/>
              <a:buSzTx/>
              <a:buFontTx/>
              <a:buNone/>
              <a:tabLst/>
              <a:defRPr/>
            </a:pPr>
            <a:r>
              <a:rPr kumimoji="0" lang="en-US" sz="4000" b="1" i="0" u="none" strike="noStrike" kern="1200" cap="none" spc="0" normalizeH="0" baseline="0" noProof="0">
                <a:ln>
                  <a:noFill/>
                </a:ln>
                <a:solidFill>
                  <a:srgbClr val="53A8AC"/>
                </a:solidFill>
                <a:effectLst/>
                <a:uLnTx/>
                <a:uFillTx/>
                <a:latin typeface="Montserrat"/>
                <a:ea typeface="Open Sans" panose="020B0606030504020204" pitchFamily="34" charset="0"/>
                <a:cs typeface="Open Sans Light" panose="020B0306030504020204" pitchFamily="34" charset="0"/>
              </a:rPr>
              <a:t>2</a:t>
            </a:r>
          </a:p>
        </p:txBody>
      </p:sp>
      <p:sp>
        <p:nvSpPr>
          <p:cNvPr id="55" name="TextBox 54">
            <a:extLst>
              <a:ext uri="{FF2B5EF4-FFF2-40B4-BE49-F238E27FC236}">
                <a16:creationId xmlns:a16="http://schemas.microsoft.com/office/drawing/2014/main" id="{B5E3650F-8E3A-D000-EE3C-59D7F6B3B5BF}"/>
              </a:ext>
            </a:extLst>
          </p:cNvPr>
          <p:cNvSpPr txBox="1"/>
          <p:nvPr/>
        </p:nvSpPr>
        <p:spPr>
          <a:xfrm>
            <a:off x="8173384" y="2924214"/>
            <a:ext cx="1220149" cy="355354"/>
          </a:xfrm>
          <a:prstGeom prst="rect">
            <a:avLst/>
          </a:prstGeom>
          <a:noFill/>
        </p:spPr>
        <p:txBody>
          <a:bodyPr wrap="square">
            <a:spAutoFit/>
          </a:bodyPr>
          <a:lstStyle/>
          <a:p>
            <a:pPr marL="0" marR="0" lvl="0" indent="0" algn="r" defTabSz="914400" rtl="0" eaLnBrk="1" fontAlgn="auto" latinLnBrk="0" hangingPunct="1">
              <a:lnSpc>
                <a:spcPct val="115000"/>
              </a:lnSpc>
              <a:spcBef>
                <a:spcPts val="0"/>
              </a:spcBef>
              <a:spcAft>
                <a:spcPts val="800"/>
              </a:spcAft>
              <a:buClrTx/>
              <a:buSzTx/>
              <a:buFontTx/>
              <a:buNone/>
              <a:tabLst/>
              <a:defRPr/>
            </a:pPr>
            <a:r>
              <a:rPr kumimoji="0" lang="en-US" sz="1600" b="0" i="0" u="none" strike="noStrike" kern="1200" cap="none" spc="0" normalizeH="0" baseline="0" noProof="0">
                <a:ln>
                  <a:noFill/>
                </a:ln>
                <a:solidFill>
                  <a:srgbClr val="53A8AC"/>
                </a:solidFill>
                <a:effectLst/>
                <a:uLnTx/>
                <a:uFillTx/>
                <a:latin typeface="Montserrat"/>
                <a:ea typeface="Open Sans" panose="020B0606030504020204" pitchFamily="34" charset="0"/>
                <a:cs typeface="Open Sans Light" panose="020B0306030504020204" pitchFamily="34" charset="0"/>
              </a:rPr>
              <a:t>MONTHS</a:t>
            </a:r>
          </a:p>
        </p:txBody>
      </p:sp>
      <p:sp>
        <p:nvSpPr>
          <p:cNvPr id="58" name="TextBox 57">
            <a:extLst>
              <a:ext uri="{FF2B5EF4-FFF2-40B4-BE49-F238E27FC236}">
                <a16:creationId xmlns:a16="http://schemas.microsoft.com/office/drawing/2014/main" id="{800DB0BD-611E-FCB9-F168-8A4D91836666}"/>
              </a:ext>
            </a:extLst>
          </p:cNvPr>
          <p:cNvSpPr txBox="1"/>
          <p:nvPr/>
        </p:nvSpPr>
        <p:spPr>
          <a:xfrm>
            <a:off x="8277167" y="2224208"/>
            <a:ext cx="1149642" cy="57929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93446"/>
                </a:solidFill>
                <a:effectLst/>
                <a:uLnTx/>
                <a:uFillTx/>
                <a:latin typeface="Montserrat Medium" panose="00000600000000000000" pitchFamily="2" charset="0"/>
                <a:ea typeface="Open Sans" panose="020B0606030504020204" pitchFamily="34" charset="0"/>
                <a:cs typeface="Open Sans Light" panose="020B0306030504020204" pitchFamily="34" charset="0"/>
              </a:rPr>
              <a:t>It takes just </a:t>
            </a:r>
            <a:endParaRPr kumimoji="0" lang="en-US" sz="1600" b="0" i="0" u="none" strike="noStrike" kern="1200" cap="none" spc="0" normalizeH="0" baseline="0" noProof="0">
              <a:ln>
                <a:noFill/>
              </a:ln>
              <a:solidFill>
                <a:srgbClr val="193446"/>
              </a:solidFill>
              <a:effectLst/>
              <a:uLnTx/>
              <a:uFillTx/>
              <a:latin typeface="Open Sans"/>
              <a:ea typeface="+mn-ea"/>
              <a:cs typeface="+mn-cs"/>
            </a:endParaRPr>
          </a:p>
        </p:txBody>
      </p:sp>
      <p:graphicFrame>
        <p:nvGraphicFramePr>
          <p:cNvPr id="60" name="Table 59">
            <a:extLst>
              <a:ext uri="{FF2B5EF4-FFF2-40B4-BE49-F238E27FC236}">
                <a16:creationId xmlns:a16="http://schemas.microsoft.com/office/drawing/2014/main" id="{916A622A-63AB-3F8F-3A4E-7AED93B76CC4}"/>
              </a:ext>
            </a:extLst>
          </p:cNvPr>
          <p:cNvGraphicFramePr>
            <a:graphicFrameLocks noGrp="1"/>
          </p:cNvGraphicFramePr>
          <p:nvPr/>
        </p:nvGraphicFramePr>
        <p:xfrm>
          <a:off x="9748694" y="2493420"/>
          <a:ext cx="1483188" cy="599151"/>
        </p:xfrm>
        <a:graphic>
          <a:graphicData uri="http://schemas.openxmlformats.org/drawingml/2006/table">
            <a:tbl>
              <a:tblPr>
                <a:tableStyleId>{5C22544A-7EE6-4342-B048-85BDC9FD1C3A}</a:tableStyleId>
              </a:tblPr>
              <a:tblGrid>
                <a:gridCol w="370797">
                  <a:extLst>
                    <a:ext uri="{9D8B030D-6E8A-4147-A177-3AD203B41FA5}">
                      <a16:colId xmlns:a16="http://schemas.microsoft.com/office/drawing/2014/main" val="2621350575"/>
                    </a:ext>
                  </a:extLst>
                </a:gridCol>
                <a:gridCol w="370797">
                  <a:extLst>
                    <a:ext uri="{9D8B030D-6E8A-4147-A177-3AD203B41FA5}">
                      <a16:colId xmlns:a16="http://schemas.microsoft.com/office/drawing/2014/main" val="264572420"/>
                    </a:ext>
                  </a:extLst>
                </a:gridCol>
                <a:gridCol w="370797">
                  <a:extLst>
                    <a:ext uri="{9D8B030D-6E8A-4147-A177-3AD203B41FA5}">
                      <a16:colId xmlns:a16="http://schemas.microsoft.com/office/drawing/2014/main" val="3279223490"/>
                    </a:ext>
                  </a:extLst>
                </a:gridCol>
                <a:gridCol w="370797">
                  <a:extLst>
                    <a:ext uri="{9D8B030D-6E8A-4147-A177-3AD203B41FA5}">
                      <a16:colId xmlns:a16="http://schemas.microsoft.com/office/drawing/2014/main" val="4216979142"/>
                    </a:ext>
                  </a:extLst>
                </a:gridCol>
              </a:tblGrid>
              <a:tr h="199717">
                <a:tc>
                  <a:txBody>
                    <a:bodyPr/>
                    <a:lstStyle/>
                    <a:p>
                      <a:endParaRPr lang="en-US" sz="200"/>
                    </a:p>
                  </a:txBody>
                  <a:tcPr marL="0" marR="0" marT="0" marB="0">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
                    </a:p>
                  </a:txBody>
                  <a:tcPr marL="0" marR="0" marT="0" marB="0">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
                    </a:p>
                  </a:txBody>
                  <a:tcPr marL="0" marR="0" marT="0" marB="0">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
                    </a:p>
                  </a:txBody>
                  <a:tcPr marL="0" marR="0" marT="0" marB="0">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6831434"/>
                  </a:ext>
                </a:extLst>
              </a:tr>
              <a:tr h="199717">
                <a:tc>
                  <a:txBody>
                    <a:bodyPr/>
                    <a:lstStyle/>
                    <a:p>
                      <a:endParaRPr lang="en-US" sz="200"/>
                    </a:p>
                  </a:txBody>
                  <a:tcPr marL="0" marR="0" marT="0" marB="0">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
                    </a:p>
                  </a:txBody>
                  <a:tcPr marL="0" marR="0" marT="0" marB="0">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
                    </a:p>
                  </a:txBody>
                  <a:tcPr marL="0" marR="0" marT="0" marB="0">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
                    </a:p>
                  </a:txBody>
                  <a:tcPr marL="0" marR="0" marT="0" marB="0">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11795955"/>
                  </a:ext>
                </a:extLst>
              </a:tr>
              <a:tr h="199717">
                <a:tc>
                  <a:txBody>
                    <a:bodyPr/>
                    <a:lstStyle/>
                    <a:p>
                      <a:endParaRPr lang="en-US" sz="200"/>
                    </a:p>
                  </a:txBody>
                  <a:tcPr marL="0" marR="0" marT="0" marB="0">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200"/>
                    </a:p>
                  </a:txBody>
                  <a:tcPr marL="0" marR="0" marT="0" marB="0">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200"/>
                    </a:p>
                  </a:txBody>
                  <a:tcPr marL="0" marR="0" marT="0" marB="0">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00"/>
                    </a:p>
                  </a:txBody>
                  <a:tcPr marL="0" marR="0" marT="0" marB="0">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74743346"/>
                  </a:ext>
                </a:extLst>
              </a:tr>
            </a:tbl>
          </a:graphicData>
        </a:graphic>
      </p:graphicFrame>
      <p:grpSp>
        <p:nvGrpSpPr>
          <p:cNvPr id="74" name="Group 73">
            <a:extLst>
              <a:ext uri="{FF2B5EF4-FFF2-40B4-BE49-F238E27FC236}">
                <a16:creationId xmlns:a16="http://schemas.microsoft.com/office/drawing/2014/main" id="{801AADA0-4B5C-4B6C-1534-D6C35031E422}"/>
              </a:ext>
            </a:extLst>
          </p:cNvPr>
          <p:cNvGrpSpPr/>
          <p:nvPr/>
        </p:nvGrpSpPr>
        <p:grpSpPr>
          <a:xfrm>
            <a:off x="9562410" y="2176460"/>
            <a:ext cx="1862182" cy="1011238"/>
            <a:chOff x="9410010" y="2176460"/>
            <a:chExt cx="1631950" cy="1011238"/>
          </a:xfrm>
        </p:grpSpPr>
        <p:sp>
          <p:nvSpPr>
            <p:cNvPr id="61" name="Rectangle 60">
              <a:extLst>
                <a:ext uri="{FF2B5EF4-FFF2-40B4-BE49-F238E27FC236}">
                  <a16:creationId xmlns:a16="http://schemas.microsoft.com/office/drawing/2014/main" id="{415F5104-A5DC-5B61-60D4-AF7E62B71F93}"/>
                </a:ext>
              </a:extLst>
            </p:cNvPr>
            <p:cNvSpPr/>
            <p:nvPr/>
          </p:nvSpPr>
          <p:spPr>
            <a:xfrm>
              <a:off x="9410010" y="2243594"/>
              <a:ext cx="1631950" cy="944104"/>
            </a:xfrm>
            <a:prstGeom prst="rect">
              <a:avLst/>
            </a:prstGeom>
            <a:no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a:ea typeface="+mn-ea"/>
                <a:cs typeface="+mn-cs"/>
              </a:endParaRPr>
            </a:p>
          </p:txBody>
        </p:sp>
        <p:cxnSp>
          <p:nvCxnSpPr>
            <p:cNvPr id="64" name="Straight Connector 63">
              <a:extLst>
                <a:ext uri="{FF2B5EF4-FFF2-40B4-BE49-F238E27FC236}">
                  <a16:creationId xmlns:a16="http://schemas.microsoft.com/office/drawing/2014/main" id="{6D59E3C4-EE1C-5A7A-4C9F-6D1297F206E1}"/>
                </a:ext>
              </a:extLst>
            </p:cNvPr>
            <p:cNvCxnSpPr>
              <a:cxnSpLocks/>
            </p:cNvCxnSpPr>
            <p:nvPr/>
          </p:nvCxnSpPr>
          <p:spPr>
            <a:xfrm>
              <a:off x="9410010" y="2423455"/>
              <a:ext cx="163195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2368395B-AD9D-7AD2-3615-B3F178912AA0}"/>
                </a:ext>
              </a:extLst>
            </p:cNvPr>
            <p:cNvSpPr txBox="1"/>
            <p:nvPr/>
          </p:nvSpPr>
          <p:spPr>
            <a:xfrm>
              <a:off x="9501605" y="2221829"/>
              <a:ext cx="1430288" cy="223907"/>
            </a:xfrm>
            <a:prstGeom prst="rect">
              <a:avLst/>
            </a:prstGeom>
            <a:noFill/>
          </p:spPr>
          <p:txBody>
            <a:bodyPr wrap="square">
              <a:spAutoFit/>
            </a:bodyPr>
            <a:lstStyle/>
            <a:p>
              <a:pPr marL="0" marR="0" lvl="0" indent="0" algn="ctr" defTabSz="914400" rtl="0" eaLnBrk="1" fontAlgn="auto" latinLnBrk="0" hangingPunct="1">
                <a:lnSpc>
                  <a:spcPct val="115000"/>
                </a:lnSpc>
                <a:spcBef>
                  <a:spcPts val="0"/>
                </a:spcBef>
                <a:spcAft>
                  <a:spcPts val="800"/>
                </a:spcAft>
                <a:buClrTx/>
                <a:buSzTx/>
                <a:buFontTx/>
                <a:buNone/>
                <a:tabLst/>
                <a:defRPr/>
              </a:pPr>
              <a:r>
                <a:rPr kumimoji="0" lang="en-US" sz="800" b="0" i="0" u="none" strike="noStrike" kern="1200" cap="none" spc="300" normalizeH="0" baseline="0" noProof="0">
                  <a:ln>
                    <a:noFill/>
                  </a:ln>
                  <a:solidFill>
                    <a:srgbClr val="193446"/>
                  </a:solidFill>
                  <a:effectLst/>
                  <a:uLnTx/>
                  <a:uFillTx/>
                  <a:latin typeface="Montserrat SemiBold" panose="00000700000000000000" pitchFamily="2" charset="0"/>
                  <a:ea typeface="Open Sans" panose="020B0606030504020204" pitchFamily="34" charset="0"/>
                  <a:cs typeface="Open Sans Light" panose="020B0306030504020204" pitchFamily="34" charset="0"/>
                </a:rPr>
                <a:t>YEAR</a:t>
              </a:r>
            </a:p>
          </p:txBody>
        </p:sp>
        <p:cxnSp>
          <p:nvCxnSpPr>
            <p:cNvPr id="69" name="Straight Connector 68">
              <a:extLst>
                <a:ext uri="{FF2B5EF4-FFF2-40B4-BE49-F238E27FC236}">
                  <a16:creationId xmlns:a16="http://schemas.microsoft.com/office/drawing/2014/main" id="{BC0A4BFA-8AAE-8ECF-8D07-6A7BD374F615}"/>
                </a:ext>
              </a:extLst>
            </p:cNvPr>
            <p:cNvCxnSpPr>
              <a:cxnSpLocks/>
            </p:cNvCxnSpPr>
            <p:nvPr/>
          </p:nvCxnSpPr>
          <p:spPr>
            <a:xfrm>
              <a:off x="9767727" y="2176460"/>
              <a:ext cx="0" cy="116772"/>
            </a:xfrm>
            <a:prstGeom prst="line">
              <a:avLst/>
            </a:prstGeom>
            <a:ln w="28575"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65CC0903-D94E-815F-C8F8-AF7369EE09CC}"/>
                </a:ext>
              </a:extLst>
            </p:cNvPr>
            <p:cNvCxnSpPr>
              <a:cxnSpLocks/>
            </p:cNvCxnSpPr>
            <p:nvPr/>
          </p:nvCxnSpPr>
          <p:spPr>
            <a:xfrm>
              <a:off x="10671544" y="2176460"/>
              <a:ext cx="0" cy="116772"/>
            </a:xfrm>
            <a:prstGeom prst="line">
              <a:avLst/>
            </a:prstGeom>
            <a:ln w="28575" cap="rnd">
              <a:solidFill>
                <a:schemeClr val="tx2"/>
              </a:solidFill>
              <a:round/>
            </a:ln>
          </p:spPr>
          <p:style>
            <a:lnRef idx="1">
              <a:schemeClr val="accent1"/>
            </a:lnRef>
            <a:fillRef idx="0">
              <a:schemeClr val="accent1"/>
            </a:fillRef>
            <a:effectRef idx="0">
              <a:schemeClr val="accent1"/>
            </a:effectRef>
            <a:fontRef idx="minor">
              <a:schemeClr val="tx1"/>
            </a:fontRef>
          </p:style>
        </p:cxnSp>
      </p:grpSp>
      <p:sp>
        <p:nvSpPr>
          <p:cNvPr id="4" name="Rectangle 3">
            <a:extLst>
              <a:ext uri="{FF2B5EF4-FFF2-40B4-BE49-F238E27FC236}">
                <a16:creationId xmlns:a16="http://schemas.microsoft.com/office/drawing/2014/main" id="{4AFAF647-CD36-8D69-CCD9-5EA1506B8127}"/>
              </a:ext>
            </a:extLst>
          </p:cNvPr>
          <p:cNvSpPr/>
          <p:nvPr/>
        </p:nvSpPr>
        <p:spPr>
          <a:xfrm>
            <a:off x="186089" y="139700"/>
            <a:ext cx="11819823" cy="177716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a:ea typeface="+mn-ea"/>
              <a:cs typeface="+mn-cs"/>
            </a:endParaRPr>
          </a:p>
        </p:txBody>
      </p:sp>
      <p:sp>
        <p:nvSpPr>
          <p:cNvPr id="5" name="TextBox 4">
            <a:extLst>
              <a:ext uri="{FF2B5EF4-FFF2-40B4-BE49-F238E27FC236}">
                <a16:creationId xmlns:a16="http://schemas.microsoft.com/office/drawing/2014/main" id="{0051912E-B73D-0DBF-3D1E-0C28FF3A4721}"/>
              </a:ext>
            </a:extLst>
          </p:cNvPr>
          <p:cNvSpPr txBox="1"/>
          <p:nvPr/>
        </p:nvSpPr>
        <p:spPr>
          <a:xfrm>
            <a:off x="693019" y="417191"/>
            <a:ext cx="10857297" cy="115416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800" b="0" i="0" u="none" strike="noStrike" kern="1200" cap="none" spc="0" normalizeH="0" baseline="0" noProof="0">
                <a:ln>
                  <a:noFill/>
                </a:ln>
                <a:solidFill>
                  <a:prstClr val="white"/>
                </a:solidFill>
                <a:effectLst/>
                <a:uLnTx/>
                <a:uFillTx/>
                <a:latin typeface="Montserrat SemiBold" panose="00000700000000000000" pitchFamily="2" charset="0"/>
                <a:ea typeface="+mn-ea"/>
                <a:cs typeface="+mn-cs"/>
              </a:rPr>
              <a:t>Key Findings</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a:ln>
                  <a:noFill/>
                </a:ln>
                <a:solidFill>
                  <a:prstClr val="white"/>
                </a:solidFill>
                <a:effectLst/>
                <a:uLnTx/>
                <a:uFillTx/>
                <a:latin typeface="Montserrat Medium" panose="00000600000000000000" pitchFamily="2" charset="0"/>
                <a:ea typeface="+mn-ea"/>
                <a:cs typeface="+mn-cs"/>
              </a:rPr>
              <a:t>Development of the Regional Housing Strategy resulted in a number of key findings regarding regional housing challenges.</a:t>
            </a:r>
          </a:p>
        </p:txBody>
      </p:sp>
    </p:spTree>
    <p:extLst>
      <p:ext uri="{BB962C8B-B14F-4D97-AF65-F5344CB8AC3E}">
        <p14:creationId xmlns:p14="http://schemas.microsoft.com/office/powerpoint/2010/main" val="3101313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DB58D50-85E8-121D-EEAA-81FFB1A82E20}"/>
              </a:ext>
            </a:extLst>
          </p:cNvPr>
          <p:cNvSpPr/>
          <p:nvPr/>
        </p:nvSpPr>
        <p:spPr>
          <a:xfrm>
            <a:off x="186089" y="139700"/>
            <a:ext cx="11819823" cy="1536700"/>
          </a:xfrm>
          <a:prstGeom prst="rect">
            <a:avLst/>
          </a:prstGeom>
          <a:solidFill>
            <a:srgbClr val="FF5A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a:ea typeface="+mn-ea"/>
              <a:cs typeface="+mn-cs"/>
            </a:endParaRPr>
          </a:p>
        </p:txBody>
      </p:sp>
      <p:pic>
        <p:nvPicPr>
          <p:cNvPr id="3" name="Picture 2" descr="A screenshot of a website&#10;&#10;Description automatically generated">
            <a:extLst>
              <a:ext uri="{FF2B5EF4-FFF2-40B4-BE49-F238E27FC236}">
                <a16:creationId xmlns:a16="http://schemas.microsoft.com/office/drawing/2014/main" id="{F08A9609-2F11-C4BB-681D-92D2FE323ECD}"/>
              </a:ext>
            </a:extLst>
          </p:cNvPr>
          <p:cNvPicPr>
            <a:picLocks noChangeAspect="1"/>
          </p:cNvPicPr>
          <p:nvPr/>
        </p:nvPicPr>
        <p:blipFill rotWithShape="1">
          <a:blip r:embed="rId3">
            <a:extLst>
              <a:ext uri="{28A0092B-C50C-407E-A947-70E740481C1C}">
                <a14:useLocalDpi xmlns:a14="http://schemas.microsoft.com/office/drawing/2010/main" val="0"/>
              </a:ext>
            </a:extLst>
          </a:blip>
          <a:srcRect t="82206" b="742"/>
          <a:stretch/>
        </p:blipFill>
        <p:spPr>
          <a:xfrm>
            <a:off x="0" y="5384800"/>
            <a:ext cx="12192000" cy="1606550"/>
          </a:xfrm>
          <a:prstGeom prst="rect">
            <a:avLst/>
          </a:prstGeom>
          <a:effectLst/>
        </p:spPr>
      </p:pic>
      <p:sp>
        <p:nvSpPr>
          <p:cNvPr id="9" name="TextBox 8">
            <a:extLst>
              <a:ext uri="{FF2B5EF4-FFF2-40B4-BE49-F238E27FC236}">
                <a16:creationId xmlns:a16="http://schemas.microsoft.com/office/drawing/2014/main" id="{7DCE1C11-20FE-3F66-F7D4-55BEE2C85063}"/>
              </a:ext>
            </a:extLst>
          </p:cNvPr>
          <p:cNvSpPr txBox="1"/>
          <p:nvPr/>
        </p:nvSpPr>
        <p:spPr>
          <a:xfrm>
            <a:off x="693019" y="417191"/>
            <a:ext cx="10857297" cy="103105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a:ln>
                  <a:noFill/>
                </a:ln>
                <a:solidFill>
                  <a:prstClr val="white"/>
                </a:solidFill>
                <a:effectLst/>
                <a:uLnTx/>
                <a:uFillTx/>
                <a:latin typeface="Montserrat SemiBold" panose="00000700000000000000" pitchFamily="2" charset="0"/>
                <a:ea typeface="+mn-ea"/>
                <a:cs typeface="+mn-cs"/>
              </a:rPr>
              <a:t>Purpose of the Regional Housing Strategy</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prstClr val="white"/>
                </a:solidFill>
                <a:effectLst/>
                <a:uLnTx/>
                <a:uFillTx/>
                <a:latin typeface="Montserrat Medium" panose="00000600000000000000" pitchFamily="2" charset="0"/>
                <a:ea typeface="+mn-ea"/>
                <a:cs typeface="+mn-cs"/>
              </a:rPr>
              <a:t>Identify policies, strategies, and appropriate areas for housing development and redevelopment to address housing supply, affordability, and availability challenges while protecting sensitive resources. </a:t>
            </a:r>
          </a:p>
        </p:txBody>
      </p:sp>
      <p:pic>
        <p:nvPicPr>
          <p:cNvPr id="6" name="Picture 5" descr="A white background with text and houses&#10;&#10;Description automatically generated with medium confidence">
            <a:extLst>
              <a:ext uri="{FF2B5EF4-FFF2-40B4-BE49-F238E27FC236}">
                <a16:creationId xmlns:a16="http://schemas.microsoft.com/office/drawing/2014/main" id="{5B142025-43D6-7493-99D4-254C21469C01}"/>
              </a:ext>
            </a:extLst>
          </p:cNvPr>
          <p:cNvPicPr>
            <a:picLocks noChangeAspect="1"/>
          </p:cNvPicPr>
          <p:nvPr/>
        </p:nvPicPr>
        <p:blipFill rotWithShape="1">
          <a:blip r:embed="rId4"/>
          <a:srcRect l="5438" t="28405" r="4921" b="20253"/>
          <a:stretch/>
        </p:blipFill>
        <p:spPr>
          <a:xfrm>
            <a:off x="1785257" y="1725733"/>
            <a:ext cx="8723086" cy="3860708"/>
          </a:xfrm>
          <a:prstGeom prst="rect">
            <a:avLst/>
          </a:prstGeom>
        </p:spPr>
      </p:pic>
      <p:pic>
        <p:nvPicPr>
          <p:cNvPr id="5" name="Picture 4">
            <a:extLst>
              <a:ext uri="{FF2B5EF4-FFF2-40B4-BE49-F238E27FC236}">
                <a16:creationId xmlns:a16="http://schemas.microsoft.com/office/drawing/2014/main" id="{61067D56-F098-534E-2BED-898B0347E396}"/>
              </a:ext>
            </a:extLst>
          </p:cNvPr>
          <p:cNvPicPr>
            <a:picLocks noChangeAspect="1"/>
          </p:cNvPicPr>
          <p:nvPr/>
        </p:nvPicPr>
        <p:blipFill rotWithShape="1">
          <a:blip r:embed="rId5"/>
          <a:srcRect t="28491" b="17822"/>
          <a:stretch/>
        </p:blipFill>
        <p:spPr>
          <a:xfrm>
            <a:off x="1362068" y="1701066"/>
            <a:ext cx="9467865" cy="3910041"/>
          </a:xfrm>
          <a:prstGeom prst="rect">
            <a:avLst/>
          </a:prstGeom>
        </p:spPr>
      </p:pic>
    </p:spTree>
    <p:extLst>
      <p:ext uri="{BB962C8B-B14F-4D97-AF65-F5344CB8AC3E}">
        <p14:creationId xmlns:p14="http://schemas.microsoft.com/office/powerpoint/2010/main" val="1422045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5952F6DF-B72D-1EEA-18FD-C6D621BFC968}"/>
              </a:ext>
            </a:extLst>
          </p:cNvPr>
          <p:cNvGrpSpPr/>
          <p:nvPr/>
        </p:nvGrpSpPr>
        <p:grpSpPr>
          <a:xfrm>
            <a:off x="675083" y="2088953"/>
            <a:ext cx="10557598" cy="4779092"/>
            <a:chOff x="675083" y="2003228"/>
            <a:chExt cx="10557598" cy="4779092"/>
          </a:xfrm>
        </p:grpSpPr>
        <p:sp>
          <p:nvSpPr>
            <p:cNvPr id="32" name="TextBox 31">
              <a:extLst>
                <a:ext uri="{FF2B5EF4-FFF2-40B4-BE49-F238E27FC236}">
                  <a16:creationId xmlns:a16="http://schemas.microsoft.com/office/drawing/2014/main" id="{85B08484-7149-5E35-C846-C98438CAD6F3}"/>
                </a:ext>
              </a:extLst>
            </p:cNvPr>
            <p:cNvSpPr txBox="1"/>
            <p:nvPr/>
          </p:nvSpPr>
          <p:spPr>
            <a:xfrm>
              <a:off x="1515012" y="2119505"/>
              <a:ext cx="4412234" cy="46628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600" b="0" i="0" u="none" strike="noStrike" kern="1200" cap="none" spc="0" normalizeH="0" baseline="0" noProof="0">
                  <a:ln>
                    <a:noFill/>
                  </a:ln>
                  <a:solidFill>
                    <a:srgbClr val="193446"/>
                  </a:solidFill>
                  <a:effectLst/>
                  <a:uLnTx/>
                  <a:uFillTx/>
                  <a:latin typeface="Montserrat SemiBold" panose="00000700000000000000" pitchFamily="2" charset="0"/>
                  <a:ea typeface="+mn-ea"/>
                  <a:cs typeface="+mn-cs"/>
                </a:rPr>
                <a:t>Change Zoning</a:t>
              </a: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600" b="0" i="0" u="none" strike="noStrike" kern="1200" cap="none" spc="0" normalizeH="0" baseline="0" noProof="0">
                  <a:ln>
                    <a:noFill/>
                  </a:ln>
                  <a:solidFill>
                    <a:srgbClr val="193446"/>
                  </a:solidFill>
                  <a:effectLst/>
                  <a:uLnTx/>
                  <a:uFillTx/>
                  <a:latin typeface="Montserrat SemiBold" panose="00000700000000000000" pitchFamily="2" charset="0"/>
                  <a:ea typeface="+mn-ea"/>
                  <a:cs typeface="+mn-cs"/>
                </a:rPr>
                <a:t>Streamline Permitting</a:t>
              </a: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600" b="0" i="0" u="none" strike="noStrike" kern="1200" cap="none" spc="0" normalizeH="0" baseline="0" noProof="0">
                  <a:ln>
                    <a:noFill/>
                  </a:ln>
                  <a:solidFill>
                    <a:srgbClr val="193446"/>
                  </a:solidFill>
                  <a:effectLst/>
                  <a:uLnTx/>
                  <a:uFillTx/>
                  <a:latin typeface="Montserrat SemiBold" panose="00000700000000000000" pitchFamily="2" charset="0"/>
                  <a:ea typeface="+mn-ea"/>
                  <a:cs typeface="+mn-cs"/>
                </a:rPr>
                <a:t>Develop a Community Land Trust and Regional Housing Land Bank</a:t>
              </a: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600" b="0" i="0" u="none" strike="noStrike" kern="1200" cap="none" spc="0" normalizeH="0" baseline="0" noProof="0">
                  <a:ln>
                    <a:noFill/>
                  </a:ln>
                  <a:solidFill>
                    <a:srgbClr val="193446"/>
                  </a:solidFill>
                  <a:effectLst/>
                  <a:uLnTx/>
                  <a:uFillTx/>
                  <a:latin typeface="Montserrat SemiBold" panose="00000700000000000000" pitchFamily="2" charset="0"/>
                  <a:ea typeface="+mn-ea"/>
                  <a:cs typeface="+mn-cs"/>
                </a:rPr>
                <a:t>Develop a Regional Redevelopment Authority</a:t>
              </a:r>
              <a:endParaRPr kumimoji="0" lang="en-US" sz="1600" b="0" i="0" u="none" strike="noStrike" kern="1200" cap="none" spc="0" normalizeH="0" baseline="0" noProof="0">
                <a:ln>
                  <a:noFill/>
                </a:ln>
                <a:solidFill>
                  <a:srgbClr val="193446"/>
                </a:solidFill>
                <a:effectLst/>
                <a:uLnTx/>
                <a:uFillTx/>
                <a:latin typeface="Open Sans"/>
                <a:ea typeface="+mn-ea"/>
                <a:cs typeface="+mn-cs"/>
              </a:endParaRP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600" b="0" i="0" u="none" strike="noStrike" kern="1200" cap="none" spc="0" normalizeH="0" baseline="0" noProof="0">
                  <a:ln>
                    <a:noFill/>
                  </a:ln>
                  <a:solidFill>
                    <a:srgbClr val="193446"/>
                  </a:solidFill>
                  <a:effectLst/>
                  <a:uLnTx/>
                  <a:uFillTx/>
                  <a:latin typeface="Montserrat SemiBold" panose="00000700000000000000" pitchFamily="2" charset="0"/>
                  <a:ea typeface="+mn-ea"/>
                  <a:cs typeface="+mn-cs"/>
                </a:rPr>
                <a:t>Provide Financial Incentives to Convert and Preserve Year-round Housing</a:t>
              </a: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600" b="0" i="0" u="none" strike="noStrike" kern="1200" cap="none" spc="0" normalizeH="0" baseline="0" noProof="0">
                  <a:ln>
                    <a:noFill/>
                  </a:ln>
                  <a:solidFill>
                    <a:srgbClr val="193446"/>
                  </a:solidFill>
                  <a:effectLst/>
                  <a:uLnTx/>
                  <a:uFillTx/>
                  <a:latin typeface="Montserrat SemiBold" panose="00000700000000000000" pitchFamily="2" charset="0"/>
                  <a:ea typeface="+mn-ea"/>
                  <a:cs typeface="+mn-cs"/>
                </a:rPr>
                <a:t>Finance Housing Affordable to 80%-120%+ AMI </a:t>
              </a: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600" b="0" i="0" u="none" strike="noStrike" kern="1200" cap="none" spc="0" normalizeH="0" baseline="0" noProof="0">
                  <a:ln>
                    <a:noFill/>
                  </a:ln>
                  <a:solidFill>
                    <a:srgbClr val="193446"/>
                  </a:solidFill>
                  <a:effectLst/>
                  <a:uLnTx/>
                  <a:uFillTx/>
                  <a:latin typeface="Montserrat SemiBold" panose="00000700000000000000" pitchFamily="2" charset="0"/>
                  <a:ea typeface="+mn-ea"/>
                  <a:cs typeface="+mn-cs"/>
                </a:rPr>
                <a:t>Provide Low- or No-cost Loans for ADUs</a:t>
              </a:r>
            </a:p>
            <a:p>
              <a:pPr marL="0" marR="0" lvl="0" indent="0" algn="l" defTabSz="914400" rtl="0" eaLnBrk="1" fontAlgn="auto" latinLnBrk="0" hangingPunct="1">
                <a:lnSpc>
                  <a:spcPct val="100000"/>
                </a:lnSpc>
                <a:spcBef>
                  <a:spcPts val="0"/>
                </a:spcBef>
                <a:spcAft>
                  <a:spcPts val="1800"/>
                </a:spcAft>
                <a:buClrTx/>
                <a:buSzTx/>
                <a:buFontTx/>
                <a:buNone/>
                <a:tabLst/>
                <a:defRPr/>
              </a:pPr>
              <a:endParaRPr kumimoji="0" lang="en-US" sz="1600" b="0" i="0" u="none" strike="noStrike" kern="1200" cap="none" spc="0" normalizeH="0" baseline="0" noProof="0">
                <a:ln>
                  <a:noFill/>
                </a:ln>
                <a:solidFill>
                  <a:srgbClr val="193446"/>
                </a:solidFill>
                <a:effectLst/>
                <a:uLnTx/>
                <a:uFillTx/>
                <a:latin typeface="Montserrat SemiBold" panose="00000700000000000000" pitchFamily="2" charset="0"/>
                <a:ea typeface="+mn-ea"/>
                <a:cs typeface="+mn-cs"/>
              </a:endParaRPr>
            </a:p>
          </p:txBody>
        </p:sp>
        <p:sp>
          <p:nvSpPr>
            <p:cNvPr id="34" name="TextBox 33">
              <a:extLst>
                <a:ext uri="{FF2B5EF4-FFF2-40B4-BE49-F238E27FC236}">
                  <a16:creationId xmlns:a16="http://schemas.microsoft.com/office/drawing/2014/main" id="{C2E038A9-D085-B43C-215F-970ACCA4B405}"/>
                </a:ext>
              </a:extLst>
            </p:cNvPr>
            <p:cNvSpPr txBox="1"/>
            <p:nvPr/>
          </p:nvSpPr>
          <p:spPr>
            <a:xfrm>
              <a:off x="7059751" y="2119505"/>
              <a:ext cx="4172930" cy="42011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600" b="0" i="0" u="none" strike="noStrike" kern="1200" cap="none" spc="0" normalizeH="0" baseline="0" noProof="0">
                  <a:ln>
                    <a:noFill/>
                  </a:ln>
                  <a:solidFill>
                    <a:srgbClr val="193446"/>
                  </a:solidFill>
                  <a:effectLst/>
                  <a:uLnTx/>
                  <a:uFillTx/>
                  <a:latin typeface="Montserrat SemiBold" panose="00000700000000000000" pitchFamily="2" charset="0"/>
                  <a:ea typeface="+mn-ea"/>
                  <a:cs typeface="+mn-cs"/>
                </a:rPr>
                <a:t>Dedicate Municipal Tax Receipts Towards Housing and Infrastructure</a:t>
              </a: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600" b="0" i="0" u="none" strike="noStrike" kern="1200" cap="none" spc="0" normalizeH="0" baseline="0" noProof="0">
                  <a:ln>
                    <a:noFill/>
                  </a:ln>
                  <a:solidFill>
                    <a:srgbClr val="193446"/>
                  </a:solidFill>
                  <a:effectLst/>
                  <a:uLnTx/>
                  <a:uFillTx/>
                  <a:latin typeface="Montserrat SemiBold" panose="00000700000000000000" pitchFamily="2" charset="0"/>
                  <a:ea typeface="+mn-ea"/>
                  <a:cs typeface="+mn-cs"/>
                </a:rPr>
                <a:t>Develop a Regional Local Government Investment Pool</a:t>
              </a: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600" b="0" i="0" u="none" strike="noStrike" kern="1200" cap="none" spc="0" normalizeH="0" baseline="0" noProof="0">
                  <a:ln>
                    <a:noFill/>
                  </a:ln>
                  <a:solidFill>
                    <a:srgbClr val="193446"/>
                  </a:solidFill>
                  <a:effectLst/>
                  <a:uLnTx/>
                  <a:uFillTx/>
                  <a:latin typeface="Montserrat SemiBold" panose="00000700000000000000" pitchFamily="2" charset="0"/>
                  <a:ea typeface="+mn-ea"/>
                  <a:cs typeface="+mn-cs"/>
                </a:rPr>
                <a:t>Establish a Permanent Regional Housing Services Office</a:t>
              </a: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600" b="0" i="0" u="none" strike="noStrike" kern="1200" cap="none" spc="0" normalizeH="0" baseline="0" noProof="0">
                  <a:ln>
                    <a:noFill/>
                  </a:ln>
                  <a:solidFill>
                    <a:srgbClr val="193446"/>
                  </a:solidFill>
                  <a:effectLst/>
                  <a:uLnTx/>
                  <a:uFillTx/>
                  <a:latin typeface="Montserrat SemiBold" panose="00000700000000000000" pitchFamily="2" charset="0"/>
                  <a:ea typeface="+mn-ea"/>
                  <a:cs typeface="+mn-cs"/>
                </a:rPr>
                <a:t>Develop a Regional Capital </a:t>
              </a:r>
              <a:br>
                <a:rPr kumimoji="0" lang="en-US" sz="1600" b="0" i="0" u="none" strike="noStrike" kern="1200" cap="none" spc="0" normalizeH="0" baseline="0" noProof="0">
                  <a:ln>
                    <a:noFill/>
                  </a:ln>
                  <a:solidFill>
                    <a:srgbClr val="193446"/>
                  </a:solidFill>
                  <a:effectLst/>
                  <a:uLnTx/>
                  <a:uFillTx/>
                  <a:latin typeface="Montserrat SemiBold" panose="00000700000000000000" pitchFamily="2" charset="0"/>
                  <a:ea typeface="+mn-ea"/>
                  <a:cs typeface="+mn-cs"/>
                </a:rPr>
              </a:br>
              <a:r>
                <a:rPr kumimoji="0" lang="en-US" sz="1600" b="0" i="0" u="none" strike="noStrike" kern="1200" cap="none" spc="0" normalizeH="0" baseline="0" noProof="0">
                  <a:ln>
                    <a:noFill/>
                  </a:ln>
                  <a:solidFill>
                    <a:srgbClr val="193446"/>
                  </a:solidFill>
                  <a:effectLst/>
                  <a:uLnTx/>
                  <a:uFillTx/>
                  <a:latin typeface="Montserrat SemiBold" panose="00000700000000000000" pitchFamily="2" charset="0"/>
                  <a:ea typeface="+mn-ea"/>
                  <a:cs typeface="+mn-cs"/>
                </a:rPr>
                <a:t>Plan</a:t>
              </a: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600" b="0" i="0" u="none" strike="noStrike" kern="1200" cap="none" spc="0" normalizeH="0" baseline="0" noProof="0">
                  <a:ln>
                    <a:noFill/>
                  </a:ln>
                  <a:solidFill>
                    <a:srgbClr val="193446"/>
                  </a:solidFill>
                  <a:effectLst/>
                  <a:uLnTx/>
                  <a:uFillTx/>
                  <a:latin typeface="Montserrat SemiBold" panose="00000700000000000000" pitchFamily="2" charset="0"/>
                  <a:ea typeface="+mn-ea"/>
                  <a:cs typeface="+mn-cs"/>
                </a:rPr>
                <a:t>Develop a Regional </a:t>
              </a:r>
              <a:r>
                <a:rPr kumimoji="0" lang="en-US" sz="1600" b="0" i="0" u="none" strike="noStrike" kern="1200" cap="none" spc="0" normalizeH="0" baseline="0" noProof="0" err="1">
                  <a:ln>
                    <a:noFill/>
                  </a:ln>
                  <a:solidFill>
                    <a:srgbClr val="193446"/>
                  </a:solidFill>
                  <a:effectLst/>
                  <a:uLnTx/>
                  <a:uFillTx/>
                  <a:latin typeface="Montserrat SemiBold" panose="00000700000000000000" pitchFamily="2" charset="0"/>
                  <a:ea typeface="+mn-ea"/>
                  <a:cs typeface="+mn-cs"/>
                </a:rPr>
                <a:t>Homesharing</a:t>
              </a:r>
              <a:r>
                <a:rPr kumimoji="0" lang="en-US" sz="1600" b="0" i="0" u="none" strike="noStrike" kern="1200" cap="none" spc="0" normalizeH="0" baseline="0" noProof="0">
                  <a:ln>
                    <a:noFill/>
                  </a:ln>
                  <a:solidFill>
                    <a:srgbClr val="193446"/>
                  </a:solidFill>
                  <a:effectLst/>
                  <a:uLnTx/>
                  <a:uFillTx/>
                  <a:latin typeface="Montserrat SemiBold" panose="00000700000000000000" pitchFamily="2" charset="0"/>
                  <a:ea typeface="+mn-ea"/>
                  <a:cs typeface="+mn-cs"/>
                </a:rPr>
                <a:t> Program</a:t>
              </a: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600" b="0" i="0" u="none" strike="noStrike" kern="1200" cap="none" spc="0" normalizeH="0" baseline="0" noProof="0">
                  <a:ln>
                    <a:noFill/>
                  </a:ln>
                  <a:solidFill>
                    <a:srgbClr val="193446"/>
                  </a:solidFill>
                  <a:effectLst/>
                  <a:uLnTx/>
                  <a:uFillTx/>
                  <a:latin typeface="Montserrat SemiBold" panose="00000700000000000000" pitchFamily="2" charset="0"/>
                  <a:ea typeface="+mn-ea"/>
                  <a:cs typeface="+mn-cs"/>
                </a:rPr>
                <a:t>Explore Housing Potential on Joint Base Cape Cod</a:t>
              </a:r>
            </a:p>
          </p:txBody>
        </p:sp>
        <p:pic>
          <p:nvPicPr>
            <p:cNvPr id="35" name="Graphic 34">
              <a:extLst>
                <a:ext uri="{FF2B5EF4-FFF2-40B4-BE49-F238E27FC236}">
                  <a16:creationId xmlns:a16="http://schemas.microsoft.com/office/drawing/2014/main" id="{1FD81217-3AE4-7744-D980-F2A0BB5B90A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836697" y="2003228"/>
              <a:ext cx="548640" cy="548640"/>
            </a:xfrm>
            <a:prstGeom prst="rect">
              <a:avLst/>
            </a:prstGeom>
          </p:spPr>
        </p:pic>
        <p:pic>
          <p:nvPicPr>
            <p:cNvPr id="36" name="Graphic 35">
              <a:extLst>
                <a:ext uri="{FF2B5EF4-FFF2-40B4-BE49-F238E27FC236}">
                  <a16:creationId xmlns:a16="http://schemas.microsoft.com/office/drawing/2014/main" id="{1CBB9BAA-4503-B51C-39EB-1110791E985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816268" y="2475543"/>
              <a:ext cx="589499" cy="589499"/>
            </a:xfrm>
            <a:prstGeom prst="rect">
              <a:avLst/>
            </a:prstGeom>
          </p:spPr>
        </p:pic>
        <p:pic>
          <p:nvPicPr>
            <p:cNvPr id="38" name="Graphic 37">
              <a:extLst>
                <a:ext uri="{FF2B5EF4-FFF2-40B4-BE49-F238E27FC236}">
                  <a16:creationId xmlns:a16="http://schemas.microsoft.com/office/drawing/2014/main" id="{C6E74CF1-917D-F255-6CC7-20A2C393A48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35942" y="3108423"/>
              <a:ext cx="550151" cy="500137"/>
            </a:xfrm>
            <a:prstGeom prst="rect">
              <a:avLst/>
            </a:prstGeom>
          </p:spPr>
        </p:pic>
        <p:pic>
          <p:nvPicPr>
            <p:cNvPr id="12" name="Graphic 11">
              <a:extLst>
                <a:ext uri="{FF2B5EF4-FFF2-40B4-BE49-F238E27FC236}">
                  <a16:creationId xmlns:a16="http://schemas.microsoft.com/office/drawing/2014/main" id="{297D793C-7F54-AC77-C857-53CD196294F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887111" y="5276192"/>
              <a:ext cx="457200" cy="457200"/>
            </a:xfrm>
            <a:prstGeom prst="rect">
              <a:avLst/>
            </a:prstGeom>
          </p:spPr>
        </p:pic>
        <p:pic>
          <p:nvPicPr>
            <p:cNvPr id="13" name="Graphic 12">
              <a:extLst>
                <a:ext uri="{FF2B5EF4-FFF2-40B4-BE49-F238E27FC236}">
                  <a16:creationId xmlns:a16="http://schemas.microsoft.com/office/drawing/2014/main" id="{625A7CAD-A92F-55A3-FC2C-F4038464F89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790977" y="4487420"/>
              <a:ext cx="640080" cy="640080"/>
            </a:xfrm>
            <a:prstGeom prst="rect">
              <a:avLst/>
            </a:prstGeom>
          </p:spPr>
        </p:pic>
        <p:pic>
          <p:nvPicPr>
            <p:cNvPr id="14" name="Graphic 13">
              <a:extLst>
                <a:ext uri="{FF2B5EF4-FFF2-40B4-BE49-F238E27FC236}">
                  <a16:creationId xmlns:a16="http://schemas.microsoft.com/office/drawing/2014/main" id="{59A7E050-78E5-B310-19C3-9AA0E69D5CB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6457879" y="2220346"/>
              <a:ext cx="365760" cy="365760"/>
            </a:xfrm>
            <a:prstGeom prst="rect">
              <a:avLst/>
            </a:prstGeom>
          </p:spPr>
        </p:pic>
        <p:pic>
          <p:nvPicPr>
            <p:cNvPr id="15" name="Graphic 14">
              <a:extLst>
                <a:ext uri="{FF2B5EF4-FFF2-40B4-BE49-F238E27FC236}">
                  <a16:creationId xmlns:a16="http://schemas.microsoft.com/office/drawing/2014/main" id="{477D06C5-C9B3-857B-CFC5-AD0083C6BC4C}"/>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6366439" y="3593344"/>
              <a:ext cx="548640" cy="548640"/>
            </a:xfrm>
            <a:prstGeom prst="rect">
              <a:avLst/>
            </a:prstGeom>
          </p:spPr>
        </p:pic>
        <p:pic>
          <p:nvPicPr>
            <p:cNvPr id="17" name="Graphic 16">
              <a:extLst>
                <a:ext uri="{FF2B5EF4-FFF2-40B4-BE49-F238E27FC236}">
                  <a16:creationId xmlns:a16="http://schemas.microsoft.com/office/drawing/2014/main" id="{14FFDB6E-7EF0-AAF0-1D62-DA83C02D5D06}"/>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p:blipFill>
          <p:spPr>
            <a:xfrm>
              <a:off x="6412159" y="5091337"/>
              <a:ext cx="457200" cy="457200"/>
            </a:xfrm>
            <a:prstGeom prst="rect">
              <a:avLst/>
            </a:prstGeom>
          </p:spPr>
        </p:pic>
        <p:pic>
          <p:nvPicPr>
            <p:cNvPr id="4" name="Graphic 3">
              <a:extLst>
                <a:ext uri="{FF2B5EF4-FFF2-40B4-BE49-F238E27FC236}">
                  <a16:creationId xmlns:a16="http://schemas.microsoft.com/office/drawing/2014/main" id="{DBA07835-2C29-BA55-D596-08C3860E74F0}"/>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p:blipFill>
          <p:spPr>
            <a:xfrm>
              <a:off x="675083" y="5656640"/>
              <a:ext cx="822960" cy="822960"/>
            </a:xfrm>
            <a:prstGeom prst="rect">
              <a:avLst/>
            </a:prstGeom>
          </p:spPr>
        </p:pic>
        <p:pic>
          <p:nvPicPr>
            <p:cNvPr id="5" name="Graphic 4">
              <a:extLst>
                <a:ext uri="{FF2B5EF4-FFF2-40B4-BE49-F238E27FC236}">
                  <a16:creationId xmlns:a16="http://schemas.microsoft.com/office/drawing/2014/main" id="{B98EE22D-2934-A136-1A7F-8E8825051B34}"/>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p:blipFill>
          <p:spPr>
            <a:xfrm>
              <a:off x="862039" y="3820021"/>
              <a:ext cx="497957" cy="497957"/>
            </a:xfrm>
            <a:prstGeom prst="rect">
              <a:avLst/>
            </a:prstGeom>
          </p:spPr>
        </p:pic>
        <p:pic>
          <p:nvPicPr>
            <p:cNvPr id="6" name="Graphic 5">
              <a:extLst>
                <a:ext uri="{FF2B5EF4-FFF2-40B4-BE49-F238E27FC236}">
                  <a16:creationId xmlns:a16="http://schemas.microsoft.com/office/drawing/2014/main" id="{381B86D0-85FA-42B3-7B7C-A36D7A9178EB}"/>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p:blipFill>
          <p:spPr>
            <a:xfrm>
              <a:off x="6395544" y="2913487"/>
              <a:ext cx="490430" cy="490430"/>
            </a:xfrm>
            <a:prstGeom prst="rect">
              <a:avLst/>
            </a:prstGeom>
          </p:spPr>
        </p:pic>
        <p:pic>
          <p:nvPicPr>
            <p:cNvPr id="11" name="Graphic 10">
              <a:extLst>
                <a:ext uri="{FF2B5EF4-FFF2-40B4-BE49-F238E27FC236}">
                  <a16:creationId xmlns:a16="http://schemas.microsoft.com/office/drawing/2014/main" id="{2339563C-31CB-BB04-8247-3A5033004FCA}"/>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6331430" y="5708454"/>
              <a:ext cx="640080" cy="640080"/>
            </a:xfrm>
            <a:prstGeom prst="rect">
              <a:avLst/>
            </a:prstGeom>
          </p:spPr>
        </p:pic>
        <p:pic>
          <p:nvPicPr>
            <p:cNvPr id="19" name="Graphic 18">
              <a:extLst>
                <a:ext uri="{FF2B5EF4-FFF2-40B4-BE49-F238E27FC236}">
                  <a16:creationId xmlns:a16="http://schemas.microsoft.com/office/drawing/2014/main" id="{7BF4CD1E-B6C4-9648-E9B4-F865E93EFAB5}"/>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6284005" y="4255167"/>
              <a:ext cx="713508" cy="713508"/>
            </a:xfrm>
            <a:prstGeom prst="rect">
              <a:avLst/>
            </a:prstGeom>
          </p:spPr>
        </p:pic>
      </p:grpSp>
      <p:sp>
        <p:nvSpPr>
          <p:cNvPr id="2" name="Rectangle 1">
            <a:extLst>
              <a:ext uri="{FF2B5EF4-FFF2-40B4-BE49-F238E27FC236}">
                <a16:creationId xmlns:a16="http://schemas.microsoft.com/office/drawing/2014/main" id="{FB04CB47-AAF2-00CD-BC9E-CE47F37C37AA}"/>
              </a:ext>
            </a:extLst>
          </p:cNvPr>
          <p:cNvSpPr/>
          <p:nvPr/>
        </p:nvSpPr>
        <p:spPr>
          <a:xfrm>
            <a:off x="0" y="0"/>
            <a:ext cx="12192000" cy="1828800"/>
          </a:xfrm>
          <a:prstGeom prst="rect">
            <a:avLst/>
          </a:prstGeom>
          <a:solidFill>
            <a:srgbClr val="1327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a:ea typeface="+mn-ea"/>
              <a:cs typeface="+mn-cs"/>
            </a:endParaRPr>
          </a:p>
        </p:txBody>
      </p:sp>
      <p:sp>
        <p:nvSpPr>
          <p:cNvPr id="3" name="TextBox 2">
            <a:extLst>
              <a:ext uri="{FF2B5EF4-FFF2-40B4-BE49-F238E27FC236}">
                <a16:creationId xmlns:a16="http://schemas.microsoft.com/office/drawing/2014/main" id="{9758D752-4F67-14F1-D8A3-2843E5A60087}"/>
              </a:ext>
            </a:extLst>
          </p:cNvPr>
          <p:cNvSpPr txBox="1"/>
          <p:nvPr/>
        </p:nvSpPr>
        <p:spPr>
          <a:xfrm>
            <a:off x="590550" y="529680"/>
            <a:ext cx="7808383" cy="769441"/>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Montserrat SemiBold" panose="00000700000000000000" pitchFamily="2" charset="0"/>
                <a:ea typeface="+mn-ea"/>
                <a:cs typeface="+mn-cs"/>
              </a:rPr>
              <a:t>Recommendations</a:t>
            </a:r>
          </a:p>
        </p:txBody>
      </p:sp>
      <p:pic>
        <p:nvPicPr>
          <p:cNvPr id="25" name="Picture 24">
            <a:extLst>
              <a:ext uri="{FF2B5EF4-FFF2-40B4-BE49-F238E27FC236}">
                <a16:creationId xmlns:a16="http://schemas.microsoft.com/office/drawing/2014/main" id="{AACDF581-AAA2-F7B0-1ADA-7A8B86A83716}"/>
              </a:ext>
            </a:extLst>
          </p:cNvPr>
          <p:cNvPicPr>
            <a:picLocks noChangeAspect="1"/>
          </p:cNvPicPr>
          <p:nvPr/>
        </p:nvPicPr>
        <p:blipFill rotWithShape="1">
          <a:blip r:embed="rId29" cstate="print">
            <a:extLst>
              <a:ext uri="{28A0092B-C50C-407E-A947-70E740481C1C}">
                <a14:useLocalDpi xmlns:a14="http://schemas.microsoft.com/office/drawing/2010/main"/>
              </a:ext>
            </a:extLst>
          </a:blip>
          <a:srcRect l="4658" t="2591" r="2535" b="3106"/>
          <a:stretch/>
        </p:blipFill>
        <p:spPr>
          <a:xfrm>
            <a:off x="7820386" y="0"/>
            <a:ext cx="4371611" cy="1828800"/>
          </a:xfrm>
          <a:prstGeom prst="rect">
            <a:avLst/>
          </a:prstGeom>
        </p:spPr>
      </p:pic>
    </p:spTree>
    <p:extLst>
      <p:ext uri="{BB962C8B-B14F-4D97-AF65-F5344CB8AC3E}">
        <p14:creationId xmlns:p14="http://schemas.microsoft.com/office/powerpoint/2010/main" val="2780381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C1E6C1-BB23-9657-71F3-E8075055F2E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8566746-76F3-A583-FCCB-BA14F77F3B17}"/>
              </a:ext>
            </a:extLst>
          </p:cNvPr>
          <p:cNvSpPr txBox="1"/>
          <p:nvPr/>
        </p:nvSpPr>
        <p:spPr>
          <a:xfrm>
            <a:off x="920747" y="2020838"/>
            <a:ext cx="10623553" cy="1171346"/>
          </a:xfrm>
          <a:prstGeom prst="rect">
            <a:avLst/>
          </a:prstGeom>
          <a:noFill/>
        </p:spPr>
        <p:txBody>
          <a:bodyPr wrap="square">
            <a:spAutoFit/>
          </a:bodyPr>
          <a:lstStyle/>
          <a:p>
            <a:pPr marL="0" marR="0" lvl="0" indent="0" algn="l" defTabSz="914400" rtl="0" eaLnBrk="1" fontAlgn="auto" latinLnBrk="0" hangingPunct="1">
              <a:lnSpc>
                <a:spcPct val="120000"/>
              </a:lnSpc>
              <a:spcBef>
                <a:spcPts val="0"/>
              </a:spcBef>
              <a:spcAft>
                <a:spcPts val="1200"/>
              </a:spcAft>
              <a:buClrTx/>
              <a:buSzTx/>
              <a:buFontTx/>
              <a:buNone/>
              <a:tabLst/>
              <a:defRPr/>
            </a:pPr>
            <a:r>
              <a:rPr kumimoji="0" lang="en-US" sz="2000" b="0" i="0" u="none" strike="noStrike" kern="1200" cap="none" spc="0" normalizeH="0" baseline="0" noProof="0">
                <a:ln>
                  <a:noFill/>
                </a:ln>
                <a:solidFill>
                  <a:srgbClr val="193446"/>
                </a:solidFill>
                <a:effectLst/>
                <a:uLnTx/>
                <a:uFillTx/>
                <a:latin typeface="Montserrat SemiBold" panose="00000700000000000000" pitchFamily="2" charset="0"/>
                <a:ea typeface="Open Sans" panose="020B0606030504020204" pitchFamily="34" charset="0"/>
                <a:cs typeface="Times New Roman" panose="02020603050405020304" pitchFamily="18" charset="0"/>
              </a:rPr>
              <a:t>A community land trust and regional housing land bank should be developed and work in concert to more swiftly take advantage of opportunities to acquire properties for affordable or attainable housing. </a:t>
            </a:r>
          </a:p>
        </p:txBody>
      </p:sp>
      <p:sp>
        <p:nvSpPr>
          <p:cNvPr id="22" name="Rectangle 21">
            <a:extLst>
              <a:ext uri="{FF2B5EF4-FFF2-40B4-BE49-F238E27FC236}">
                <a16:creationId xmlns:a16="http://schemas.microsoft.com/office/drawing/2014/main" id="{627C69D7-7526-19E0-29B9-49FDD398780F}"/>
              </a:ext>
            </a:extLst>
          </p:cNvPr>
          <p:cNvSpPr/>
          <p:nvPr/>
        </p:nvSpPr>
        <p:spPr>
          <a:xfrm>
            <a:off x="0" y="0"/>
            <a:ext cx="12192000" cy="1838847"/>
          </a:xfrm>
          <a:prstGeom prst="rect">
            <a:avLst/>
          </a:prstGeom>
          <a:solidFill>
            <a:srgbClr val="1327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a:ea typeface="+mn-ea"/>
              <a:cs typeface="+mn-cs"/>
            </a:endParaRPr>
          </a:p>
        </p:txBody>
      </p:sp>
      <p:pic>
        <p:nvPicPr>
          <p:cNvPr id="24" name="Picture 23">
            <a:extLst>
              <a:ext uri="{FF2B5EF4-FFF2-40B4-BE49-F238E27FC236}">
                <a16:creationId xmlns:a16="http://schemas.microsoft.com/office/drawing/2014/main" id="{E5D9CD63-77C5-F2C9-1F74-3FEFDAEF8577}"/>
              </a:ext>
            </a:extLst>
          </p:cNvPr>
          <p:cNvPicPr>
            <a:picLocks noChangeAspect="1"/>
          </p:cNvPicPr>
          <p:nvPr/>
        </p:nvPicPr>
        <p:blipFill rotWithShape="1">
          <a:blip r:embed="rId3">
            <a:extLst>
              <a:ext uri="{28A0092B-C50C-407E-A947-70E740481C1C}">
                <a14:useLocalDpi xmlns:a14="http://schemas.microsoft.com/office/drawing/2010/main" val="0"/>
              </a:ext>
            </a:extLst>
          </a:blip>
          <a:srcRect l="4658" t="2590" r="2535" b="2590"/>
          <a:stretch/>
        </p:blipFill>
        <p:spPr>
          <a:xfrm>
            <a:off x="7820386" y="0"/>
            <a:ext cx="4371611" cy="1838847"/>
          </a:xfrm>
          <a:prstGeom prst="rect">
            <a:avLst/>
          </a:prstGeom>
        </p:spPr>
      </p:pic>
      <p:sp>
        <p:nvSpPr>
          <p:cNvPr id="25" name="TextBox 24">
            <a:extLst>
              <a:ext uri="{FF2B5EF4-FFF2-40B4-BE49-F238E27FC236}">
                <a16:creationId xmlns:a16="http://schemas.microsoft.com/office/drawing/2014/main" id="{263734E8-05E9-C1B7-7664-06B84512BF53}"/>
              </a:ext>
            </a:extLst>
          </p:cNvPr>
          <p:cNvSpPr txBox="1"/>
          <p:nvPr/>
        </p:nvSpPr>
        <p:spPr>
          <a:xfrm>
            <a:off x="848412" y="414625"/>
            <a:ext cx="7550521" cy="276999"/>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300" normalizeH="0" baseline="0" noProof="0">
                <a:ln>
                  <a:noFill/>
                </a:ln>
                <a:solidFill>
                  <a:prstClr val="white"/>
                </a:solidFill>
                <a:effectLst/>
                <a:uLnTx/>
                <a:uFillTx/>
                <a:latin typeface="Montserrat"/>
                <a:ea typeface="+mn-ea"/>
                <a:cs typeface="+mn-cs"/>
              </a:rPr>
              <a:t>RECOMMENDATIONS</a:t>
            </a:r>
          </a:p>
        </p:txBody>
      </p:sp>
      <p:sp>
        <p:nvSpPr>
          <p:cNvPr id="26" name="TextBox 25">
            <a:extLst>
              <a:ext uri="{FF2B5EF4-FFF2-40B4-BE49-F238E27FC236}">
                <a16:creationId xmlns:a16="http://schemas.microsoft.com/office/drawing/2014/main" id="{37BE7218-DCDA-CEC4-6807-72090FBB5D4B}"/>
              </a:ext>
            </a:extLst>
          </p:cNvPr>
          <p:cNvSpPr txBox="1"/>
          <p:nvPr/>
        </p:nvSpPr>
        <p:spPr>
          <a:xfrm>
            <a:off x="1638300" y="768031"/>
            <a:ext cx="9829800" cy="830997"/>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300" normalizeH="0" baseline="0" noProof="0">
                <a:ln>
                  <a:noFill/>
                </a:ln>
                <a:solidFill>
                  <a:prstClr val="white"/>
                </a:solidFill>
                <a:effectLst/>
                <a:uLnTx/>
                <a:uFillTx/>
                <a:latin typeface="Montserrat SemiBold" panose="00000700000000000000" pitchFamily="2" charset="0"/>
                <a:ea typeface="+mn-ea"/>
                <a:cs typeface="+mn-cs"/>
              </a:rPr>
              <a:t>Develop a Community Land Trust and </a:t>
            </a:r>
            <a:br>
              <a:rPr kumimoji="0" lang="en-US" sz="2400" b="0" i="0" u="none" strike="noStrike" kern="1200" cap="none" spc="300" normalizeH="0" baseline="0" noProof="0">
                <a:ln>
                  <a:noFill/>
                </a:ln>
                <a:solidFill>
                  <a:prstClr val="white"/>
                </a:solidFill>
                <a:effectLst/>
                <a:uLnTx/>
                <a:uFillTx/>
                <a:latin typeface="Montserrat SemiBold" panose="00000700000000000000" pitchFamily="2" charset="0"/>
                <a:ea typeface="+mn-ea"/>
                <a:cs typeface="+mn-cs"/>
              </a:rPr>
            </a:br>
            <a:r>
              <a:rPr kumimoji="0" lang="en-US" sz="2400" b="0" i="0" u="none" strike="noStrike" kern="1200" cap="none" spc="300" normalizeH="0" baseline="0" noProof="0">
                <a:ln>
                  <a:noFill/>
                </a:ln>
                <a:solidFill>
                  <a:prstClr val="white"/>
                </a:solidFill>
                <a:effectLst/>
                <a:uLnTx/>
                <a:uFillTx/>
                <a:latin typeface="Montserrat SemiBold" panose="00000700000000000000" pitchFamily="2" charset="0"/>
                <a:ea typeface="+mn-ea"/>
                <a:cs typeface="+mn-cs"/>
              </a:rPr>
              <a:t>Regional Housing Land Bank </a:t>
            </a:r>
          </a:p>
        </p:txBody>
      </p:sp>
      <p:pic>
        <p:nvPicPr>
          <p:cNvPr id="2" name="Graphic 1">
            <a:extLst>
              <a:ext uri="{FF2B5EF4-FFF2-40B4-BE49-F238E27FC236}">
                <a16:creationId xmlns:a16="http://schemas.microsoft.com/office/drawing/2014/main" id="{CEFC9AE0-3DEA-FEC8-58E4-01E806B82E4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887617" y="900325"/>
            <a:ext cx="655433" cy="595848"/>
          </a:xfrm>
          <a:prstGeom prst="rect">
            <a:avLst/>
          </a:prstGeom>
        </p:spPr>
      </p:pic>
      <p:grpSp>
        <p:nvGrpSpPr>
          <p:cNvPr id="17" name="Group 16">
            <a:extLst>
              <a:ext uri="{FF2B5EF4-FFF2-40B4-BE49-F238E27FC236}">
                <a16:creationId xmlns:a16="http://schemas.microsoft.com/office/drawing/2014/main" id="{26D2231A-EDE5-6337-EEC5-DB786F2476FC}"/>
              </a:ext>
            </a:extLst>
          </p:cNvPr>
          <p:cNvGrpSpPr/>
          <p:nvPr/>
        </p:nvGrpSpPr>
        <p:grpSpPr>
          <a:xfrm>
            <a:off x="6372461" y="3396729"/>
            <a:ext cx="4946928" cy="3244850"/>
            <a:chOff x="1005092" y="3606800"/>
            <a:chExt cx="4946928" cy="3244850"/>
          </a:xfrm>
        </p:grpSpPr>
        <p:sp>
          <p:nvSpPr>
            <p:cNvPr id="14" name="Rectangle 13">
              <a:extLst>
                <a:ext uri="{FF2B5EF4-FFF2-40B4-BE49-F238E27FC236}">
                  <a16:creationId xmlns:a16="http://schemas.microsoft.com/office/drawing/2014/main" id="{8A60A544-7E9E-5BD0-A0E9-E80133D07AD2}"/>
                </a:ext>
              </a:extLst>
            </p:cNvPr>
            <p:cNvSpPr/>
            <p:nvPr/>
          </p:nvSpPr>
          <p:spPr>
            <a:xfrm>
              <a:off x="1005092" y="3606800"/>
              <a:ext cx="4946928" cy="3136900"/>
            </a:xfrm>
            <a:prstGeom prst="rect">
              <a:avLst/>
            </a:prstGeom>
            <a:solidFill>
              <a:srgbClr val="FF5A4A">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a:ea typeface="+mn-ea"/>
                <a:cs typeface="+mn-cs"/>
              </a:endParaRPr>
            </a:p>
          </p:txBody>
        </p:sp>
        <p:sp>
          <p:nvSpPr>
            <p:cNvPr id="5" name="Google Shape;191;p24">
              <a:extLst>
                <a:ext uri="{FF2B5EF4-FFF2-40B4-BE49-F238E27FC236}">
                  <a16:creationId xmlns:a16="http://schemas.microsoft.com/office/drawing/2014/main" id="{26C26CB9-46BD-EC83-BA51-62580B025FB1}"/>
                </a:ext>
              </a:extLst>
            </p:cNvPr>
            <p:cNvSpPr txBox="1">
              <a:spLocks/>
            </p:cNvSpPr>
            <p:nvPr/>
          </p:nvSpPr>
          <p:spPr>
            <a:xfrm>
              <a:off x="1005092" y="4116524"/>
              <a:ext cx="4946928" cy="276999"/>
            </a:xfrm>
            <a:prstGeom prst="rect">
              <a:avLst/>
            </a:prstGeom>
          </p:spPr>
          <p:txBody>
            <a:bodyPr spcFirstLastPara="1" wrap="square" lIns="0" tIns="0" rIns="0" bIns="0" anchor="t" anchorCtr="0">
              <a:spAutoFit/>
            </a:bodyPr>
            <a:lstStyle>
              <a:lvl1pPr algn="ctr" defTabSz="914400" rtl="0" eaLnBrk="1" latinLnBrk="0" hangingPunct="1">
                <a:lnSpc>
                  <a:spcPct val="90000"/>
                </a:lnSpc>
                <a:spcBef>
                  <a:spcPct val="0"/>
                </a:spcBef>
                <a:buNone/>
                <a:defRPr sz="4400" kern="1200">
                  <a:solidFill>
                    <a:schemeClr val="tx2"/>
                  </a:solidFill>
                  <a:latin typeface="+mj-lt"/>
                  <a:ea typeface="+mj-ea"/>
                  <a:cs typeface="+mj-cs"/>
                </a:defRPr>
              </a:lvl1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000" b="1" i="0" u="none" strike="noStrike" kern="1200" cap="none" spc="300" normalizeH="0" baseline="0" noProof="0">
                  <a:ln>
                    <a:noFill/>
                  </a:ln>
                  <a:solidFill>
                    <a:srgbClr val="193446"/>
                  </a:solidFill>
                  <a:effectLst/>
                  <a:uLnTx/>
                  <a:uFillTx/>
                  <a:latin typeface="Montserrat"/>
                  <a:ea typeface="+mj-ea"/>
                  <a:cs typeface="+mj-cs"/>
                </a:rPr>
                <a:t>Housing Land Bank</a:t>
              </a:r>
            </a:p>
          </p:txBody>
        </p:sp>
        <p:cxnSp>
          <p:nvCxnSpPr>
            <p:cNvPr id="6" name="Straight Connector 5">
              <a:extLst>
                <a:ext uri="{FF2B5EF4-FFF2-40B4-BE49-F238E27FC236}">
                  <a16:creationId xmlns:a16="http://schemas.microsoft.com/office/drawing/2014/main" id="{EEF72D8E-7796-C732-3B09-FC2159701E52}"/>
                </a:ext>
              </a:extLst>
            </p:cNvPr>
            <p:cNvCxnSpPr>
              <a:cxnSpLocks/>
            </p:cNvCxnSpPr>
            <p:nvPr/>
          </p:nvCxnSpPr>
          <p:spPr>
            <a:xfrm>
              <a:off x="2665756" y="4743450"/>
              <a:ext cx="162560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Google Shape;189;p24">
              <a:extLst>
                <a:ext uri="{FF2B5EF4-FFF2-40B4-BE49-F238E27FC236}">
                  <a16:creationId xmlns:a16="http://schemas.microsoft.com/office/drawing/2014/main" id="{C162B556-D032-7E7D-8FEB-52223CBB8560}"/>
                </a:ext>
              </a:extLst>
            </p:cNvPr>
            <p:cNvSpPr txBox="1">
              <a:spLocks/>
            </p:cNvSpPr>
            <p:nvPr/>
          </p:nvSpPr>
          <p:spPr>
            <a:xfrm>
              <a:off x="1132115" y="4947557"/>
              <a:ext cx="4692882" cy="1904093"/>
            </a:xfrm>
            <a:prstGeom prst="rect">
              <a:avLst/>
            </a:prstGeom>
          </p:spPr>
          <p:txBody>
            <a:bodyPr spcFirstLastPara="1" wrap="square" lIns="91425" tIns="91425" rIns="91425" bIns="91425" anchor="t" anchorCtr="0">
              <a:normAutofit/>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
                  <a:srgbClr val="53A8AC"/>
                </a:buClr>
                <a:buSzTx/>
                <a:buFont typeface="Wingdings" panose="05000000000000000000" pitchFamily="2" charset="2"/>
                <a:buNone/>
                <a:tabLst/>
                <a:defRPr/>
              </a:pPr>
              <a:r>
                <a:rPr kumimoji="0" lang="en-US" sz="2000" b="0" i="0" u="none" strike="noStrike" kern="1200" cap="none" spc="0" normalizeH="0" baseline="0" noProof="0">
                  <a:ln>
                    <a:noFill/>
                  </a:ln>
                  <a:solidFill>
                    <a:srgbClr val="193446"/>
                  </a:solidFill>
                  <a:effectLst/>
                  <a:uLnTx/>
                  <a:uFillTx/>
                  <a:latin typeface="Open Sans"/>
                  <a:ea typeface="+mn-ea"/>
                  <a:cs typeface="+mn-cs"/>
                </a:rPr>
                <a:t>An organization that buys and sells land over a short time span for a values-driven purpose (often economic development or land conservation).</a:t>
              </a:r>
            </a:p>
          </p:txBody>
        </p:sp>
      </p:grpSp>
      <p:grpSp>
        <p:nvGrpSpPr>
          <p:cNvPr id="16" name="Group 15">
            <a:extLst>
              <a:ext uri="{FF2B5EF4-FFF2-40B4-BE49-F238E27FC236}">
                <a16:creationId xmlns:a16="http://schemas.microsoft.com/office/drawing/2014/main" id="{74AFF177-272F-5E86-4F16-2434B9C2B571}"/>
              </a:ext>
            </a:extLst>
          </p:cNvPr>
          <p:cNvGrpSpPr/>
          <p:nvPr/>
        </p:nvGrpSpPr>
        <p:grpSpPr>
          <a:xfrm>
            <a:off x="920747" y="3374175"/>
            <a:ext cx="4946928" cy="3244850"/>
            <a:chOff x="6129797" y="3606800"/>
            <a:chExt cx="4946928" cy="3244850"/>
          </a:xfrm>
        </p:grpSpPr>
        <p:sp>
          <p:nvSpPr>
            <p:cNvPr id="15" name="Rectangle 14">
              <a:extLst>
                <a:ext uri="{FF2B5EF4-FFF2-40B4-BE49-F238E27FC236}">
                  <a16:creationId xmlns:a16="http://schemas.microsoft.com/office/drawing/2014/main" id="{49E7FED9-5D5A-FC99-E4A4-370726D0F4AF}"/>
                </a:ext>
              </a:extLst>
            </p:cNvPr>
            <p:cNvSpPr/>
            <p:nvPr/>
          </p:nvSpPr>
          <p:spPr>
            <a:xfrm>
              <a:off x="6129797" y="3606800"/>
              <a:ext cx="4946928" cy="3136900"/>
            </a:xfrm>
            <a:prstGeom prst="rect">
              <a:avLst/>
            </a:prstGeom>
            <a:solidFill>
              <a:srgbClr val="FF7B2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a:ea typeface="+mn-ea"/>
                <a:cs typeface="+mn-cs"/>
              </a:endParaRPr>
            </a:p>
          </p:txBody>
        </p:sp>
        <p:sp>
          <p:nvSpPr>
            <p:cNvPr id="4" name="Google Shape;188;p24">
              <a:extLst>
                <a:ext uri="{FF2B5EF4-FFF2-40B4-BE49-F238E27FC236}">
                  <a16:creationId xmlns:a16="http://schemas.microsoft.com/office/drawing/2014/main" id="{1DF9FA5C-EDD1-F49A-DCDA-C01C30C34CD2}"/>
                </a:ext>
              </a:extLst>
            </p:cNvPr>
            <p:cNvSpPr txBox="1">
              <a:spLocks/>
            </p:cNvSpPr>
            <p:nvPr/>
          </p:nvSpPr>
          <p:spPr>
            <a:xfrm>
              <a:off x="6368867" y="4116524"/>
              <a:ext cx="4468788" cy="276999"/>
            </a:xfrm>
            <a:prstGeom prst="rect">
              <a:avLst/>
            </a:prstGeom>
          </p:spPr>
          <p:txBody>
            <a:bodyPr spcFirstLastPara="1" vert="horz" wrap="square" lIns="0" tIns="0" rIns="0" bIns="0" rtlCol="0" anchor="t" anchorCtr="0">
              <a:spAutoFit/>
            </a:bodyPr>
            <a:lstStyle>
              <a:lvl1pPr algn="l" defTabSz="914400" rtl="0" eaLnBrk="1" latinLnBrk="0" hangingPunct="1">
                <a:lnSpc>
                  <a:spcPct val="90000"/>
                </a:lnSpc>
                <a:spcBef>
                  <a:spcPct val="0"/>
                </a:spcBef>
                <a:buNone/>
                <a:defRPr sz="2400" b="1" kern="1200" spc="300">
                  <a:solidFill>
                    <a:schemeClr val="bg1"/>
                  </a:solidFill>
                  <a:latin typeface="+mj-lt"/>
                  <a:ea typeface="+mj-ea"/>
                  <a:cs typeface="+mj-cs"/>
                </a:defRPr>
              </a:lvl1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000" b="1" i="0" u="none" strike="noStrike" kern="1200" cap="none" spc="300" normalizeH="0" baseline="0" noProof="0">
                  <a:ln>
                    <a:noFill/>
                  </a:ln>
                  <a:solidFill>
                    <a:srgbClr val="193446"/>
                  </a:solidFill>
                  <a:effectLst/>
                  <a:uLnTx/>
                  <a:uFillTx/>
                  <a:latin typeface="Montserrat"/>
                  <a:ea typeface="+mj-ea"/>
                  <a:cs typeface="+mj-cs"/>
                </a:rPr>
                <a:t>Community Land Trust</a:t>
              </a:r>
            </a:p>
          </p:txBody>
        </p:sp>
        <p:cxnSp>
          <p:nvCxnSpPr>
            <p:cNvPr id="9" name="Straight Connector 8">
              <a:extLst>
                <a:ext uri="{FF2B5EF4-FFF2-40B4-BE49-F238E27FC236}">
                  <a16:creationId xmlns:a16="http://schemas.microsoft.com/office/drawing/2014/main" id="{88FA379E-4DF9-CE36-0517-928B3CA517D2}"/>
                </a:ext>
              </a:extLst>
            </p:cNvPr>
            <p:cNvCxnSpPr>
              <a:cxnSpLocks/>
            </p:cNvCxnSpPr>
            <p:nvPr/>
          </p:nvCxnSpPr>
          <p:spPr>
            <a:xfrm>
              <a:off x="7790461" y="4743450"/>
              <a:ext cx="162560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Google Shape;190;p24">
              <a:extLst>
                <a:ext uri="{FF2B5EF4-FFF2-40B4-BE49-F238E27FC236}">
                  <a16:creationId xmlns:a16="http://schemas.microsoft.com/office/drawing/2014/main" id="{B0E70B70-FDFA-1BE4-974F-1D94BDA1798E}"/>
                </a:ext>
              </a:extLst>
            </p:cNvPr>
            <p:cNvSpPr txBox="1">
              <a:spLocks/>
            </p:cNvSpPr>
            <p:nvPr/>
          </p:nvSpPr>
          <p:spPr>
            <a:xfrm>
              <a:off x="6604950" y="4947557"/>
              <a:ext cx="4153645" cy="1904093"/>
            </a:xfrm>
            <a:prstGeom prst="rect">
              <a:avLst/>
            </a:prstGeom>
          </p:spPr>
          <p:txBody>
            <a:bodyPr spcFirstLastPara="1" vert="horz" wrap="square" lIns="91425" tIns="91425" rIns="91425" bIns="91425" rtlCol="0" anchor="t" anchorCtr="0">
              <a:normAutofit/>
            </a:bodyPr>
            <a:lstStyle>
              <a:lvl1pPr marL="228600" indent="-228600" algn="l" defTabSz="914400" rtl="0" eaLnBrk="1" latinLnBrk="0" hangingPunct="1">
                <a:lnSpc>
                  <a:spcPct val="100000"/>
                </a:lnSpc>
                <a:spcBef>
                  <a:spcPts val="1000"/>
                </a:spcBef>
                <a:buClr>
                  <a:schemeClr val="bg2"/>
                </a:buClr>
                <a:buFont typeface="Wingdings" panose="05000000000000000000" pitchFamily="2" charset="2"/>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Clr>
                  <a:schemeClr val="bg2"/>
                </a:buClr>
                <a:buFont typeface="Wingdings" panose="05000000000000000000" pitchFamily="2" charset="2"/>
                <a:buChar char="§"/>
                <a:defRPr sz="20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Clr>
                  <a:schemeClr val="bg2"/>
                </a:buClr>
                <a:buFont typeface="Wingdings" panose="05000000000000000000" pitchFamily="2" charset="2"/>
                <a:buChar char="§"/>
                <a:defRPr sz="20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Clr>
                  <a:schemeClr val="bg2"/>
                </a:buClr>
                <a:buFont typeface="Wingdings" panose="05000000000000000000" pitchFamily="2" charset="2"/>
                <a:buChar char="§"/>
                <a:defRPr sz="20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Clr>
                  <a:schemeClr val="bg2"/>
                </a:buClr>
                <a:buFont typeface="Wingdings" panose="05000000000000000000" pitchFamily="2" charset="2"/>
                <a:buChar char="§"/>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
                  <a:srgbClr val="53A8AC"/>
                </a:buClr>
                <a:buSzTx/>
                <a:buFont typeface="Wingdings" panose="05000000000000000000" pitchFamily="2" charset="2"/>
                <a:buNone/>
                <a:tabLst/>
                <a:defRPr/>
              </a:pPr>
              <a:r>
                <a:rPr kumimoji="0" lang="en-US" sz="2000" b="0" i="0" u="none" strike="noStrike" kern="1200" cap="none" spc="0" normalizeH="0" baseline="0" noProof="0">
                  <a:ln>
                    <a:noFill/>
                  </a:ln>
                  <a:solidFill>
                    <a:srgbClr val="193446"/>
                  </a:solidFill>
                  <a:effectLst/>
                  <a:uLnTx/>
                  <a:uFillTx/>
                  <a:latin typeface="Open Sans"/>
                  <a:ea typeface="+mn-ea"/>
                  <a:cs typeface="+mn-cs"/>
                </a:rPr>
                <a:t>An organization that holds land in perpetuity for a values-driven purpose (often affordable housing or land conservation).</a:t>
              </a:r>
            </a:p>
          </p:txBody>
        </p:sp>
      </p:grpSp>
    </p:spTree>
    <p:extLst>
      <p:ext uri="{BB962C8B-B14F-4D97-AF65-F5344CB8AC3E}">
        <p14:creationId xmlns:p14="http://schemas.microsoft.com/office/powerpoint/2010/main" val="307781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255BE1-9CFF-BB95-9196-C66C82B12D5F}"/>
            </a:ext>
          </a:extLst>
        </p:cNvPr>
        <p:cNvGrpSpPr/>
        <p:nvPr/>
      </p:nvGrpSpPr>
      <p:grpSpPr>
        <a:xfrm>
          <a:off x="0" y="0"/>
          <a:ext cx="0" cy="0"/>
          <a:chOff x="0" y="0"/>
          <a:chExt cx="0" cy="0"/>
        </a:xfrm>
      </p:grpSpPr>
      <p:sp>
        <p:nvSpPr>
          <p:cNvPr id="28" name="Title 1">
            <a:extLst>
              <a:ext uri="{FF2B5EF4-FFF2-40B4-BE49-F238E27FC236}">
                <a16:creationId xmlns:a16="http://schemas.microsoft.com/office/drawing/2014/main" id="{06604264-BF3B-D9DA-BED6-EFD80161AF46}"/>
              </a:ext>
            </a:extLst>
          </p:cNvPr>
          <p:cNvSpPr>
            <a:spLocks noGrp="1"/>
          </p:cNvSpPr>
          <p:nvPr>
            <p:ph type="title" idx="4294967295"/>
          </p:nvPr>
        </p:nvSpPr>
        <p:spPr>
          <a:xfrm>
            <a:off x="0" y="515938"/>
            <a:ext cx="11017250" cy="1014412"/>
          </a:xfrm>
        </p:spPr>
        <p:txBody>
          <a:bodyPr anchor="ctr">
            <a:normAutofit/>
          </a:bodyPr>
          <a:lstStyle/>
          <a:p>
            <a:r>
              <a:rPr lang="en-US" sz="2800" b="0"/>
              <a:t>RECOMMENDATIONS</a:t>
            </a:r>
            <a:r>
              <a:rPr lang="en-US" sz="2800"/>
              <a:t> </a:t>
            </a:r>
            <a:br>
              <a:rPr lang="en-US" sz="2800"/>
            </a:br>
            <a:r>
              <a:rPr lang="en-US" sz="2800"/>
              <a:t>PROGRAMS</a:t>
            </a:r>
          </a:p>
        </p:txBody>
      </p:sp>
      <p:sp>
        <p:nvSpPr>
          <p:cNvPr id="36" name="Freeform: Shape 35">
            <a:extLst>
              <a:ext uri="{FF2B5EF4-FFF2-40B4-BE49-F238E27FC236}">
                <a16:creationId xmlns:a16="http://schemas.microsoft.com/office/drawing/2014/main" id="{908832C5-AD5A-E75B-053B-BCB37495A7AD}"/>
              </a:ext>
            </a:extLst>
          </p:cNvPr>
          <p:cNvSpPr/>
          <p:nvPr/>
        </p:nvSpPr>
        <p:spPr>
          <a:xfrm>
            <a:off x="-1652326" y="1103239"/>
            <a:ext cx="1049274" cy="172922"/>
          </a:xfrm>
          <a:custGeom>
            <a:avLst/>
            <a:gdLst>
              <a:gd name="connsiteX0" fmla="*/ 0 w 1049274"/>
              <a:gd name="connsiteY0" fmla="*/ 0 h 172922"/>
              <a:gd name="connsiteX1" fmla="*/ 1049274 w 1049274"/>
              <a:gd name="connsiteY1" fmla="*/ 0 h 172922"/>
              <a:gd name="connsiteX2" fmla="*/ 1049274 w 1049274"/>
              <a:gd name="connsiteY2" fmla="*/ 172923 h 172922"/>
              <a:gd name="connsiteX3" fmla="*/ 0 w 1049274"/>
              <a:gd name="connsiteY3" fmla="*/ 172923 h 172922"/>
            </a:gdLst>
            <a:ahLst/>
            <a:cxnLst>
              <a:cxn ang="0">
                <a:pos x="connsiteX0" y="connsiteY0"/>
              </a:cxn>
              <a:cxn ang="0">
                <a:pos x="connsiteX1" y="connsiteY1"/>
              </a:cxn>
              <a:cxn ang="0">
                <a:pos x="connsiteX2" y="connsiteY2"/>
              </a:cxn>
              <a:cxn ang="0">
                <a:pos x="connsiteX3" y="connsiteY3"/>
              </a:cxn>
            </a:cxnLst>
            <a:rect l="l" t="t" r="r" b="b"/>
            <a:pathLst>
              <a:path w="1049274" h="172922">
                <a:moveTo>
                  <a:pt x="0" y="0"/>
                </a:moveTo>
                <a:lnTo>
                  <a:pt x="1049274" y="0"/>
                </a:lnTo>
                <a:lnTo>
                  <a:pt x="1049274" y="172923"/>
                </a:lnTo>
                <a:lnTo>
                  <a:pt x="0" y="172923"/>
                </a:lnTo>
                <a:close/>
              </a:path>
            </a:pathLst>
          </a:custGeom>
          <a:solidFill>
            <a:srgbClr val="FF5A4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a:ea typeface="+mn-ea"/>
              <a:cs typeface="+mn-cs"/>
            </a:endParaRPr>
          </a:p>
        </p:txBody>
      </p:sp>
      <p:grpSp>
        <p:nvGrpSpPr>
          <p:cNvPr id="37" name="Group 36">
            <a:extLst>
              <a:ext uri="{FF2B5EF4-FFF2-40B4-BE49-F238E27FC236}">
                <a16:creationId xmlns:a16="http://schemas.microsoft.com/office/drawing/2014/main" id="{3EF3042F-2C53-1961-FBE1-D3FCF83BEED8}"/>
              </a:ext>
            </a:extLst>
          </p:cNvPr>
          <p:cNvGrpSpPr/>
          <p:nvPr/>
        </p:nvGrpSpPr>
        <p:grpSpPr>
          <a:xfrm>
            <a:off x="0" y="-3175"/>
            <a:ext cx="12202923" cy="1831975"/>
            <a:chOff x="0" y="-3175"/>
            <a:chExt cx="12202923" cy="1831975"/>
          </a:xfrm>
        </p:grpSpPr>
        <p:sp>
          <p:nvSpPr>
            <p:cNvPr id="38" name="Rectangle 37">
              <a:extLst>
                <a:ext uri="{FF2B5EF4-FFF2-40B4-BE49-F238E27FC236}">
                  <a16:creationId xmlns:a16="http://schemas.microsoft.com/office/drawing/2014/main" id="{F623A956-324A-6385-E833-029C04DB9106}"/>
                </a:ext>
              </a:extLst>
            </p:cNvPr>
            <p:cNvSpPr/>
            <p:nvPr/>
          </p:nvSpPr>
          <p:spPr>
            <a:xfrm>
              <a:off x="0" y="0"/>
              <a:ext cx="12192000" cy="1828800"/>
            </a:xfrm>
            <a:prstGeom prst="rect">
              <a:avLst/>
            </a:prstGeom>
            <a:solidFill>
              <a:srgbClr val="FF7B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a:ea typeface="+mn-ea"/>
                <a:cs typeface="+mn-cs"/>
              </a:endParaRPr>
            </a:p>
          </p:txBody>
        </p:sp>
        <p:pic>
          <p:nvPicPr>
            <p:cNvPr id="39" name="Picture 38">
              <a:extLst>
                <a:ext uri="{FF2B5EF4-FFF2-40B4-BE49-F238E27FC236}">
                  <a16:creationId xmlns:a16="http://schemas.microsoft.com/office/drawing/2014/main" id="{C2D28590-7E65-75AB-F547-39DA3DCE219C}"/>
                </a:ext>
              </a:extLst>
            </p:cNvPr>
            <p:cNvPicPr>
              <a:picLocks noChangeAspect="1"/>
            </p:cNvPicPr>
            <p:nvPr/>
          </p:nvPicPr>
          <p:blipFill rotWithShape="1">
            <a:blip r:embed="rId3">
              <a:extLst>
                <a:ext uri="{28A0092B-C50C-407E-A947-70E740481C1C}">
                  <a14:useLocalDpi xmlns:a14="http://schemas.microsoft.com/office/drawing/2010/main" val="0"/>
                </a:ext>
              </a:extLst>
            </a:blip>
            <a:srcRect t="7888" r="3718" b="16149"/>
            <a:stretch/>
          </p:blipFill>
          <p:spPr>
            <a:xfrm>
              <a:off x="7842851" y="-3175"/>
              <a:ext cx="4360072" cy="1828800"/>
            </a:xfrm>
            <a:prstGeom prst="rect">
              <a:avLst/>
            </a:prstGeom>
          </p:spPr>
        </p:pic>
      </p:grpSp>
      <p:sp>
        <p:nvSpPr>
          <p:cNvPr id="40" name="Title 1">
            <a:extLst>
              <a:ext uri="{FF2B5EF4-FFF2-40B4-BE49-F238E27FC236}">
                <a16:creationId xmlns:a16="http://schemas.microsoft.com/office/drawing/2014/main" id="{0931434F-7DA3-562B-6D7B-CAABE5D27C3B}"/>
              </a:ext>
            </a:extLst>
          </p:cNvPr>
          <p:cNvSpPr txBox="1">
            <a:spLocks/>
          </p:cNvSpPr>
          <p:nvPr/>
        </p:nvSpPr>
        <p:spPr>
          <a:xfrm>
            <a:off x="347472" y="515770"/>
            <a:ext cx="11017250" cy="10140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spc="3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300" normalizeH="0" baseline="0" noProof="0">
                <a:ln>
                  <a:noFill/>
                </a:ln>
                <a:solidFill>
                  <a:prstClr val="white"/>
                </a:solidFill>
                <a:effectLst/>
                <a:uLnTx/>
                <a:uFillTx/>
                <a:latin typeface="Montserrat"/>
                <a:ea typeface="+mj-ea"/>
                <a:cs typeface="+mj-cs"/>
              </a:rPr>
              <a:t>COMMUNITY LAND TRUST</a:t>
            </a:r>
            <a:r>
              <a:rPr kumimoji="0" lang="en-US" sz="2800" b="1" i="0" u="none" strike="noStrike" kern="1200" cap="none" spc="300" normalizeH="0" baseline="0" noProof="0">
                <a:ln>
                  <a:noFill/>
                </a:ln>
                <a:solidFill>
                  <a:prstClr val="white"/>
                </a:solidFill>
                <a:effectLst/>
                <a:uLnTx/>
                <a:uFillTx/>
                <a:latin typeface="Montserrat"/>
                <a:ea typeface="+mj-ea"/>
                <a:cs typeface="+mj-cs"/>
              </a:rPr>
              <a:t> </a:t>
            </a:r>
            <a:br>
              <a:rPr kumimoji="0" lang="en-US" sz="2800" b="1" i="0" u="none" strike="noStrike" kern="1200" cap="none" spc="300" normalizeH="0" baseline="0" noProof="0">
                <a:ln>
                  <a:noFill/>
                </a:ln>
                <a:solidFill>
                  <a:prstClr val="white"/>
                </a:solidFill>
                <a:effectLst/>
                <a:uLnTx/>
                <a:uFillTx/>
                <a:latin typeface="Montserrat"/>
                <a:ea typeface="+mj-ea"/>
                <a:cs typeface="+mj-cs"/>
              </a:rPr>
            </a:br>
            <a:r>
              <a:rPr kumimoji="0" lang="en-US" sz="2800" b="1" i="0" u="none" strike="noStrike" kern="1200" cap="none" spc="300" normalizeH="0" baseline="0" noProof="0">
                <a:ln>
                  <a:noFill/>
                </a:ln>
                <a:solidFill>
                  <a:prstClr val="white"/>
                </a:solidFill>
                <a:effectLst/>
                <a:uLnTx/>
                <a:uFillTx/>
                <a:latin typeface="Montserrat"/>
                <a:ea typeface="+mj-ea"/>
                <a:cs typeface="+mj-cs"/>
              </a:rPr>
              <a:t>RECOMMENDATIONS &amp; NEXT STEPS</a:t>
            </a:r>
          </a:p>
        </p:txBody>
      </p:sp>
      <p:sp>
        <p:nvSpPr>
          <p:cNvPr id="2" name="Content Placeholder 2">
            <a:extLst>
              <a:ext uri="{FF2B5EF4-FFF2-40B4-BE49-F238E27FC236}">
                <a16:creationId xmlns:a16="http://schemas.microsoft.com/office/drawing/2014/main" id="{9ED65218-6AAB-4760-98EE-43886C4E8246}"/>
              </a:ext>
            </a:extLst>
          </p:cNvPr>
          <p:cNvSpPr txBox="1">
            <a:spLocks/>
          </p:cNvSpPr>
          <p:nvPr/>
        </p:nvSpPr>
        <p:spPr>
          <a:xfrm>
            <a:off x="502827" y="2970383"/>
            <a:ext cx="3581400" cy="3827847"/>
          </a:xfrm>
          <a:prstGeom prst="rect">
            <a:avLst/>
          </a:prstGeom>
        </p:spPr>
        <p:txBody>
          <a:bodyPr>
            <a:normAutofit/>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53A8AC"/>
              </a:buClr>
              <a:buSzTx/>
              <a:buFont typeface="Wingdings" panose="05000000000000000000" pitchFamily="2" charset="2"/>
              <a:buNone/>
              <a:tabLst/>
              <a:defRPr/>
            </a:pPr>
            <a:r>
              <a:rPr kumimoji="0" lang="en-US" sz="2400" b="0" i="1" u="none" strike="noStrike" kern="1200" cap="none" spc="0" normalizeH="0" baseline="0" noProof="0">
                <a:ln>
                  <a:noFill/>
                </a:ln>
                <a:solidFill>
                  <a:srgbClr val="193446"/>
                </a:solidFill>
                <a:effectLst/>
                <a:uLnTx/>
                <a:uFillTx/>
                <a:latin typeface="Lora" pitchFamily="2" charset="0"/>
                <a:ea typeface="+mn-ea"/>
                <a:cs typeface="+mn-cs"/>
              </a:rPr>
              <a:t>Mission to acquire and hold land in Barnstable County for the creation and maintenance of community-controlled, permanently affordable and attainable housing opportunities for the Cape Cod community.</a:t>
            </a:r>
          </a:p>
        </p:txBody>
      </p:sp>
      <p:grpSp>
        <p:nvGrpSpPr>
          <p:cNvPr id="3" name="Group 2">
            <a:extLst>
              <a:ext uri="{FF2B5EF4-FFF2-40B4-BE49-F238E27FC236}">
                <a16:creationId xmlns:a16="http://schemas.microsoft.com/office/drawing/2014/main" id="{314C3ADC-65E4-AD15-B5C7-E3B7040D717E}"/>
              </a:ext>
            </a:extLst>
          </p:cNvPr>
          <p:cNvGrpSpPr/>
          <p:nvPr/>
        </p:nvGrpSpPr>
        <p:grpSpPr>
          <a:xfrm>
            <a:off x="4096771" y="2043303"/>
            <a:ext cx="7856974" cy="4500489"/>
            <a:chOff x="4392046" y="1967103"/>
            <a:chExt cx="7856974" cy="4500489"/>
          </a:xfrm>
        </p:grpSpPr>
        <p:pic>
          <p:nvPicPr>
            <p:cNvPr id="4" name="Graphic 3">
              <a:extLst>
                <a:ext uri="{FF2B5EF4-FFF2-40B4-BE49-F238E27FC236}">
                  <a16:creationId xmlns:a16="http://schemas.microsoft.com/office/drawing/2014/main" id="{213FC5E6-A116-B30C-9D2D-5AF456B8B6E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33439" y="2490323"/>
              <a:ext cx="1430699" cy="1430699"/>
            </a:xfrm>
            <a:prstGeom prst="rect">
              <a:avLst/>
            </a:prstGeom>
          </p:spPr>
        </p:pic>
        <p:pic>
          <p:nvPicPr>
            <p:cNvPr id="5" name="Graphic 4">
              <a:extLst>
                <a:ext uri="{FF2B5EF4-FFF2-40B4-BE49-F238E27FC236}">
                  <a16:creationId xmlns:a16="http://schemas.microsoft.com/office/drawing/2014/main" id="{D5DBA7D0-855E-8FE2-37F0-A32022F66DC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704203" y="2685189"/>
              <a:ext cx="1232659" cy="1232659"/>
            </a:xfrm>
            <a:prstGeom prst="rect">
              <a:avLst/>
            </a:prstGeom>
          </p:spPr>
        </p:pic>
        <p:pic>
          <p:nvPicPr>
            <p:cNvPr id="6" name="Graphic 5">
              <a:extLst>
                <a:ext uri="{FF2B5EF4-FFF2-40B4-BE49-F238E27FC236}">
                  <a16:creationId xmlns:a16="http://schemas.microsoft.com/office/drawing/2014/main" id="{5A4FDE9A-5541-DA19-28FB-51CD108320D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267440" y="2667537"/>
              <a:ext cx="1237129" cy="1237129"/>
            </a:xfrm>
            <a:prstGeom prst="rect">
              <a:avLst/>
            </a:prstGeom>
          </p:spPr>
        </p:pic>
        <p:pic>
          <p:nvPicPr>
            <p:cNvPr id="7" name="Graphic 6">
              <a:extLst>
                <a:ext uri="{FF2B5EF4-FFF2-40B4-BE49-F238E27FC236}">
                  <a16:creationId xmlns:a16="http://schemas.microsoft.com/office/drawing/2014/main" id="{4A700A25-0911-0522-A025-5F0B5B6232E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972889" y="4598894"/>
              <a:ext cx="1564341" cy="1564341"/>
            </a:xfrm>
            <a:prstGeom prst="rect">
              <a:avLst/>
            </a:prstGeom>
          </p:spPr>
        </p:pic>
        <p:pic>
          <p:nvPicPr>
            <p:cNvPr id="8" name="Graphic 7">
              <a:extLst>
                <a:ext uri="{FF2B5EF4-FFF2-40B4-BE49-F238E27FC236}">
                  <a16:creationId xmlns:a16="http://schemas.microsoft.com/office/drawing/2014/main" id="{7BA2107E-A697-1A53-A6D6-80276FD9B04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530997" y="4666083"/>
              <a:ext cx="1429962" cy="1429962"/>
            </a:xfrm>
            <a:prstGeom prst="rect">
              <a:avLst/>
            </a:prstGeom>
          </p:spPr>
        </p:pic>
        <p:pic>
          <p:nvPicPr>
            <p:cNvPr id="9" name="Graphic 8">
              <a:extLst>
                <a:ext uri="{FF2B5EF4-FFF2-40B4-BE49-F238E27FC236}">
                  <a16:creationId xmlns:a16="http://schemas.microsoft.com/office/drawing/2014/main" id="{C14FC532-12A6-785B-C63D-19B3CACBEE2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076442" y="4580168"/>
              <a:ext cx="1571706" cy="1571706"/>
            </a:xfrm>
            <a:prstGeom prst="rect">
              <a:avLst/>
            </a:prstGeom>
          </p:spPr>
        </p:pic>
        <p:sp>
          <p:nvSpPr>
            <p:cNvPr id="10" name="TextBox 9">
              <a:extLst>
                <a:ext uri="{FF2B5EF4-FFF2-40B4-BE49-F238E27FC236}">
                  <a16:creationId xmlns:a16="http://schemas.microsoft.com/office/drawing/2014/main" id="{DEECFE34-FC83-5AF1-339A-3AFEBC9EDB68}"/>
                </a:ext>
              </a:extLst>
            </p:cNvPr>
            <p:cNvSpPr txBox="1"/>
            <p:nvPr/>
          </p:nvSpPr>
          <p:spPr>
            <a:xfrm>
              <a:off x="6957518" y="1967103"/>
              <a:ext cx="272602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300" normalizeH="0" baseline="0" noProof="0">
                  <a:ln>
                    <a:noFill/>
                  </a:ln>
                  <a:solidFill>
                    <a:srgbClr val="193446"/>
                  </a:solidFill>
                  <a:effectLst/>
                  <a:uLnTx/>
                  <a:uFillTx/>
                  <a:latin typeface="Montserrat"/>
                  <a:ea typeface="+mn-ea"/>
                  <a:cs typeface="+mn-cs"/>
                </a:rPr>
                <a:t>VALUES</a:t>
              </a:r>
            </a:p>
          </p:txBody>
        </p:sp>
        <p:sp>
          <p:nvSpPr>
            <p:cNvPr id="11" name="TextBox 10">
              <a:extLst>
                <a:ext uri="{FF2B5EF4-FFF2-40B4-BE49-F238E27FC236}">
                  <a16:creationId xmlns:a16="http://schemas.microsoft.com/office/drawing/2014/main" id="{113BB82F-D42C-86C8-FBB0-B69D65FDD7D7}"/>
                </a:ext>
              </a:extLst>
            </p:cNvPr>
            <p:cNvSpPr txBox="1"/>
            <p:nvPr/>
          </p:nvSpPr>
          <p:spPr>
            <a:xfrm>
              <a:off x="4392046" y="3921023"/>
              <a:ext cx="27260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00" normalizeH="0" baseline="0" noProof="0">
                  <a:ln>
                    <a:noFill/>
                  </a:ln>
                  <a:solidFill>
                    <a:srgbClr val="193446"/>
                  </a:solidFill>
                  <a:effectLst/>
                  <a:uLnTx/>
                  <a:uFillTx/>
                  <a:latin typeface="Montserrat"/>
                  <a:ea typeface="+mn-ea"/>
                  <a:cs typeface="+mn-cs"/>
                </a:rPr>
                <a:t>COMMUNITY POWER</a:t>
              </a:r>
            </a:p>
          </p:txBody>
        </p:sp>
        <p:sp>
          <p:nvSpPr>
            <p:cNvPr id="12" name="TextBox 11">
              <a:extLst>
                <a:ext uri="{FF2B5EF4-FFF2-40B4-BE49-F238E27FC236}">
                  <a16:creationId xmlns:a16="http://schemas.microsoft.com/office/drawing/2014/main" id="{B42B3FDB-3AFD-E235-CDCB-B4DC4094CBD2}"/>
                </a:ext>
              </a:extLst>
            </p:cNvPr>
            <p:cNvSpPr txBox="1"/>
            <p:nvPr/>
          </p:nvSpPr>
          <p:spPr>
            <a:xfrm>
              <a:off x="6957518" y="3921023"/>
              <a:ext cx="272602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00" normalizeH="0" baseline="0" noProof="0">
                  <a:ln>
                    <a:noFill/>
                  </a:ln>
                  <a:solidFill>
                    <a:srgbClr val="193446"/>
                  </a:solidFill>
                  <a:effectLst/>
                  <a:uLnTx/>
                  <a:uFillTx/>
                  <a:latin typeface="Montserrat"/>
                  <a:ea typeface="+mn-ea"/>
                  <a:cs typeface="+mn-cs"/>
                </a:rPr>
                <a:t>AFFORDABILITY</a:t>
              </a:r>
            </a:p>
          </p:txBody>
        </p:sp>
        <p:sp>
          <p:nvSpPr>
            <p:cNvPr id="13" name="TextBox 12">
              <a:extLst>
                <a:ext uri="{FF2B5EF4-FFF2-40B4-BE49-F238E27FC236}">
                  <a16:creationId xmlns:a16="http://schemas.microsoft.com/office/drawing/2014/main" id="{90DAB151-09C7-AB59-D1DC-13A088AECBC6}"/>
                </a:ext>
              </a:extLst>
            </p:cNvPr>
            <p:cNvSpPr txBox="1"/>
            <p:nvPr/>
          </p:nvSpPr>
          <p:spPr>
            <a:xfrm>
              <a:off x="9522991" y="3921023"/>
              <a:ext cx="272602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00" normalizeH="0" baseline="0" noProof="0">
                  <a:ln>
                    <a:noFill/>
                  </a:ln>
                  <a:solidFill>
                    <a:srgbClr val="193446"/>
                  </a:solidFill>
                  <a:effectLst/>
                  <a:uLnTx/>
                  <a:uFillTx/>
                  <a:latin typeface="Montserrat"/>
                  <a:ea typeface="+mn-ea"/>
                  <a:cs typeface="+mn-cs"/>
                </a:rPr>
                <a:t>SUSTAINABILITY</a:t>
              </a:r>
            </a:p>
          </p:txBody>
        </p:sp>
        <p:sp>
          <p:nvSpPr>
            <p:cNvPr id="14" name="TextBox 13">
              <a:extLst>
                <a:ext uri="{FF2B5EF4-FFF2-40B4-BE49-F238E27FC236}">
                  <a16:creationId xmlns:a16="http://schemas.microsoft.com/office/drawing/2014/main" id="{D2F1E5BD-BA07-6D13-0443-6E262ECCF3E7}"/>
                </a:ext>
              </a:extLst>
            </p:cNvPr>
            <p:cNvSpPr txBox="1"/>
            <p:nvPr/>
          </p:nvSpPr>
          <p:spPr>
            <a:xfrm>
              <a:off x="4392046" y="6129038"/>
              <a:ext cx="272602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00" normalizeH="0" baseline="0" noProof="0">
                  <a:ln>
                    <a:noFill/>
                  </a:ln>
                  <a:solidFill>
                    <a:srgbClr val="193446"/>
                  </a:solidFill>
                  <a:effectLst/>
                  <a:uLnTx/>
                  <a:uFillTx/>
                  <a:latin typeface="Montserrat"/>
                  <a:ea typeface="+mn-ea"/>
                  <a:cs typeface="+mn-cs"/>
                </a:rPr>
                <a:t>EQUITY</a:t>
              </a:r>
            </a:p>
          </p:txBody>
        </p:sp>
        <p:sp>
          <p:nvSpPr>
            <p:cNvPr id="15" name="TextBox 14">
              <a:extLst>
                <a:ext uri="{FF2B5EF4-FFF2-40B4-BE49-F238E27FC236}">
                  <a16:creationId xmlns:a16="http://schemas.microsoft.com/office/drawing/2014/main" id="{E82E263B-51BD-94E4-5226-86C10529B9B9}"/>
                </a:ext>
              </a:extLst>
            </p:cNvPr>
            <p:cNvSpPr txBox="1"/>
            <p:nvPr/>
          </p:nvSpPr>
          <p:spPr>
            <a:xfrm>
              <a:off x="6957518" y="6129038"/>
              <a:ext cx="272602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00" normalizeH="0" baseline="0" noProof="0">
                  <a:ln>
                    <a:noFill/>
                  </a:ln>
                  <a:solidFill>
                    <a:srgbClr val="193446"/>
                  </a:solidFill>
                  <a:effectLst/>
                  <a:uLnTx/>
                  <a:uFillTx/>
                  <a:latin typeface="Montserrat"/>
                  <a:ea typeface="+mn-ea"/>
                  <a:cs typeface="+mn-cs"/>
                </a:rPr>
                <a:t>TRANSPARENCY</a:t>
              </a:r>
            </a:p>
          </p:txBody>
        </p:sp>
        <p:sp>
          <p:nvSpPr>
            <p:cNvPr id="16" name="TextBox 15">
              <a:extLst>
                <a:ext uri="{FF2B5EF4-FFF2-40B4-BE49-F238E27FC236}">
                  <a16:creationId xmlns:a16="http://schemas.microsoft.com/office/drawing/2014/main" id="{190A6597-DC7D-1948-76B2-1108070099BD}"/>
                </a:ext>
              </a:extLst>
            </p:cNvPr>
            <p:cNvSpPr txBox="1"/>
            <p:nvPr/>
          </p:nvSpPr>
          <p:spPr>
            <a:xfrm>
              <a:off x="9522991" y="6129038"/>
              <a:ext cx="272602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00" normalizeH="0" baseline="0" noProof="0">
                  <a:ln>
                    <a:noFill/>
                  </a:ln>
                  <a:solidFill>
                    <a:srgbClr val="193446"/>
                  </a:solidFill>
                  <a:effectLst/>
                  <a:uLnTx/>
                  <a:uFillTx/>
                  <a:latin typeface="Montserrat"/>
                  <a:ea typeface="+mn-ea"/>
                  <a:cs typeface="+mn-cs"/>
                </a:rPr>
                <a:t>ACTION</a:t>
              </a:r>
            </a:p>
          </p:txBody>
        </p:sp>
      </p:grpSp>
    </p:spTree>
    <p:extLst>
      <p:ext uri="{BB962C8B-B14F-4D97-AF65-F5344CB8AC3E}">
        <p14:creationId xmlns:p14="http://schemas.microsoft.com/office/powerpoint/2010/main" val="1082744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DDA382-4BC1-6EE3-7C25-BB6BC8DE1227}"/>
            </a:ext>
          </a:extLst>
        </p:cNvPr>
        <p:cNvGrpSpPr/>
        <p:nvPr/>
      </p:nvGrpSpPr>
      <p:grpSpPr>
        <a:xfrm>
          <a:off x="0" y="0"/>
          <a:ext cx="0" cy="0"/>
          <a:chOff x="0" y="0"/>
          <a:chExt cx="0" cy="0"/>
        </a:xfrm>
      </p:grpSpPr>
      <p:sp>
        <p:nvSpPr>
          <p:cNvPr id="28" name="Title 1">
            <a:extLst>
              <a:ext uri="{FF2B5EF4-FFF2-40B4-BE49-F238E27FC236}">
                <a16:creationId xmlns:a16="http://schemas.microsoft.com/office/drawing/2014/main" id="{42FBE598-1D6A-5972-45E3-984368618030}"/>
              </a:ext>
            </a:extLst>
          </p:cNvPr>
          <p:cNvSpPr>
            <a:spLocks noGrp="1"/>
          </p:cNvSpPr>
          <p:nvPr>
            <p:ph type="title" idx="4294967295"/>
          </p:nvPr>
        </p:nvSpPr>
        <p:spPr>
          <a:xfrm>
            <a:off x="0" y="515938"/>
            <a:ext cx="11017250" cy="1014412"/>
          </a:xfrm>
        </p:spPr>
        <p:txBody>
          <a:bodyPr anchor="ctr">
            <a:normAutofit/>
          </a:bodyPr>
          <a:lstStyle/>
          <a:p>
            <a:r>
              <a:rPr lang="en-US" sz="2800" b="0"/>
              <a:t>RECOMMENDATIONS</a:t>
            </a:r>
            <a:r>
              <a:rPr lang="en-US" sz="2800"/>
              <a:t> </a:t>
            </a:r>
            <a:br>
              <a:rPr lang="en-US" sz="2800"/>
            </a:br>
            <a:r>
              <a:rPr lang="en-US" sz="2800"/>
              <a:t>PROGRAMS</a:t>
            </a:r>
          </a:p>
        </p:txBody>
      </p:sp>
      <p:sp>
        <p:nvSpPr>
          <p:cNvPr id="36" name="Freeform: Shape 35">
            <a:extLst>
              <a:ext uri="{FF2B5EF4-FFF2-40B4-BE49-F238E27FC236}">
                <a16:creationId xmlns:a16="http://schemas.microsoft.com/office/drawing/2014/main" id="{B1E1B99D-995E-F1E4-B35B-7CA1EE9DFFB2}"/>
              </a:ext>
            </a:extLst>
          </p:cNvPr>
          <p:cNvSpPr/>
          <p:nvPr/>
        </p:nvSpPr>
        <p:spPr>
          <a:xfrm>
            <a:off x="-1652326" y="1103239"/>
            <a:ext cx="1049274" cy="172922"/>
          </a:xfrm>
          <a:custGeom>
            <a:avLst/>
            <a:gdLst>
              <a:gd name="connsiteX0" fmla="*/ 0 w 1049274"/>
              <a:gd name="connsiteY0" fmla="*/ 0 h 172922"/>
              <a:gd name="connsiteX1" fmla="*/ 1049274 w 1049274"/>
              <a:gd name="connsiteY1" fmla="*/ 0 h 172922"/>
              <a:gd name="connsiteX2" fmla="*/ 1049274 w 1049274"/>
              <a:gd name="connsiteY2" fmla="*/ 172923 h 172922"/>
              <a:gd name="connsiteX3" fmla="*/ 0 w 1049274"/>
              <a:gd name="connsiteY3" fmla="*/ 172923 h 172922"/>
            </a:gdLst>
            <a:ahLst/>
            <a:cxnLst>
              <a:cxn ang="0">
                <a:pos x="connsiteX0" y="connsiteY0"/>
              </a:cxn>
              <a:cxn ang="0">
                <a:pos x="connsiteX1" y="connsiteY1"/>
              </a:cxn>
              <a:cxn ang="0">
                <a:pos x="connsiteX2" y="connsiteY2"/>
              </a:cxn>
              <a:cxn ang="0">
                <a:pos x="connsiteX3" y="connsiteY3"/>
              </a:cxn>
            </a:cxnLst>
            <a:rect l="l" t="t" r="r" b="b"/>
            <a:pathLst>
              <a:path w="1049274" h="172922">
                <a:moveTo>
                  <a:pt x="0" y="0"/>
                </a:moveTo>
                <a:lnTo>
                  <a:pt x="1049274" y="0"/>
                </a:lnTo>
                <a:lnTo>
                  <a:pt x="1049274" y="172923"/>
                </a:lnTo>
                <a:lnTo>
                  <a:pt x="0" y="172923"/>
                </a:lnTo>
                <a:close/>
              </a:path>
            </a:pathLst>
          </a:custGeom>
          <a:solidFill>
            <a:srgbClr val="FF5A4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a:ea typeface="+mn-ea"/>
              <a:cs typeface="+mn-cs"/>
            </a:endParaRPr>
          </a:p>
        </p:txBody>
      </p:sp>
      <p:grpSp>
        <p:nvGrpSpPr>
          <p:cNvPr id="37" name="Group 36">
            <a:extLst>
              <a:ext uri="{FF2B5EF4-FFF2-40B4-BE49-F238E27FC236}">
                <a16:creationId xmlns:a16="http://schemas.microsoft.com/office/drawing/2014/main" id="{9113CA43-658F-44B9-F020-AE522E584EDA}"/>
              </a:ext>
            </a:extLst>
          </p:cNvPr>
          <p:cNvGrpSpPr/>
          <p:nvPr/>
        </p:nvGrpSpPr>
        <p:grpSpPr>
          <a:xfrm>
            <a:off x="0" y="-3175"/>
            <a:ext cx="12202923" cy="1831975"/>
            <a:chOff x="0" y="-3175"/>
            <a:chExt cx="12202923" cy="1831975"/>
          </a:xfrm>
        </p:grpSpPr>
        <p:sp>
          <p:nvSpPr>
            <p:cNvPr id="38" name="Rectangle 37">
              <a:extLst>
                <a:ext uri="{FF2B5EF4-FFF2-40B4-BE49-F238E27FC236}">
                  <a16:creationId xmlns:a16="http://schemas.microsoft.com/office/drawing/2014/main" id="{57B7AC5A-E23A-E4E3-BAF7-E8BB4D8A22A8}"/>
                </a:ext>
              </a:extLst>
            </p:cNvPr>
            <p:cNvSpPr/>
            <p:nvPr/>
          </p:nvSpPr>
          <p:spPr>
            <a:xfrm>
              <a:off x="0" y="0"/>
              <a:ext cx="12192000" cy="1828800"/>
            </a:xfrm>
            <a:prstGeom prst="rect">
              <a:avLst/>
            </a:prstGeom>
            <a:solidFill>
              <a:srgbClr val="FF7B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a:ea typeface="+mn-ea"/>
                <a:cs typeface="+mn-cs"/>
              </a:endParaRPr>
            </a:p>
          </p:txBody>
        </p:sp>
        <p:pic>
          <p:nvPicPr>
            <p:cNvPr id="39" name="Picture 38">
              <a:extLst>
                <a:ext uri="{FF2B5EF4-FFF2-40B4-BE49-F238E27FC236}">
                  <a16:creationId xmlns:a16="http://schemas.microsoft.com/office/drawing/2014/main" id="{1B36EA16-5EF7-8F03-AC75-528793A6E3D4}"/>
                </a:ext>
              </a:extLst>
            </p:cNvPr>
            <p:cNvPicPr>
              <a:picLocks noChangeAspect="1"/>
            </p:cNvPicPr>
            <p:nvPr/>
          </p:nvPicPr>
          <p:blipFill rotWithShape="1">
            <a:blip r:embed="rId3">
              <a:extLst>
                <a:ext uri="{28A0092B-C50C-407E-A947-70E740481C1C}">
                  <a14:useLocalDpi xmlns:a14="http://schemas.microsoft.com/office/drawing/2010/main" val="0"/>
                </a:ext>
              </a:extLst>
            </a:blip>
            <a:srcRect t="7888" r="3718" b="16149"/>
            <a:stretch/>
          </p:blipFill>
          <p:spPr>
            <a:xfrm>
              <a:off x="7842851" y="-3175"/>
              <a:ext cx="4360072" cy="1828800"/>
            </a:xfrm>
            <a:prstGeom prst="rect">
              <a:avLst/>
            </a:prstGeom>
          </p:spPr>
        </p:pic>
      </p:grpSp>
      <p:sp>
        <p:nvSpPr>
          <p:cNvPr id="40" name="Title 1">
            <a:extLst>
              <a:ext uri="{FF2B5EF4-FFF2-40B4-BE49-F238E27FC236}">
                <a16:creationId xmlns:a16="http://schemas.microsoft.com/office/drawing/2014/main" id="{77B78B8C-5412-C442-BE22-91EBB344DB04}"/>
              </a:ext>
            </a:extLst>
          </p:cNvPr>
          <p:cNvSpPr txBox="1">
            <a:spLocks/>
          </p:cNvSpPr>
          <p:nvPr/>
        </p:nvSpPr>
        <p:spPr>
          <a:xfrm>
            <a:off x="347472" y="515770"/>
            <a:ext cx="11017250" cy="10140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spc="3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300" normalizeH="0" baseline="0" noProof="0">
                <a:ln>
                  <a:noFill/>
                </a:ln>
                <a:solidFill>
                  <a:prstClr val="white"/>
                </a:solidFill>
                <a:effectLst/>
                <a:uLnTx/>
                <a:uFillTx/>
                <a:latin typeface="Montserrat"/>
                <a:ea typeface="+mj-ea"/>
                <a:cs typeface="+mj-cs"/>
              </a:rPr>
              <a:t>COMMUNITY LAND TRUST</a:t>
            </a:r>
            <a:r>
              <a:rPr kumimoji="0" lang="en-US" sz="2800" b="1" i="0" u="none" strike="noStrike" kern="1200" cap="none" spc="300" normalizeH="0" baseline="0" noProof="0">
                <a:ln>
                  <a:noFill/>
                </a:ln>
                <a:solidFill>
                  <a:prstClr val="white"/>
                </a:solidFill>
                <a:effectLst/>
                <a:uLnTx/>
                <a:uFillTx/>
                <a:latin typeface="Montserrat"/>
                <a:ea typeface="+mj-ea"/>
                <a:cs typeface="+mj-cs"/>
              </a:rPr>
              <a:t> </a:t>
            </a:r>
            <a:br>
              <a:rPr kumimoji="0" lang="en-US" sz="2800" b="1" i="0" u="none" strike="noStrike" kern="1200" cap="none" spc="300" normalizeH="0" baseline="0" noProof="0">
                <a:ln>
                  <a:noFill/>
                </a:ln>
                <a:solidFill>
                  <a:prstClr val="white"/>
                </a:solidFill>
                <a:effectLst/>
                <a:uLnTx/>
                <a:uFillTx/>
                <a:latin typeface="Montserrat"/>
                <a:ea typeface="+mj-ea"/>
                <a:cs typeface="+mj-cs"/>
              </a:rPr>
            </a:br>
            <a:r>
              <a:rPr kumimoji="0" lang="en-US" sz="2800" b="1" i="0" u="none" strike="noStrike" kern="1200" cap="none" spc="300" normalizeH="0" baseline="0" noProof="0">
                <a:ln>
                  <a:noFill/>
                </a:ln>
                <a:solidFill>
                  <a:prstClr val="white"/>
                </a:solidFill>
                <a:effectLst/>
                <a:uLnTx/>
                <a:uFillTx/>
                <a:latin typeface="Montserrat"/>
                <a:ea typeface="+mj-ea"/>
                <a:cs typeface="+mj-cs"/>
              </a:rPr>
              <a:t>RECOMMENDATIONS</a:t>
            </a:r>
          </a:p>
        </p:txBody>
      </p:sp>
      <p:pic>
        <p:nvPicPr>
          <p:cNvPr id="63" name="Graphic 62">
            <a:extLst>
              <a:ext uri="{FF2B5EF4-FFF2-40B4-BE49-F238E27FC236}">
                <a16:creationId xmlns:a16="http://schemas.microsoft.com/office/drawing/2014/main" id="{FC03A646-1E95-207C-FEE5-FC4A26E5239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07778" y="3250419"/>
            <a:ext cx="1717800" cy="1713015"/>
          </a:xfrm>
          <a:prstGeom prst="rect">
            <a:avLst/>
          </a:prstGeom>
        </p:spPr>
      </p:pic>
      <p:sp>
        <p:nvSpPr>
          <p:cNvPr id="64" name="TextBox 63">
            <a:extLst>
              <a:ext uri="{FF2B5EF4-FFF2-40B4-BE49-F238E27FC236}">
                <a16:creationId xmlns:a16="http://schemas.microsoft.com/office/drawing/2014/main" id="{30D1E029-E453-BC47-90B2-A764D86E9B95}"/>
              </a:ext>
            </a:extLst>
          </p:cNvPr>
          <p:cNvSpPr txBox="1"/>
          <p:nvPr/>
        </p:nvSpPr>
        <p:spPr>
          <a:xfrm>
            <a:off x="1003664" y="5309782"/>
            <a:ext cx="272602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300" normalizeH="0" baseline="0" noProof="0">
                <a:ln>
                  <a:noFill/>
                </a:ln>
                <a:solidFill>
                  <a:srgbClr val="193446"/>
                </a:solidFill>
                <a:effectLst/>
                <a:uLnTx/>
                <a:uFillTx/>
                <a:latin typeface="Montserrat"/>
                <a:ea typeface="+mn-ea"/>
                <a:cs typeface="+mn-cs"/>
              </a:rPr>
              <a:t>PRESERVE EXISTING HOUSING</a:t>
            </a:r>
          </a:p>
        </p:txBody>
      </p:sp>
      <p:pic>
        <p:nvPicPr>
          <p:cNvPr id="57" name="Graphic 56">
            <a:extLst>
              <a:ext uri="{FF2B5EF4-FFF2-40B4-BE49-F238E27FC236}">
                <a16:creationId xmlns:a16="http://schemas.microsoft.com/office/drawing/2014/main" id="{999B7CA7-09B3-463B-7633-D0AC3FC4BD8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715353" y="2826284"/>
            <a:ext cx="2561286" cy="2561286"/>
          </a:xfrm>
          <a:prstGeom prst="rect">
            <a:avLst/>
          </a:prstGeom>
        </p:spPr>
      </p:pic>
      <p:sp>
        <p:nvSpPr>
          <p:cNvPr id="59" name="TextBox 58">
            <a:extLst>
              <a:ext uri="{FF2B5EF4-FFF2-40B4-BE49-F238E27FC236}">
                <a16:creationId xmlns:a16="http://schemas.microsoft.com/office/drawing/2014/main" id="{8F993B9A-CE34-BBF2-94F0-AAD03DD3C3D3}"/>
              </a:ext>
            </a:extLst>
          </p:cNvPr>
          <p:cNvSpPr txBox="1"/>
          <p:nvPr/>
        </p:nvSpPr>
        <p:spPr>
          <a:xfrm>
            <a:off x="4750617" y="5309782"/>
            <a:ext cx="272602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300" normalizeH="0" baseline="0" noProof="0">
                <a:ln>
                  <a:noFill/>
                </a:ln>
                <a:solidFill>
                  <a:srgbClr val="193446"/>
                </a:solidFill>
                <a:effectLst/>
                <a:uLnTx/>
                <a:uFillTx/>
                <a:latin typeface="Montserrat"/>
                <a:ea typeface="+mn-ea"/>
                <a:cs typeface="+mn-cs"/>
              </a:rPr>
              <a:t>DEVELOP </a:t>
            </a:r>
            <a:br>
              <a:rPr kumimoji="0" lang="en-US" sz="1800" b="1" i="0" u="none" strike="noStrike" kern="1200" cap="none" spc="300" normalizeH="0" baseline="0" noProof="0">
                <a:ln>
                  <a:noFill/>
                </a:ln>
                <a:solidFill>
                  <a:srgbClr val="193446"/>
                </a:solidFill>
                <a:effectLst/>
                <a:uLnTx/>
                <a:uFillTx/>
                <a:latin typeface="Montserrat"/>
                <a:ea typeface="+mn-ea"/>
                <a:cs typeface="+mn-cs"/>
              </a:rPr>
            </a:br>
            <a:r>
              <a:rPr kumimoji="0" lang="en-US" sz="1800" b="1" i="0" u="none" strike="noStrike" kern="1200" cap="none" spc="300" normalizeH="0" baseline="0" noProof="0">
                <a:ln>
                  <a:noFill/>
                </a:ln>
                <a:solidFill>
                  <a:srgbClr val="193446"/>
                </a:solidFill>
                <a:effectLst/>
                <a:uLnTx/>
                <a:uFillTx/>
                <a:latin typeface="Montserrat"/>
                <a:ea typeface="+mn-ea"/>
                <a:cs typeface="+mn-cs"/>
              </a:rPr>
              <a:t>INFILL OPPORTUNITIES</a:t>
            </a:r>
          </a:p>
        </p:txBody>
      </p:sp>
      <p:pic>
        <p:nvPicPr>
          <p:cNvPr id="17" name="Graphic 16">
            <a:extLst>
              <a:ext uri="{FF2B5EF4-FFF2-40B4-BE49-F238E27FC236}">
                <a16:creationId xmlns:a16="http://schemas.microsoft.com/office/drawing/2014/main" id="{E7142F78-EBEC-A1A9-F9E7-EDE9F03E00E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871611" y="3012745"/>
            <a:ext cx="1907422" cy="1821887"/>
          </a:xfrm>
          <a:prstGeom prst="rect">
            <a:avLst/>
          </a:prstGeom>
        </p:spPr>
      </p:pic>
      <p:sp>
        <p:nvSpPr>
          <p:cNvPr id="55" name="TextBox 54">
            <a:extLst>
              <a:ext uri="{FF2B5EF4-FFF2-40B4-BE49-F238E27FC236}">
                <a16:creationId xmlns:a16="http://schemas.microsoft.com/office/drawing/2014/main" id="{884A12C5-2651-1C23-45DD-DCAE0B7950A5}"/>
              </a:ext>
            </a:extLst>
          </p:cNvPr>
          <p:cNvSpPr txBox="1"/>
          <p:nvPr/>
        </p:nvSpPr>
        <p:spPr>
          <a:xfrm>
            <a:off x="8462307" y="5309782"/>
            <a:ext cx="272602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300" normalizeH="0" baseline="0" noProof="0">
                <a:ln>
                  <a:noFill/>
                </a:ln>
                <a:solidFill>
                  <a:srgbClr val="193446"/>
                </a:solidFill>
                <a:effectLst/>
                <a:uLnTx/>
                <a:uFillTx/>
                <a:latin typeface="Montserrat"/>
                <a:ea typeface="+mn-ea"/>
                <a:cs typeface="+mn-cs"/>
              </a:rPr>
              <a:t>AFFORDABLE AND ATTAINABLE</a:t>
            </a:r>
          </a:p>
        </p:txBody>
      </p:sp>
      <p:sp>
        <p:nvSpPr>
          <p:cNvPr id="65" name="TextBox 64">
            <a:extLst>
              <a:ext uri="{FF2B5EF4-FFF2-40B4-BE49-F238E27FC236}">
                <a16:creationId xmlns:a16="http://schemas.microsoft.com/office/drawing/2014/main" id="{34CFA367-F646-90CB-7846-0A909F13780B}"/>
              </a:ext>
            </a:extLst>
          </p:cNvPr>
          <p:cNvSpPr txBox="1"/>
          <p:nvPr/>
        </p:nvSpPr>
        <p:spPr>
          <a:xfrm>
            <a:off x="1853159" y="2181298"/>
            <a:ext cx="84856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300" normalizeH="0" baseline="0" noProof="0">
                <a:ln>
                  <a:noFill/>
                </a:ln>
                <a:solidFill>
                  <a:srgbClr val="193446"/>
                </a:solidFill>
                <a:effectLst/>
                <a:uLnTx/>
                <a:uFillTx/>
                <a:latin typeface="Montserrat"/>
                <a:ea typeface="+mn-ea"/>
                <a:cs typeface="+mn-cs"/>
              </a:rPr>
              <a:t>PROGRAM AREAS OF FOCUS</a:t>
            </a:r>
          </a:p>
        </p:txBody>
      </p:sp>
    </p:spTree>
    <p:extLst>
      <p:ext uri="{BB962C8B-B14F-4D97-AF65-F5344CB8AC3E}">
        <p14:creationId xmlns:p14="http://schemas.microsoft.com/office/powerpoint/2010/main" val="2256808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5C864B-7FB9-B9EC-E806-621D1A08357A}"/>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45F611D6-DA18-7B63-2B7A-17143883AD96}"/>
              </a:ext>
            </a:extLst>
          </p:cNvPr>
          <p:cNvGrpSpPr/>
          <p:nvPr/>
        </p:nvGrpSpPr>
        <p:grpSpPr>
          <a:xfrm>
            <a:off x="0" y="-3175"/>
            <a:ext cx="12202923" cy="1831975"/>
            <a:chOff x="0" y="-3175"/>
            <a:chExt cx="12202923" cy="1831975"/>
          </a:xfrm>
        </p:grpSpPr>
        <p:sp>
          <p:nvSpPr>
            <p:cNvPr id="3" name="Rectangle 2">
              <a:extLst>
                <a:ext uri="{FF2B5EF4-FFF2-40B4-BE49-F238E27FC236}">
                  <a16:creationId xmlns:a16="http://schemas.microsoft.com/office/drawing/2014/main" id="{CF49102E-0E9B-5BE4-3E9F-95279FB41A3D}"/>
                </a:ext>
              </a:extLst>
            </p:cNvPr>
            <p:cNvSpPr/>
            <p:nvPr/>
          </p:nvSpPr>
          <p:spPr>
            <a:xfrm>
              <a:off x="0" y="0"/>
              <a:ext cx="12192000" cy="1828800"/>
            </a:xfrm>
            <a:prstGeom prst="rect">
              <a:avLst/>
            </a:prstGeom>
            <a:solidFill>
              <a:srgbClr val="FF5A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a:ea typeface="+mn-ea"/>
                <a:cs typeface="+mn-cs"/>
              </a:endParaRPr>
            </a:p>
          </p:txBody>
        </p:sp>
        <p:pic>
          <p:nvPicPr>
            <p:cNvPr id="4" name="Picture 3">
              <a:extLst>
                <a:ext uri="{FF2B5EF4-FFF2-40B4-BE49-F238E27FC236}">
                  <a16:creationId xmlns:a16="http://schemas.microsoft.com/office/drawing/2014/main" id="{F73F842E-01C7-C706-B733-2D40C647B979}"/>
                </a:ext>
              </a:extLst>
            </p:cNvPr>
            <p:cNvPicPr>
              <a:picLocks noChangeAspect="1"/>
            </p:cNvPicPr>
            <p:nvPr/>
          </p:nvPicPr>
          <p:blipFill rotWithShape="1">
            <a:blip r:embed="rId3">
              <a:extLst>
                <a:ext uri="{28A0092B-C50C-407E-A947-70E740481C1C}">
                  <a14:useLocalDpi xmlns:a14="http://schemas.microsoft.com/office/drawing/2010/main" val="0"/>
                </a:ext>
              </a:extLst>
            </a:blip>
            <a:srcRect t="7888" r="3718" b="16149"/>
            <a:stretch/>
          </p:blipFill>
          <p:spPr>
            <a:xfrm>
              <a:off x="7842851" y="-3175"/>
              <a:ext cx="4360072" cy="1828800"/>
            </a:xfrm>
            <a:prstGeom prst="rect">
              <a:avLst/>
            </a:prstGeom>
          </p:spPr>
        </p:pic>
      </p:grpSp>
      <p:sp>
        <p:nvSpPr>
          <p:cNvPr id="36" name="Freeform: Shape 35">
            <a:extLst>
              <a:ext uri="{FF2B5EF4-FFF2-40B4-BE49-F238E27FC236}">
                <a16:creationId xmlns:a16="http://schemas.microsoft.com/office/drawing/2014/main" id="{5037346F-5904-603F-DF69-27C3BEF2BD8C}"/>
              </a:ext>
            </a:extLst>
          </p:cNvPr>
          <p:cNvSpPr/>
          <p:nvPr/>
        </p:nvSpPr>
        <p:spPr>
          <a:xfrm>
            <a:off x="-1652326" y="1103239"/>
            <a:ext cx="1049274" cy="172922"/>
          </a:xfrm>
          <a:custGeom>
            <a:avLst/>
            <a:gdLst>
              <a:gd name="connsiteX0" fmla="*/ 0 w 1049274"/>
              <a:gd name="connsiteY0" fmla="*/ 0 h 172922"/>
              <a:gd name="connsiteX1" fmla="*/ 1049274 w 1049274"/>
              <a:gd name="connsiteY1" fmla="*/ 0 h 172922"/>
              <a:gd name="connsiteX2" fmla="*/ 1049274 w 1049274"/>
              <a:gd name="connsiteY2" fmla="*/ 172923 h 172922"/>
              <a:gd name="connsiteX3" fmla="*/ 0 w 1049274"/>
              <a:gd name="connsiteY3" fmla="*/ 172923 h 172922"/>
            </a:gdLst>
            <a:ahLst/>
            <a:cxnLst>
              <a:cxn ang="0">
                <a:pos x="connsiteX0" y="connsiteY0"/>
              </a:cxn>
              <a:cxn ang="0">
                <a:pos x="connsiteX1" y="connsiteY1"/>
              </a:cxn>
              <a:cxn ang="0">
                <a:pos x="connsiteX2" y="connsiteY2"/>
              </a:cxn>
              <a:cxn ang="0">
                <a:pos x="connsiteX3" y="connsiteY3"/>
              </a:cxn>
            </a:cxnLst>
            <a:rect l="l" t="t" r="r" b="b"/>
            <a:pathLst>
              <a:path w="1049274" h="172922">
                <a:moveTo>
                  <a:pt x="0" y="0"/>
                </a:moveTo>
                <a:lnTo>
                  <a:pt x="1049274" y="0"/>
                </a:lnTo>
                <a:lnTo>
                  <a:pt x="1049274" y="172923"/>
                </a:lnTo>
                <a:lnTo>
                  <a:pt x="0" y="172923"/>
                </a:lnTo>
                <a:close/>
              </a:path>
            </a:pathLst>
          </a:custGeom>
          <a:solidFill>
            <a:srgbClr val="FF5A4A"/>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Open Sans"/>
              <a:ea typeface="+mn-ea"/>
              <a:cs typeface="+mn-cs"/>
            </a:endParaRPr>
          </a:p>
        </p:txBody>
      </p:sp>
      <p:sp>
        <p:nvSpPr>
          <p:cNvPr id="40" name="Title 1">
            <a:extLst>
              <a:ext uri="{FF2B5EF4-FFF2-40B4-BE49-F238E27FC236}">
                <a16:creationId xmlns:a16="http://schemas.microsoft.com/office/drawing/2014/main" id="{7E296233-280C-0E0D-C610-E6292BC7C7C6}"/>
              </a:ext>
            </a:extLst>
          </p:cNvPr>
          <p:cNvSpPr txBox="1">
            <a:spLocks/>
          </p:cNvSpPr>
          <p:nvPr/>
        </p:nvSpPr>
        <p:spPr>
          <a:xfrm>
            <a:off x="347472" y="515770"/>
            <a:ext cx="11017250" cy="10140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spc="3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300" normalizeH="0" baseline="0" noProof="0">
                <a:ln>
                  <a:noFill/>
                </a:ln>
                <a:solidFill>
                  <a:prstClr val="white"/>
                </a:solidFill>
                <a:effectLst/>
                <a:uLnTx/>
                <a:uFillTx/>
                <a:latin typeface="Montserrat"/>
                <a:ea typeface="+mj-ea"/>
                <a:cs typeface="+mj-cs"/>
              </a:rPr>
              <a:t>HOUSING LAND BANK</a:t>
            </a:r>
            <a:br>
              <a:rPr kumimoji="0" lang="en-US" sz="2800" b="1" i="0" u="none" strike="noStrike" kern="1200" cap="none" spc="300" normalizeH="0" baseline="0" noProof="0">
                <a:ln>
                  <a:noFill/>
                </a:ln>
                <a:solidFill>
                  <a:prstClr val="white"/>
                </a:solidFill>
                <a:effectLst/>
                <a:uLnTx/>
                <a:uFillTx/>
                <a:latin typeface="Montserrat"/>
                <a:ea typeface="+mj-ea"/>
                <a:cs typeface="+mj-cs"/>
              </a:rPr>
            </a:br>
            <a:r>
              <a:rPr kumimoji="0" lang="en-US" sz="2800" b="1" i="0" u="none" strike="noStrike" kern="1200" cap="none" spc="300" normalizeH="0" baseline="0" noProof="0">
                <a:ln>
                  <a:noFill/>
                </a:ln>
                <a:solidFill>
                  <a:prstClr val="white"/>
                </a:solidFill>
                <a:effectLst/>
                <a:uLnTx/>
                <a:uFillTx/>
                <a:latin typeface="Montserrat"/>
                <a:ea typeface="+mj-ea"/>
                <a:cs typeface="+mj-cs"/>
              </a:rPr>
              <a:t>RECOMMENDATIONS &amp; NEXT STEPS</a:t>
            </a:r>
          </a:p>
        </p:txBody>
      </p:sp>
      <p:sp>
        <p:nvSpPr>
          <p:cNvPr id="5" name="Content Placeholder 2">
            <a:extLst>
              <a:ext uri="{FF2B5EF4-FFF2-40B4-BE49-F238E27FC236}">
                <a16:creationId xmlns:a16="http://schemas.microsoft.com/office/drawing/2014/main" id="{DA6FF0A8-ABC2-56F1-A11B-933CAF6B05A1}"/>
              </a:ext>
            </a:extLst>
          </p:cNvPr>
          <p:cNvSpPr txBox="1">
            <a:spLocks/>
          </p:cNvSpPr>
          <p:nvPr/>
        </p:nvSpPr>
        <p:spPr>
          <a:xfrm>
            <a:off x="408024" y="2344570"/>
            <a:ext cx="3367625" cy="4049800"/>
          </a:xfrm>
          <a:prstGeom prst="rect">
            <a:avLst/>
          </a:prstGeom>
        </p:spPr>
        <p:txBody>
          <a:bodyPr>
            <a:normAutofit/>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53A8AC"/>
              </a:buClr>
              <a:buSzTx/>
              <a:buFont typeface="Wingdings" panose="05000000000000000000" pitchFamily="2" charset="2"/>
              <a:buNone/>
              <a:tabLst/>
              <a:defRPr/>
            </a:pPr>
            <a:r>
              <a:rPr kumimoji="0" lang="en-US" sz="2000" b="0" i="1" u="none" strike="noStrike" kern="1200" cap="none" spc="0" normalizeH="0" baseline="0" noProof="0" dirty="0">
                <a:ln>
                  <a:noFill/>
                </a:ln>
                <a:solidFill>
                  <a:prstClr val="black"/>
                </a:solidFill>
                <a:effectLst/>
                <a:uLnTx/>
                <a:uFillTx/>
                <a:latin typeface="Lora" pitchFamily="2" charset="0"/>
                <a:ea typeface="+mn-ea"/>
                <a:cs typeface="+mn-cs"/>
              </a:rPr>
              <a:t>Mission to acquire, hold, manage, redevelop, and dispose of property to aid in the development or redevelopment of affordable housing. It works to support the Community Land Trust in its mission to acquire land in perpetuity to create and maintain permanently affordable housing opportunities for Cape Cod residents.</a:t>
            </a:r>
          </a:p>
        </p:txBody>
      </p:sp>
      <p:grpSp>
        <p:nvGrpSpPr>
          <p:cNvPr id="6" name="Group 5">
            <a:extLst>
              <a:ext uri="{FF2B5EF4-FFF2-40B4-BE49-F238E27FC236}">
                <a16:creationId xmlns:a16="http://schemas.microsoft.com/office/drawing/2014/main" id="{37A18CA5-14DB-E8AF-6EC6-8E53D59729A8}"/>
              </a:ext>
            </a:extLst>
          </p:cNvPr>
          <p:cNvGrpSpPr/>
          <p:nvPr/>
        </p:nvGrpSpPr>
        <p:grpSpPr>
          <a:xfrm>
            <a:off x="4096771" y="2043303"/>
            <a:ext cx="7856974" cy="4689560"/>
            <a:chOff x="4392046" y="1967103"/>
            <a:chExt cx="7856974" cy="4689560"/>
          </a:xfrm>
        </p:grpSpPr>
        <p:pic>
          <p:nvPicPr>
            <p:cNvPr id="7" name="Graphic 6">
              <a:extLst>
                <a:ext uri="{FF2B5EF4-FFF2-40B4-BE49-F238E27FC236}">
                  <a16:creationId xmlns:a16="http://schemas.microsoft.com/office/drawing/2014/main" id="{00CAC83A-23E1-7C6D-CF2F-798CA2FFB9A9}"/>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5138730" y="2661011"/>
              <a:ext cx="1232660" cy="1232660"/>
            </a:xfrm>
            <a:prstGeom prst="rect">
              <a:avLst/>
            </a:prstGeom>
          </p:spPr>
        </p:pic>
        <p:pic>
          <p:nvPicPr>
            <p:cNvPr id="8" name="Graphic 7">
              <a:extLst>
                <a:ext uri="{FF2B5EF4-FFF2-40B4-BE49-F238E27FC236}">
                  <a16:creationId xmlns:a16="http://schemas.microsoft.com/office/drawing/2014/main" id="{226AEC46-4C5B-C167-7BF2-4C3B51124E2E}"/>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7704203" y="2685189"/>
              <a:ext cx="1232659" cy="1232659"/>
            </a:xfrm>
            <a:prstGeom prst="rect">
              <a:avLst/>
            </a:prstGeom>
          </p:spPr>
        </p:pic>
        <p:pic>
          <p:nvPicPr>
            <p:cNvPr id="9" name="Graphic 8">
              <a:extLst>
                <a:ext uri="{FF2B5EF4-FFF2-40B4-BE49-F238E27FC236}">
                  <a16:creationId xmlns:a16="http://schemas.microsoft.com/office/drawing/2014/main" id="{33B89952-6D22-F3BA-09D6-FA336623F03C}"/>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10267440" y="2667537"/>
              <a:ext cx="1237129" cy="1237129"/>
            </a:xfrm>
            <a:prstGeom prst="rect">
              <a:avLst/>
            </a:prstGeom>
          </p:spPr>
        </p:pic>
        <p:pic>
          <p:nvPicPr>
            <p:cNvPr id="11" name="Graphic 10">
              <a:extLst>
                <a:ext uri="{FF2B5EF4-FFF2-40B4-BE49-F238E27FC236}">
                  <a16:creationId xmlns:a16="http://schemas.microsoft.com/office/drawing/2014/main" id="{2DD3288C-80C8-9809-0555-522D62EA6A52}"/>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6614700" y="4850975"/>
              <a:ext cx="1220913" cy="1220913"/>
            </a:xfrm>
            <a:prstGeom prst="rect">
              <a:avLst/>
            </a:prstGeom>
          </p:spPr>
        </p:pic>
        <p:pic>
          <p:nvPicPr>
            <p:cNvPr id="12" name="Graphic 11">
              <a:extLst>
                <a:ext uri="{FF2B5EF4-FFF2-40B4-BE49-F238E27FC236}">
                  <a16:creationId xmlns:a16="http://schemas.microsoft.com/office/drawing/2014/main" id="{68BA1E1B-34EA-D9EF-3E26-31BF95BE66FD}"/>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9522991" y="4728517"/>
              <a:ext cx="1220912" cy="1220912"/>
            </a:xfrm>
            <a:prstGeom prst="rect">
              <a:avLst/>
            </a:prstGeom>
          </p:spPr>
        </p:pic>
        <p:sp>
          <p:nvSpPr>
            <p:cNvPr id="13" name="TextBox 12">
              <a:extLst>
                <a:ext uri="{FF2B5EF4-FFF2-40B4-BE49-F238E27FC236}">
                  <a16:creationId xmlns:a16="http://schemas.microsoft.com/office/drawing/2014/main" id="{D01FDBE8-C3F4-9EAE-EF55-272F35CBA6F5}"/>
                </a:ext>
              </a:extLst>
            </p:cNvPr>
            <p:cNvSpPr txBox="1"/>
            <p:nvPr/>
          </p:nvSpPr>
          <p:spPr>
            <a:xfrm>
              <a:off x="6957518" y="1967103"/>
              <a:ext cx="272602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300" normalizeH="0" baseline="0" noProof="0">
                  <a:ln>
                    <a:noFill/>
                  </a:ln>
                  <a:solidFill>
                    <a:srgbClr val="193446"/>
                  </a:solidFill>
                  <a:effectLst/>
                  <a:uLnTx/>
                  <a:uFillTx/>
                  <a:latin typeface="Montserrat"/>
                  <a:ea typeface="+mn-ea"/>
                  <a:cs typeface="+mn-cs"/>
                </a:rPr>
                <a:t>VALUES</a:t>
              </a:r>
            </a:p>
          </p:txBody>
        </p:sp>
        <p:sp>
          <p:nvSpPr>
            <p:cNvPr id="14" name="TextBox 13">
              <a:extLst>
                <a:ext uri="{FF2B5EF4-FFF2-40B4-BE49-F238E27FC236}">
                  <a16:creationId xmlns:a16="http://schemas.microsoft.com/office/drawing/2014/main" id="{69185A8C-5AA8-515E-52BB-A9C1E44BD1FA}"/>
                </a:ext>
              </a:extLst>
            </p:cNvPr>
            <p:cNvSpPr txBox="1"/>
            <p:nvPr/>
          </p:nvSpPr>
          <p:spPr>
            <a:xfrm>
              <a:off x="4392046" y="3921023"/>
              <a:ext cx="27260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00" normalizeH="0" baseline="0" noProof="0">
                  <a:ln>
                    <a:noFill/>
                  </a:ln>
                  <a:solidFill>
                    <a:srgbClr val="193446"/>
                  </a:solidFill>
                  <a:effectLst/>
                  <a:uLnTx/>
                  <a:uFillTx/>
                  <a:latin typeface="Montserrat"/>
                  <a:ea typeface="+mn-ea"/>
                  <a:cs typeface="+mn-cs"/>
                </a:rPr>
                <a:t>REGIONAL COLLABORATION</a:t>
              </a:r>
            </a:p>
          </p:txBody>
        </p:sp>
        <p:sp>
          <p:nvSpPr>
            <p:cNvPr id="15" name="TextBox 14">
              <a:extLst>
                <a:ext uri="{FF2B5EF4-FFF2-40B4-BE49-F238E27FC236}">
                  <a16:creationId xmlns:a16="http://schemas.microsoft.com/office/drawing/2014/main" id="{5D425D09-6DF2-3CE2-4ECF-EE329FC88100}"/>
                </a:ext>
              </a:extLst>
            </p:cNvPr>
            <p:cNvSpPr txBox="1"/>
            <p:nvPr/>
          </p:nvSpPr>
          <p:spPr>
            <a:xfrm>
              <a:off x="6957518" y="3921023"/>
              <a:ext cx="27260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00" normalizeH="0" baseline="0" noProof="0">
                  <a:ln>
                    <a:noFill/>
                  </a:ln>
                  <a:solidFill>
                    <a:srgbClr val="193446"/>
                  </a:solidFill>
                  <a:effectLst/>
                  <a:uLnTx/>
                  <a:uFillTx/>
                  <a:latin typeface="Montserrat"/>
                  <a:ea typeface="+mn-ea"/>
                  <a:cs typeface="+mn-cs"/>
                </a:rPr>
                <a:t>EQUITY &amp; INCLUSION</a:t>
              </a:r>
            </a:p>
          </p:txBody>
        </p:sp>
        <p:sp>
          <p:nvSpPr>
            <p:cNvPr id="16" name="TextBox 15">
              <a:extLst>
                <a:ext uri="{FF2B5EF4-FFF2-40B4-BE49-F238E27FC236}">
                  <a16:creationId xmlns:a16="http://schemas.microsoft.com/office/drawing/2014/main" id="{14F48688-1663-1AB3-A24A-4E2BE4C79E9A}"/>
                </a:ext>
              </a:extLst>
            </p:cNvPr>
            <p:cNvSpPr txBox="1"/>
            <p:nvPr/>
          </p:nvSpPr>
          <p:spPr>
            <a:xfrm>
              <a:off x="9522991" y="3921023"/>
              <a:ext cx="27260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00" normalizeH="0" baseline="0" noProof="0">
                  <a:ln>
                    <a:noFill/>
                  </a:ln>
                  <a:solidFill>
                    <a:srgbClr val="193446"/>
                  </a:solidFill>
                  <a:effectLst/>
                  <a:uLnTx/>
                  <a:uFillTx/>
                  <a:latin typeface="Montserrat"/>
                  <a:ea typeface="+mn-ea"/>
                  <a:cs typeface="+mn-cs"/>
                </a:rPr>
                <a:t>COMMUNITY ENGAGEMENT</a:t>
              </a:r>
            </a:p>
          </p:txBody>
        </p:sp>
        <p:sp>
          <p:nvSpPr>
            <p:cNvPr id="18" name="TextBox 17">
              <a:extLst>
                <a:ext uri="{FF2B5EF4-FFF2-40B4-BE49-F238E27FC236}">
                  <a16:creationId xmlns:a16="http://schemas.microsoft.com/office/drawing/2014/main" id="{66FDE639-3968-A969-E021-50FF06874402}"/>
                </a:ext>
              </a:extLst>
            </p:cNvPr>
            <p:cNvSpPr txBox="1"/>
            <p:nvPr/>
          </p:nvSpPr>
          <p:spPr>
            <a:xfrm>
              <a:off x="5824043" y="6071888"/>
              <a:ext cx="27260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00" normalizeH="0" baseline="0" noProof="0">
                  <a:ln>
                    <a:noFill/>
                  </a:ln>
                  <a:solidFill>
                    <a:srgbClr val="193446"/>
                  </a:solidFill>
                  <a:effectLst/>
                  <a:uLnTx/>
                  <a:uFillTx/>
                  <a:latin typeface="Montserrat"/>
                  <a:ea typeface="+mn-ea"/>
                  <a:cs typeface="+mn-cs"/>
                </a:rPr>
                <a:t>TRANSPARENCY &amp; ACCOUNTABILITY</a:t>
              </a:r>
            </a:p>
          </p:txBody>
        </p:sp>
        <p:sp>
          <p:nvSpPr>
            <p:cNvPr id="19" name="TextBox 18">
              <a:extLst>
                <a:ext uri="{FF2B5EF4-FFF2-40B4-BE49-F238E27FC236}">
                  <a16:creationId xmlns:a16="http://schemas.microsoft.com/office/drawing/2014/main" id="{C487C6AC-9B83-C8C2-FBC4-FDA3B7679B71}"/>
                </a:ext>
              </a:extLst>
            </p:cNvPr>
            <p:cNvSpPr txBox="1"/>
            <p:nvPr/>
          </p:nvSpPr>
          <p:spPr>
            <a:xfrm>
              <a:off x="8808616" y="6071888"/>
              <a:ext cx="27260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00" normalizeH="0" baseline="0" noProof="0">
                  <a:ln>
                    <a:noFill/>
                  </a:ln>
                  <a:solidFill>
                    <a:srgbClr val="193446"/>
                  </a:solidFill>
                  <a:effectLst/>
                  <a:uLnTx/>
                  <a:uFillTx/>
                  <a:latin typeface="Montserrat"/>
                  <a:ea typeface="+mn-ea"/>
                  <a:cs typeface="+mn-cs"/>
                </a:rPr>
                <a:t>INNOVATION &amp; SUSTAINABILITY</a:t>
              </a:r>
            </a:p>
          </p:txBody>
        </p:sp>
      </p:grpSp>
    </p:spTree>
    <p:extLst>
      <p:ext uri="{BB962C8B-B14F-4D97-AF65-F5344CB8AC3E}">
        <p14:creationId xmlns:p14="http://schemas.microsoft.com/office/powerpoint/2010/main" val="1637784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B7AB22-B087-54BC-CA31-57F6A09B8654}"/>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FB4193D8-0059-C6C2-FABA-B5AE8A2D5B91}"/>
              </a:ext>
            </a:extLst>
          </p:cNvPr>
          <p:cNvGrpSpPr/>
          <p:nvPr/>
        </p:nvGrpSpPr>
        <p:grpSpPr>
          <a:xfrm>
            <a:off x="0" y="-3175"/>
            <a:ext cx="12202923" cy="1831975"/>
            <a:chOff x="0" y="-3175"/>
            <a:chExt cx="12202923" cy="1831975"/>
          </a:xfrm>
        </p:grpSpPr>
        <p:sp>
          <p:nvSpPr>
            <p:cNvPr id="3" name="Rectangle 2">
              <a:extLst>
                <a:ext uri="{FF2B5EF4-FFF2-40B4-BE49-F238E27FC236}">
                  <a16:creationId xmlns:a16="http://schemas.microsoft.com/office/drawing/2014/main" id="{8FC3DC2E-2365-44BD-8BD4-6CCDF0564E78}"/>
                </a:ext>
              </a:extLst>
            </p:cNvPr>
            <p:cNvSpPr/>
            <p:nvPr/>
          </p:nvSpPr>
          <p:spPr>
            <a:xfrm>
              <a:off x="0" y="0"/>
              <a:ext cx="12192000" cy="1828800"/>
            </a:xfrm>
            <a:prstGeom prst="rect">
              <a:avLst/>
            </a:prstGeom>
            <a:solidFill>
              <a:srgbClr val="FF5A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a:ea typeface="+mn-ea"/>
                <a:cs typeface="+mn-cs"/>
              </a:endParaRPr>
            </a:p>
          </p:txBody>
        </p:sp>
        <p:pic>
          <p:nvPicPr>
            <p:cNvPr id="4" name="Picture 3">
              <a:extLst>
                <a:ext uri="{FF2B5EF4-FFF2-40B4-BE49-F238E27FC236}">
                  <a16:creationId xmlns:a16="http://schemas.microsoft.com/office/drawing/2014/main" id="{AEF82AFC-29AB-285B-C266-ACE07C082729}"/>
                </a:ext>
              </a:extLst>
            </p:cNvPr>
            <p:cNvPicPr>
              <a:picLocks noChangeAspect="1"/>
            </p:cNvPicPr>
            <p:nvPr/>
          </p:nvPicPr>
          <p:blipFill rotWithShape="1">
            <a:blip r:embed="rId3">
              <a:extLst>
                <a:ext uri="{28A0092B-C50C-407E-A947-70E740481C1C}">
                  <a14:useLocalDpi xmlns:a14="http://schemas.microsoft.com/office/drawing/2010/main" val="0"/>
                </a:ext>
              </a:extLst>
            </a:blip>
            <a:srcRect t="7888" r="3718" b="16149"/>
            <a:stretch/>
          </p:blipFill>
          <p:spPr>
            <a:xfrm>
              <a:off x="7842851" y="-3175"/>
              <a:ext cx="4360072" cy="1828800"/>
            </a:xfrm>
            <a:prstGeom prst="rect">
              <a:avLst/>
            </a:prstGeom>
          </p:spPr>
        </p:pic>
      </p:grpSp>
      <p:sp>
        <p:nvSpPr>
          <p:cNvPr id="40" name="Title 1">
            <a:extLst>
              <a:ext uri="{FF2B5EF4-FFF2-40B4-BE49-F238E27FC236}">
                <a16:creationId xmlns:a16="http://schemas.microsoft.com/office/drawing/2014/main" id="{CB0351D8-33DB-055A-9998-9C7BF660A7D4}"/>
              </a:ext>
            </a:extLst>
          </p:cNvPr>
          <p:cNvSpPr txBox="1">
            <a:spLocks/>
          </p:cNvSpPr>
          <p:nvPr/>
        </p:nvSpPr>
        <p:spPr>
          <a:xfrm>
            <a:off x="347472" y="515770"/>
            <a:ext cx="11017250" cy="10140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spc="3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300" normalizeH="0" baseline="0" noProof="0">
                <a:ln>
                  <a:noFill/>
                </a:ln>
                <a:solidFill>
                  <a:prstClr val="white"/>
                </a:solidFill>
                <a:effectLst/>
                <a:uLnTx/>
                <a:uFillTx/>
                <a:latin typeface="Montserrat"/>
                <a:ea typeface="+mj-ea"/>
                <a:cs typeface="+mj-cs"/>
              </a:rPr>
              <a:t>HOUSING LAND BANK</a:t>
            </a:r>
            <a:br>
              <a:rPr kumimoji="0" lang="en-US" sz="2800" b="1" i="0" u="none" strike="noStrike" kern="1200" cap="none" spc="300" normalizeH="0" baseline="0" noProof="0">
                <a:ln>
                  <a:noFill/>
                </a:ln>
                <a:solidFill>
                  <a:prstClr val="white"/>
                </a:solidFill>
                <a:effectLst/>
                <a:uLnTx/>
                <a:uFillTx/>
                <a:latin typeface="Montserrat"/>
                <a:ea typeface="+mj-ea"/>
                <a:cs typeface="+mj-cs"/>
              </a:rPr>
            </a:br>
            <a:r>
              <a:rPr kumimoji="0" lang="en-US" sz="2800" b="1" i="0" u="none" strike="noStrike" kern="1200" cap="none" spc="300" normalizeH="0" baseline="0" noProof="0">
                <a:ln>
                  <a:noFill/>
                </a:ln>
                <a:solidFill>
                  <a:prstClr val="white"/>
                </a:solidFill>
                <a:effectLst/>
                <a:uLnTx/>
                <a:uFillTx/>
                <a:latin typeface="Montserrat"/>
                <a:ea typeface="+mj-ea"/>
                <a:cs typeface="+mj-cs"/>
              </a:rPr>
              <a:t>RECOMMENDATIONS</a:t>
            </a:r>
          </a:p>
        </p:txBody>
      </p:sp>
      <p:pic>
        <p:nvPicPr>
          <p:cNvPr id="20" name="Graphic 19">
            <a:extLst>
              <a:ext uri="{FF2B5EF4-FFF2-40B4-BE49-F238E27FC236}">
                <a16:creationId xmlns:a16="http://schemas.microsoft.com/office/drawing/2014/main" id="{5A51FAA1-86D8-697F-84BF-B76E7F890A4C}"/>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178364" y="3115499"/>
            <a:ext cx="1731028" cy="1731028"/>
          </a:xfrm>
          <a:prstGeom prst="rect">
            <a:avLst/>
          </a:prstGeom>
        </p:spPr>
      </p:pic>
      <p:sp>
        <p:nvSpPr>
          <p:cNvPr id="21" name="TextBox 20">
            <a:extLst>
              <a:ext uri="{FF2B5EF4-FFF2-40B4-BE49-F238E27FC236}">
                <a16:creationId xmlns:a16="http://schemas.microsoft.com/office/drawing/2014/main" id="{FD4491CC-C38F-92ED-11FB-7FAF9BDAB3B6}"/>
              </a:ext>
            </a:extLst>
          </p:cNvPr>
          <p:cNvSpPr txBox="1"/>
          <p:nvPr/>
        </p:nvSpPr>
        <p:spPr>
          <a:xfrm>
            <a:off x="450455" y="5058911"/>
            <a:ext cx="318684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300" normalizeH="0" baseline="0" noProof="0">
                <a:ln>
                  <a:noFill/>
                </a:ln>
                <a:solidFill>
                  <a:srgbClr val="193446"/>
                </a:solidFill>
                <a:effectLst/>
                <a:uLnTx/>
                <a:uFillTx/>
                <a:latin typeface="Montserrat"/>
                <a:ea typeface="+mn-ea"/>
                <a:cs typeface="+mn-cs"/>
              </a:rPr>
              <a:t>ACQUIRE &amp; DISPOSE OF PROPERTIES </a:t>
            </a:r>
          </a:p>
        </p:txBody>
      </p:sp>
      <p:pic>
        <p:nvPicPr>
          <p:cNvPr id="22" name="Graphic 21">
            <a:extLst>
              <a:ext uri="{FF2B5EF4-FFF2-40B4-BE49-F238E27FC236}">
                <a16:creationId xmlns:a16="http://schemas.microsoft.com/office/drawing/2014/main" id="{0CBC2B5E-EEE7-AB6F-226E-D5EBE0642A41}"/>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5320422" y="3115499"/>
            <a:ext cx="1731028" cy="1731028"/>
          </a:xfrm>
          <a:prstGeom prst="rect">
            <a:avLst/>
          </a:prstGeom>
        </p:spPr>
      </p:pic>
      <p:sp>
        <p:nvSpPr>
          <p:cNvPr id="23" name="TextBox 22">
            <a:extLst>
              <a:ext uri="{FF2B5EF4-FFF2-40B4-BE49-F238E27FC236}">
                <a16:creationId xmlns:a16="http://schemas.microsoft.com/office/drawing/2014/main" id="{75E2EC71-9E97-D907-A556-92B0F49B4DD1}"/>
              </a:ext>
            </a:extLst>
          </p:cNvPr>
          <p:cNvSpPr txBox="1"/>
          <p:nvPr/>
        </p:nvSpPr>
        <p:spPr>
          <a:xfrm>
            <a:off x="4325286" y="5058911"/>
            <a:ext cx="37211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300" normalizeH="0" baseline="0" noProof="0">
                <a:ln>
                  <a:noFill/>
                </a:ln>
                <a:solidFill>
                  <a:srgbClr val="193446"/>
                </a:solidFill>
                <a:effectLst/>
                <a:uLnTx/>
                <a:uFillTx/>
                <a:latin typeface="Montserrat"/>
                <a:ea typeface="+mn-ea"/>
                <a:cs typeface="+mn-cs"/>
              </a:rPr>
              <a:t>PROTECT SENSITIVE ENVIRONMENTAL LANDS</a:t>
            </a:r>
          </a:p>
        </p:txBody>
      </p:sp>
      <p:sp>
        <p:nvSpPr>
          <p:cNvPr id="25" name="TextBox 24">
            <a:extLst>
              <a:ext uri="{FF2B5EF4-FFF2-40B4-BE49-F238E27FC236}">
                <a16:creationId xmlns:a16="http://schemas.microsoft.com/office/drawing/2014/main" id="{135673BC-EADA-8AFC-35A1-B86D765D10B0}"/>
              </a:ext>
            </a:extLst>
          </p:cNvPr>
          <p:cNvSpPr txBox="1"/>
          <p:nvPr/>
        </p:nvSpPr>
        <p:spPr>
          <a:xfrm>
            <a:off x="8734372" y="5058911"/>
            <a:ext cx="304127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300" normalizeH="0" baseline="0" noProof="0">
                <a:ln>
                  <a:noFill/>
                </a:ln>
                <a:solidFill>
                  <a:srgbClr val="193446"/>
                </a:solidFill>
                <a:effectLst/>
                <a:uLnTx/>
                <a:uFillTx/>
                <a:latin typeface="Montserrat"/>
                <a:ea typeface="+mn-ea"/>
                <a:cs typeface="+mn-cs"/>
              </a:rPr>
              <a:t>PROJECT SCALE </a:t>
            </a:r>
            <a:br>
              <a:rPr kumimoji="0" lang="en-US" sz="1800" b="1" i="0" u="none" strike="noStrike" kern="1200" cap="none" spc="300" normalizeH="0" baseline="0" noProof="0">
                <a:ln>
                  <a:noFill/>
                </a:ln>
                <a:solidFill>
                  <a:srgbClr val="193446"/>
                </a:solidFill>
                <a:effectLst/>
                <a:uLnTx/>
                <a:uFillTx/>
                <a:latin typeface="Montserrat"/>
                <a:ea typeface="+mn-ea"/>
                <a:cs typeface="+mn-cs"/>
              </a:rPr>
            </a:br>
            <a:r>
              <a:rPr kumimoji="0" lang="en-US" sz="1800" b="1" i="0" u="none" strike="noStrike" kern="1200" cap="none" spc="300" normalizeH="0" baseline="0" noProof="0">
                <a:ln>
                  <a:noFill/>
                </a:ln>
                <a:solidFill>
                  <a:srgbClr val="193446"/>
                </a:solidFill>
                <a:effectLst/>
                <a:uLnTx/>
                <a:uFillTx/>
                <a:latin typeface="Montserrat"/>
                <a:ea typeface="+mn-ea"/>
                <a:cs typeface="+mn-cs"/>
              </a:rPr>
              <a:t>&amp; PARTNERS</a:t>
            </a:r>
          </a:p>
        </p:txBody>
      </p:sp>
      <p:sp>
        <p:nvSpPr>
          <p:cNvPr id="26" name="TextBox 25">
            <a:extLst>
              <a:ext uri="{FF2B5EF4-FFF2-40B4-BE49-F238E27FC236}">
                <a16:creationId xmlns:a16="http://schemas.microsoft.com/office/drawing/2014/main" id="{3748BD94-F731-2B68-7ED3-66DD53265A5B}"/>
              </a:ext>
            </a:extLst>
          </p:cNvPr>
          <p:cNvSpPr txBox="1"/>
          <p:nvPr/>
        </p:nvSpPr>
        <p:spPr>
          <a:xfrm>
            <a:off x="1769327" y="2181298"/>
            <a:ext cx="84856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300" normalizeH="0" baseline="0" noProof="0">
                <a:ln>
                  <a:noFill/>
                </a:ln>
                <a:solidFill>
                  <a:srgbClr val="193446"/>
                </a:solidFill>
                <a:effectLst/>
                <a:uLnTx/>
                <a:uFillTx/>
                <a:latin typeface="Montserrat"/>
                <a:ea typeface="+mn-ea"/>
                <a:cs typeface="+mn-cs"/>
              </a:rPr>
              <a:t>AREAS OF FOCUS &amp; CONSIDERATIONS</a:t>
            </a:r>
          </a:p>
        </p:txBody>
      </p:sp>
      <p:pic>
        <p:nvPicPr>
          <p:cNvPr id="14" name="Graphic 13">
            <a:extLst>
              <a:ext uri="{FF2B5EF4-FFF2-40B4-BE49-F238E27FC236}">
                <a16:creationId xmlns:a16="http://schemas.microsoft.com/office/drawing/2014/main" id="{B50B3FBC-DE2B-787D-A0C9-FACEBACBB7C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543830" y="3115499"/>
            <a:ext cx="1731028" cy="1731028"/>
          </a:xfrm>
          <a:prstGeom prst="rect">
            <a:avLst/>
          </a:prstGeom>
        </p:spPr>
      </p:pic>
    </p:spTree>
    <p:extLst>
      <p:ext uri="{BB962C8B-B14F-4D97-AF65-F5344CB8AC3E}">
        <p14:creationId xmlns:p14="http://schemas.microsoft.com/office/powerpoint/2010/main" val="721710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4_CCC Theme 2019">
  <a:themeElements>
    <a:clrScheme name="New CCC Colors">
      <a:dk1>
        <a:sysClr val="windowText" lastClr="000000"/>
      </a:dk1>
      <a:lt1>
        <a:sysClr val="window" lastClr="FFFFFF"/>
      </a:lt1>
      <a:dk2>
        <a:srgbClr val="193446"/>
      </a:dk2>
      <a:lt2>
        <a:srgbClr val="53A8AC"/>
      </a:lt2>
      <a:accent1>
        <a:srgbClr val="3B778E"/>
      </a:accent1>
      <a:accent2>
        <a:srgbClr val="FDB517"/>
      </a:accent2>
      <a:accent3>
        <a:srgbClr val="C9DEB5"/>
      </a:accent3>
      <a:accent4>
        <a:srgbClr val="DADADA"/>
      </a:accent4>
      <a:accent5>
        <a:srgbClr val="ED8A36"/>
      </a:accent5>
      <a:accent6>
        <a:srgbClr val="B62959"/>
      </a:accent6>
      <a:hlink>
        <a:srgbClr val="3B778E"/>
      </a:hlink>
      <a:folHlink>
        <a:srgbClr val="4C5C68"/>
      </a:folHlink>
    </a:clrScheme>
    <a:fontScheme name="Custom 3">
      <a:majorFont>
        <a:latin typeface="Montserrat"/>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ommission Presentation Template" id="{A6A19B71-6CB7-4D85-B2A5-49510DDB085C}" vid="{7BFC80B1-7199-4AC2-8DDC-DCE88757A1A5}"/>
    </a:ext>
  </a:extLst>
</a:theme>
</file>

<file path=ppt/theme/theme2.xml><?xml version="1.0" encoding="utf-8"?>
<a:theme xmlns:a="http://schemas.openxmlformats.org/drawingml/2006/main" name="2_CCC Theme 2019">
  <a:themeElements>
    <a:clrScheme name="New CCC Colors">
      <a:dk1>
        <a:sysClr val="windowText" lastClr="000000"/>
      </a:dk1>
      <a:lt1>
        <a:sysClr val="window" lastClr="FFFFFF"/>
      </a:lt1>
      <a:dk2>
        <a:srgbClr val="193446"/>
      </a:dk2>
      <a:lt2>
        <a:srgbClr val="53A8AC"/>
      </a:lt2>
      <a:accent1>
        <a:srgbClr val="3B778E"/>
      </a:accent1>
      <a:accent2>
        <a:srgbClr val="FDB517"/>
      </a:accent2>
      <a:accent3>
        <a:srgbClr val="C9DEB5"/>
      </a:accent3>
      <a:accent4>
        <a:srgbClr val="DADADA"/>
      </a:accent4>
      <a:accent5>
        <a:srgbClr val="ED8A36"/>
      </a:accent5>
      <a:accent6>
        <a:srgbClr val="B62959"/>
      </a:accent6>
      <a:hlink>
        <a:srgbClr val="3B778E"/>
      </a:hlink>
      <a:folHlink>
        <a:srgbClr val="4C5C68"/>
      </a:folHlink>
    </a:clrScheme>
    <a:fontScheme name="Custom 3">
      <a:majorFont>
        <a:latin typeface="Montserrat"/>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 Template" id="{ED78C0FF-36DA-4AEC-B730-BF6F79517680}" vid="{1290C06C-F25C-4248-9A39-09BEA1986E65}"/>
    </a:ext>
  </a:extLst>
</a:theme>
</file>

<file path=ppt/theme/theme3.xml><?xml version="1.0" encoding="utf-8"?>
<a:theme xmlns:a="http://schemas.openxmlformats.org/drawingml/2006/main" name="CCC Theme 2019">
  <a:themeElements>
    <a:clrScheme name="New CCC Colors">
      <a:dk1>
        <a:sysClr val="windowText" lastClr="000000"/>
      </a:dk1>
      <a:lt1>
        <a:sysClr val="window" lastClr="FFFFFF"/>
      </a:lt1>
      <a:dk2>
        <a:srgbClr val="193446"/>
      </a:dk2>
      <a:lt2>
        <a:srgbClr val="53A8AC"/>
      </a:lt2>
      <a:accent1>
        <a:srgbClr val="3B778E"/>
      </a:accent1>
      <a:accent2>
        <a:srgbClr val="FDB517"/>
      </a:accent2>
      <a:accent3>
        <a:srgbClr val="C9DEB5"/>
      </a:accent3>
      <a:accent4>
        <a:srgbClr val="DADADA"/>
      </a:accent4>
      <a:accent5>
        <a:srgbClr val="ED8A36"/>
      </a:accent5>
      <a:accent6>
        <a:srgbClr val="B62959"/>
      </a:accent6>
      <a:hlink>
        <a:srgbClr val="3B778E"/>
      </a:hlink>
      <a:folHlink>
        <a:srgbClr val="4C5C68"/>
      </a:folHlink>
    </a:clrScheme>
    <a:fontScheme name="Custom 3">
      <a:majorFont>
        <a:latin typeface="Montserrat"/>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NR Department presentation" id="{14640302-78F0-4B86-B245-AE852F3E1A60}" vid="{E7E2FE90-AF9F-4C31-B9A0-66411FA1D005}"/>
    </a:ext>
  </a:extLst>
</a:theme>
</file>

<file path=ppt/theme/theme4.xml><?xml version="1.0" encoding="utf-8"?>
<a:theme xmlns:a="http://schemas.openxmlformats.org/drawingml/2006/main" name="1_CCC Theme 2019">
  <a:themeElements>
    <a:clrScheme name="New CCC Colors">
      <a:dk1>
        <a:sysClr val="windowText" lastClr="000000"/>
      </a:dk1>
      <a:lt1>
        <a:sysClr val="window" lastClr="FFFFFF"/>
      </a:lt1>
      <a:dk2>
        <a:srgbClr val="193446"/>
      </a:dk2>
      <a:lt2>
        <a:srgbClr val="53A8AC"/>
      </a:lt2>
      <a:accent1>
        <a:srgbClr val="3B778E"/>
      </a:accent1>
      <a:accent2>
        <a:srgbClr val="FDB517"/>
      </a:accent2>
      <a:accent3>
        <a:srgbClr val="C9DEB5"/>
      </a:accent3>
      <a:accent4>
        <a:srgbClr val="DADADA"/>
      </a:accent4>
      <a:accent5>
        <a:srgbClr val="ED8A36"/>
      </a:accent5>
      <a:accent6>
        <a:srgbClr val="B62959"/>
      </a:accent6>
      <a:hlink>
        <a:srgbClr val="3B778E"/>
      </a:hlink>
      <a:folHlink>
        <a:srgbClr val="4C5C68"/>
      </a:folHlink>
    </a:clrScheme>
    <a:fontScheme name="Custom 3">
      <a:majorFont>
        <a:latin typeface="Montserrat"/>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ommission Presentation Template" id="{A6A19B71-6CB7-4D85-B2A5-49510DDB085C}" vid="{7BFC80B1-7199-4AC2-8DDC-DCE88757A1A5}"/>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61E939B2701F34AAB3D8024A4166AA6" ma:contentTypeVersion="19" ma:contentTypeDescription="Create a new document." ma:contentTypeScope="" ma:versionID="aab961db014f2d25ee2b97f6449b5762">
  <xsd:schema xmlns:xsd="http://www.w3.org/2001/XMLSchema" xmlns:xs="http://www.w3.org/2001/XMLSchema" xmlns:p="http://schemas.microsoft.com/office/2006/metadata/properties" xmlns:ns2="b011d414-3260-4405-908a-95aeb116e249" xmlns:ns3="7e245825-fe00-44cb-a130-bcb3cdd41a9c" targetNamespace="http://schemas.microsoft.com/office/2006/metadata/properties" ma:root="true" ma:fieldsID="b97ce3f664c3d17b83223deb253d3119" ns2:_="" ns3:_="">
    <xsd:import namespace="b011d414-3260-4405-908a-95aeb116e249"/>
    <xsd:import namespace="7e245825-fe00-44cb-a130-bcb3cdd41a9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lcf76f155ced4ddcb4097134ff3c332f" minOccurs="0"/>
                <xsd:element ref="ns2:TaxCatchAll" minOccurs="0"/>
                <xsd:element ref="ns3:MediaServiceDateTaken" minOccurs="0"/>
                <xsd:element ref="ns3:MediaLengthInSeconds" minOccurs="0"/>
                <xsd:element ref="ns3:MediaServiceObjectDetectorVersions" minOccurs="0"/>
                <xsd:element ref="ns3:MediaServiceLocation"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011d414-3260-4405-908a-95aeb116e24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5bbb4f41-1d28-4418-85da-10149aba5411}" ma:internalName="TaxCatchAll" ma:showField="CatchAllData" ma:web="b011d414-3260-4405-908a-95aeb116e24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e245825-fe00-44cb-a130-bcb3cdd41a9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e940289e-7c2c-41a1-9630-5237cb6f5e2a"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dexed="true" ma:internalName="MediaServiceDateTake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b011d414-3260-4405-908a-95aeb116e249" xsi:nil="true"/>
    <lcf76f155ced4ddcb4097134ff3c332f xmlns="7e245825-fe00-44cb-a130-bcb3cdd41a9c">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724D508-17A9-421F-BE41-BDD1293D0450}"/>
</file>

<file path=customXml/itemProps2.xml><?xml version="1.0" encoding="utf-8"?>
<ds:datastoreItem xmlns:ds="http://schemas.openxmlformats.org/officeDocument/2006/customXml" ds:itemID="{2BBA157A-BA79-4E95-8B1F-CF9C73A55ED7}">
  <ds:schemaRefs>
    <ds:schemaRef ds:uri="http://schemas.microsoft.com/office/2006/documentManagement/types"/>
    <ds:schemaRef ds:uri="http://schemas.microsoft.com/office/infopath/2007/PartnerControls"/>
    <ds:schemaRef ds:uri="http://purl.org/dc/elements/1.1/"/>
    <ds:schemaRef ds:uri="http://schemas.openxmlformats.org/package/2006/metadata/core-properties"/>
    <ds:schemaRef ds:uri="http://purl.org/dc/terms/"/>
    <ds:schemaRef ds:uri="89b5e9be-a501-4807-8169-52ae27336c6d"/>
    <ds:schemaRef ds:uri="5d982bf3-a48c-4351-8fdb-12b10060851e"/>
    <ds:schemaRef ds:uri="9be3f55f-8098-485e-a615-a10e4181e135"/>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5663C6F6-B58E-4F82-A7A7-1BACA7B8ABA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5611</TotalTime>
  <Words>939</Words>
  <Application>Microsoft Office PowerPoint</Application>
  <PresentationFormat>Widescreen</PresentationFormat>
  <Paragraphs>158</Paragraphs>
  <Slides>15</Slides>
  <Notes>15</Notes>
  <HiddenSlides>0</HiddenSlides>
  <MMClips>0</MMClips>
  <ScaleCrop>false</ScaleCrop>
  <HeadingPairs>
    <vt:vector size="4" baseType="variant">
      <vt:variant>
        <vt:lpstr>Theme</vt:lpstr>
      </vt:variant>
      <vt:variant>
        <vt:i4>4</vt:i4>
      </vt:variant>
      <vt:variant>
        <vt:lpstr>Slide Titles</vt:lpstr>
      </vt:variant>
      <vt:variant>
        <vt:i4>15</vt:i4>
      </vt:variant>
    </vt:vector>
  </HeadingPairs>
  <TitlesOfParts>
    <vt:vector size="19" baseType="lpstr">
      <vt:lpstr>4_CCC Theme 2019</vt:lpstr>
      <vt:lpstr>2_CCC Theme 2019</vt:lpstr>
      <vt:lpstr>CCC Theme 2019</vt:lpstr>
      <vt:lpstr>1_CCC Theme 2019</vt:lpstr>
      <vt:lpstr>PowerPoint Presentation</vt:lpstr>
      <vt:lpstr>PowerPoint Presentation</vt:lpstr>
      <vt:lpstr>PowerPoint Presentation</vt:lpstr>
      <vt:lpstr>PowerPoint Presentation</vt:lpstr>
      <vt:lpstr>PowerPoint Presentation</vt:lpstr>
      <vt:lpstr>RECOMMENDATIONS  PROGRAMS</vt:lpstr>
      <vt:lpstr>RECOMMENDATIONS  PROGRAMS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Erin Perry</dc:creator>
  <cp:lastModifiedBy>Erin Perry</cp:lastModifiedBy>
  <cp:revision>5</cp:revision>
  <cp:lastPrinted>2025-06-25T13:45:18Z</cp:lastPrinted>
  <dcterms:created xsi:type="dcterms:W3CDTF">2025-06-23T19:13:03Z</dcterms:created>
  <dcterms:modified xsi:type="dcterms:W3CDTF">2025-10-06T16:54:14Z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b8ca930-c773-4612-ba57-7600e9043226_Enabled">
    <vt:lpwstr>true</vt:lpwstr>
  </property>
  <property fmtid="{D5CDD505-2E9C-101B-9397-08002B2CF9AE}" pid="3" name="MSIP_Label_4b8ca930-c773-4612-ba57-7600e9043226_SetDate">
    <vt:lpwstr>2025-06-23T19:36:57Z</vt:lpwstr>
  </property>
  <property fmtid="{D5CDD505-2E9C-101B-9397-08002B2CF9AE}" pid="4" name="MSIP_Label_4b8ca930-c773-4612-ba57-7600e9043226_Method">
    <vt:lpwstr>Standard</vt:lpwstr>
  </property>
  <property fmtid="{D5CDD505-2E9C-101B-9397-08002B2CF9AE}" pid="5" name="MSIP_Label_4b8ca930-c773-4612-ba57-7600e9043226_Name">
    <vt:lpwstr>defa4170-0d19-0005-0004-bc88714345d2</vt:lpwstr>
  </property>
  <property fmtid="{D5CDD505-2E9C-101B-9397-08002B2CF9AE}" pid="6" name="MSIP_Label_4b8ca930-c773-4612-ba57-7600e9043226_SiteId">
    <vt:lpwstr>84475217-b423-48db-b766-ed4bbbea74f1</vt:lpwstr>
  </property>
  <property fmtid="{D5CDD505-2E9C-101B-9397-08002B2CF9AE}" pid="7" name="MSIP_Label_4b8ca930-c773-4612-ba57-7600e9043226_ActionId">
    <vt:lpwstr>04a3f9ab-f7ab-434b-a633-0a4d507a525c</vt:lpwstr>
  </property>
  <property fmtid="{D5CDD505-2E9C-101B-9397-08002B2CF9AE}" pid="8" name="MSIP_Label_4b8ca930-c773-4612-ba57-7600e9043226_ContentBits">
    <vt:lpwstr>0</vt:lpwstr>
  </property>
  <property fmtid="{D5CDD505-2E9C-101B-9397-08002B2CF9AE}" pid="9" name="MSIP_Label_4b8ca930-c773-4612-ba57-7600e9043226_Tag">
    <vt:lpwstr>10, 3, 0, 1</vt:lpwstr>
  </property>
  <property fmtid="{D5CDD505-2E9C-101B-9397-08002B2CF9AE}" pid="10" name="ContentTypeId">
    <vt:lpwstr>0x010100061E939B2701F34AAB3D8024A4166AA6</vt:lpwstr>
  </property>
  <property fmtid="{D5CDD505-2E9C-101B-9397-08002B2CF9AE}" pid="11" name="Project_x0020_ID">
    <vt:lpwstr/>
  </property>
  <property fmtid="{D5CDD505-2E9C-101B-9397-08002B2CF9AE}" pid="12" name="Regulatory Review Types">
    <vt:lpwstr/>
  </property>
  <property fmtid="{D5CDD505-2E9C-101B-9397-08002B2CF9AE}" pid="13" name="Subregions">
    <vt:lpwstr/>
  </property>
  <property fmtid="{D5CDD505-2E9C-101B-9397-08002B2CF9AE}" pid="14" name="CCC Document Type">
    <vt:lpwstr/>
  </property>
  <property fmtid="{D5CDD505-2E9C-101B-9397-08002B2CF9AE}" pid="15" name="Year">
    <vt:lpwstr/>
  </property>
  <property fmtid="{D5CDD505-2E9C-101B-9397-08002B2CF9AE}" pid="16" name="CCC_x0020_Document_x0020_Type">
    <vt:lpwstr/>
  </property>
  <property fmtid="{D5CDD505-2E9C-101B-9397-08002B2CF9AE}" pid="17" name="MediaServiceImageTags">
    <vt:lpwstr/>
  </property>
  <property fmtid="{D5CDD505-2E9C-101B-9397-08002B2CF9AE}" pid="18" name="Regulatory_x0020_Review_x0020_Types">
    <vt:lpwstr/>
  </property>
  <property fmtid="{D5CDD505-2E9C-101B-9397-08002B2CF9AE}" pid="19" name="Town_x0020_or_x0020_Village">
    <vt:lpwstr/>
  </property>
  <property fmtid="{D5CDD505-2E9C-101B-9397-08002B2CF9AE}" pid="20" name="Project ID">
    <vt:lpwstr/>
  </property>
  <property fmtid="{D5CDD505-2E9C-101B-9397-08002B2CF9AE}" pid="21" name="Document Status">
    <vt:lpwstr/>
  </property>
  <property fmtid="{D5CDD505-2E9C-101B-9397-08002B2CF9AE}" pid="22" name="Document_x0020_Status">
    <vt:lpwstr/>
  </property>
  <property fmtid="{D5CDD505-2E9C-101B-9397-08002B2CF9AE}" pid="23" name="Agency">
    <vt:lpwstr/>
  </property>
  <property fmtid="{D5CDD505-2E9C-101B-9397-08002B2CF9AE}" pid="24" name="Town or Village">
    <vt:lpwstr/>
  </property>
</Properties>
</file>