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804" r:id="rId2"/>
    <p:sldId id="350" r:id="rId3"/>
    <p:sldId id="741" r:id="rId4"/>
    <p:sldId id="805" r:id="rId5"/>
    <p:sldId id="773" r:id="rId6"/>
    <p:sldId id="811" r:id="rId7"/>
    <p:sldId id="700" r:id="rId8"/>
    <p:sldId id="693" r:id="rId9"/>
    <p:sldId id="744" r:id="rId10"/>
    <p:sldId id="783" r:id="rId11"/>
    <p:sldId id="575" r:id="rId12"/>
    <p:sldId id="745" r:id="rId13"/>
    <p:sldId id="701" r:id="rId14"/>
    <p:sldId id="640" r:id="rId15"/>
    <p:sldId id="706" r:id="rId16"/>
    <p:sldId id="815" r:id="rId17"/>
    <p:sldId id="704" r:id="rId18"/>
    <p:sldId id="784" r:id="rId19"/>
    <p:sldId id="750" r:id="rId20"/>
    <p:sldId id="277" r:id="rId21"/>
    <p:sldId id="402" r:id="rId22"/>
    <p:sldId id="813" r:id="rId23"/>
    <p:sldId id="785" r:id="rId24"/>
    <p:sldId id="756" r:id="rId25"/>
    <p:sldId id="818" r:id="rId26"/>
    <p:sldId id="787" r:id="rId27"/>
    <p:sldId id="792" r:id="rId28"/>
    <p:sldId id="812" r:id="rId29"/>
    <p:sldId id="757" r:id="rId30"/>
    <p:sldId id="821" r:id="rId31"/>
    <p:sldId id="794" r:id="rId32"/>
    <p:sldId id="280" r:id="rId33"/>
    <p:sldId id="809" r:id="rId34"/>
    <p:sldId id="810" r:id="rId35"/>
    <p:sldId id="759" r:id="rId36"/>
    <p:sldId id="760" r:id="rId37"/>
    <p:sldId id="808" r:id="rId38"/>
    <p:sldId id="786" r:id="rId39"/>
    <p:sldId id="82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F54E50-4E56-B79F-BCD0-83D6D5197620}" name="Hughes, Tara" initials="HT" userId="S::53469@icf.com::b3e529c7-7a27-4eb4-b3f2-05cd986aa1dc" providerId="AD"/>
  <p188:author id="{4F6F86F1-0222-16E4-91F9-324823BA7AE5}" name="Eagan, Amanda" initials="EA" userId="S::56221@icf.com::ba81918d-d7ca-4b6a-a9e1-1ef71a5c9e5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201721-1679-46D3-9F06-6EF2A61FD55A}" v="97" dt="2026-03-08T17:05:39.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66" autoAdjust="0"/>
    <p:restoredTop sz="77720" autoAdjust="0"/>
  </p:normalViewPr>
  <p:slideViewPr>
    <p:cSldViewPr snapToGrid="0">
      <p:cViewPr>
        <p:scale>
          <a:sx n="60" d="100"/>
          <a:sy n="60" d="100"/>
        </p:scale>
        <p:origin x="345"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Hughes" userId="80d1bec3845a03d4" providerId="LiveId" clId="{6E62C6E3-47DB-43D7-A994-97EF84229087}"/>
    <pc:docChg chg="undo custSel addSld delSld modSld sldOrd addMainMaster delMainMaster modMainMaster">
      <pc:chgData name="Tara Hughes" userId="80d1bec3845a03d4" providerId="LiveId" clId="{6E62C6E3-47DB-43D7-A994-97EF84229087}" dt="2026-03-08T17:15:27.861" v="652" actId="207"/>
      <pc:docMkLst>
        <pc:docMk/>
      </pc:docMkLst>
      <pc:sldChg chg="add del">
        <pc:chgData name="Tara Hughes" userId="80d1bec3845a03d4" providerId="LiveId" clId="{6E62C6E3-47DB-43D7-A994-97EF84229087}" dt="2026-03-08T15:58:17.788" v="28" actId="47"/>
        <pc:sldMkLst>
          <pc:docMk/>
          <pc:sldMk cId="3395546104" sldId="274"/>
        </pc:sldMkLst>
      </pc:sldChg>
      <pc:sldChg chg="modSp add del mod">
        <pc:chgData name="Tara Hughes" userId="80d1bec3845a03d4" providerId="LiveId" clId="{6E62C6E3-47DB-43D7-A994-97EF84229087}" dt="2026-03-08T17:03:54.423" v="498" actId="47"/>
        <pc:sldMkLst>
          <pc:docMk/>
          <pc:sldMk cId="2809342229" sldId="275"/>
        </pc:sldMkLst>
        <pc:spChg chg="mod">
          <ac:chgData name="Tara Hughes" userId="80d1bec3845a03d4" providerId="LiveId" clId="{6E62C6E3-47DB-43D7-A994-97EF84229087}" dt="2026-03-08T17:03:39.431" v="497" actId="207"/>
          <ac:spMkLst>
            <pc:docMk/>
            <pc:sldMk cId="2809342229" sldId="275"/>
            <ac:spMk id="3" creationId="{00000000-0000-0000-0000-000000000000}"/>
          </ac:spMkLst>
        </pc:spChg>
      </pc:sldChg>
      <pc:sldChg chg="modSp add modNotesTx">
        <pc:chgData name="Tara Hughes" userId="80d1bec3845a03d4" providerId="LiveId" clId="{6E62C6E3-47DB-43D7-A994-97EF84229087}" dt="2026-03-08T16:46:07.652" v="378" actId="20577"/>
        <pc:sldMkLst>
          <pc:docMk/>
          <pc:sldMk cId="0" sldId="277"/>
        </pc:sldMkLst>
        <pc:graphicFrameChg chg="mod">
          <ac:chgData name="Tara Hughes" userId="80d1bec3845a03d4" providerId="LiveId" clId="{6E62C6E3-47DB-43D7-A994-97EF84229087}" dt="2026-03-08T16:44:16.736" v="360" actId="255"/>
          <ac:graphicFrameMkLst>
            <pc:docMk/>
            <pc:sldMk cId="0" sldId="277"/>
            <ac:graphicFrameMk id="2" creationId="{7ED3910A-C9EE-4454-8BCC-ECFFBAB94BCB}"/>
          </ac:graphicFrameMkLst>
        </pc:graphicFrameChg>
      </pc:sldChg>
      <pc:sldChg chg="modSp add mod">
        <pc:chgData name="Tara Hughes" userId="80d1bec3845a03d4" providerId="LiveId" clId="{6E62C6E3-47DB-43D7-A994-97EF84229087}" dt="2026-03-08T16:14:52.042" v="94" actId="2"/>
        <pc:sldMkLst>
          <pc:docMk/>
          <pc:sldMk cId="4256003639" sldId="280"/>
        </pc:sldMkLst>
        <pc:graphicFrameChg chg="modGraphic">
          <ac:chgData name="Tara Hughes" userId="80d1bec3845a03d4" providerId="LiveId" clId="{6E62C6E3-47DB-43D7-A994-97EF84229087}" dt="2026-03-08T16:14:52.042" v="94" actId="2"/>
          <ac:graphicFrameMkLst>
            <pc:docMk/>
            <pc:sldMk cId="4256003639" sldId="280"/>
            <ac:graphicFrameMk id="5" creationId="{00000000-0000-0000-0000-000000000000}"/>
          </ac:graphicFrameMkLst>
        </pc:graphicFrameChg>
      </pc:sldChg>
      <pc:sldChg chg="addSp delSp modSp add mod chgLayout">
        <pc:chgData name="Tara Hughes" userId="80d1bec3845a03d4" providerId="LiveId" clId="{6E62C6E3-47DB-43D7-A994-97EF84229087}" dt="2026-03-08T16:26:04.029" v="237" actId="1076"/>
        <pc:sldMkLst>
          <pc:docMk/>
          <pc:sldMk cId="0" sldId="350"/>
        </pc:sldMkLst>
        <pc:spChg chg="add del mod ord">
          <ac:chgData name="Tara Hughes" userId="80d1bec3845a03d4" providerId="LiveId" clId="{6E62C6E3-47DB-43D7-A994-97EF84229087}" dt="2026-03-08T16:06:18.069" v="83" actId="700"/>
          <ac:spMkLst>
            <pc:docMk/>
            <pc:sldMk cId="0" sldId="350"/>
            <ac:spMk id="2" creationId="{CAFB5009-AAD6-9587-4DAC-01C1D3DB8097}"/>
          </ac:spMkLst>
        </pc:spChg>
        <pc:spChg chg="add del mod ord">
          <ac:chgData name="Tara Hughes" userId="80d1bec3845a03d4" providerId="LiveId" clId="{6E62C6E3-47DB-43D7-A994-97EF84229087}" dt="2026-03-08T16:06:18.069" v="83" actId="700"/>
          <ac:spMkLst>
            <pc:docMk/>
            <pc:sldMk cId="0" sldId="350"/>
            <ac:spMk id="3" creationId="{3D6428E2-FFD4-6E9C-8188-94F894A9EEDD}"/>
          </ac:spMkLst>
        </pc:spChg>
        <pc:spChg chg="mod ord">
          <ac:chgData name="Tara Hughes" userId="80d1bec3845a03d4" providerId="LiveId" clId="{6E62C6E3-47DB-43D7-A994-97EF84229087}" dt="2026-03-08T16:26:04.029" v="237" actId="1076"/>
          <ac:spMkLst>
            <pc:docMk/>
            <pc:sldMk cId="0" sldId="350"/>
            <ac:spMk id="332" creationId="{00000000-0000-0000-0000-000000000000}"/>
          </ac:spMkLst>
        </pc:spChg>
        <pc:spChg chg="del mod ord">
          <ac:chgData name="Tara Hughes" userId="80d1bec3845a03d4" providerId="LiveId" clId="{6E62C6E3-47DB-43D7-A994-97EF84229087}" dt="2026-03-08T16:06:37.271" v="85" actId="478"/>
          <ac:spMkLst>
            <pc:docMk/>
            <pc:sldMk cId="0" sldId="350"/>
            <ac:spMk id="347" creationId="{184C3B1A-C103-D53E-115E-5F9068D84D9C}"/>
          </ac:spMkLst>
        </pc:spChg>
        <pc:spChg chg="mod ord">
          <ac:chgData name="Tara Hughes" userId="80d1bec3845a03d4" providerId="LiveId" clId="{6E62C6E3-47DB-43D7-A994-97EF84229087}" dt="2026-03-08T16:06:18.069" v="83" actId="700"/>
          <ac:spMkLst>
            <pc:docMk/>
            <pc:sldMk cId="0" sldId="350"/>
            <ac:spMk id="348" creationId="{D168BA6F-705A-C1D4-1FB7-ADEC0B6E8617}"/>
          </ac:spMkLst>
        </pc:spChg>
      </pc:sldChg>
      <pc:sldChg chg="add del">
        <pc:chgData name="Tara Hughes" userId="80d1bec3845a03d4" providerId="LiveId" clId="{6E62C6E3-47DB-43D7-A994-97EF84229087}" dt="2026-03-08T15:52:46.346" v="17" actId="47"/>
        <pc:sldMkLst>
          <pc:docMk/>
          <pc:sldMk cId="3736812769" sldId="357"/>
        </pc:sldMkLst>
      </pc:sldChg>
      <pc:sldChg chg="add mod modShow">
        <pc:chgData name="Tara Hughes" userId="80d1bec3845a03d4" providerId="LiveId" clId="{6E62C6E3-47DB-43D7-A994-97EF84229087}" dt="2026-03-08T16:46:16.265" v="379" actId="729"/>
        <pc:sldMkLst>
          <pc:docMk/>
          <pc:sldMk cId="3605972007" sldId="402"/>
        </pc:sldMkLst>
      </pc:sldChg>
      <pc:sldChg chg="add">
        <pc:chgData name="Tara Hughes" userId="80d1bec3845a03d4" providerId="LiveId" clId="{6E62C6E3-47DB-43D7-A994-97EF84229087}" dt="2026-03-08T15:49:09.614" v="0"/>
        <pc:sldMkLst>
          <pc:docMk/>
          <pc:sldMk cId="1930649006" sldId="575"/>
        </pc:sldMkLst>
      </pc:sldChg>
      <pc:sldChg chg="modSp add">
        <pc:chgData name="Tara Hughes" userId="80d1bec3845a03d4" providerId="LiveId" clId="{6E62C6E3-47DB-43D7-A994-97EF84229087}" dt="2026-03-08T16:36:08.326" v="307" actId="18714"/>
        <pc:sldMkLst>
          <pc:docMk/>
          <pc:sldMk cId="3031885013" sldId="640"/>
        </pc:sldMkLst>
        <pc:graphicFrameChg chg="mod">
          <ac:chgData name="Tara Hughes" userId="80d1bec3845a03d4" providerId="LiveId" clId="{6E62C6E3-47DB-43D7-A994-97EF84229087}" dt="2026-03-08T16:36:08.326" v="307" actId="18714"/>
          <ac:graphicFrameMkLst>
            <pc:docMk/>
            <pc:sldMk cId="3031885013" sldId="640"/>
            <ac:graphicFrameMk id="5" creationId="{9FFC53C9-6D73-40A4-97B4-A20A5FB5C67D}"/>
          </ac:graphicFrameMkLst>
        </pc:graphicFrameChg>
      </pc:sldChg>
      <pc:sldChg chg="modSp add mod">
        <pc:chgData name="Tara Hughes" userId="80d1bec3845a03d4" providerId="LiveId" clId="{6E62C6E3-47DB-43D7-A994-97EF84229087}" dt="2026-03-08T16:27:33.374" v="257" actId="14100"/>
        <pc:sldMkLst>
          <pc:docMk/>
          <pc:sldMk cId="1861526838" sldId="693"/>
        </pc:sldMkLst>
        <pc:spChg chg="mod">
          <ac:chgData name="Tara Hughes" userId="80d1bec3845a03d4" providerId="LiveId" clId="{6E62C6E3-47DB-43D7-A994-97EF84229087}" dt="2026-03-08T16:27:33.374" v="257" actId="14100"/>
          <ac:spMkLst>
            <pc:docMk/>
            <pc:sldMk cId="1861526838" sldId="693"/>
            <ac:spMk id="2" creationId="{3B85F173-7C40-4D76-9074-F6F705616C40}"/>
          </ac:spMkLst>
        </pc:spChg>
        <pc:spChg chg="mod">
          <ac:chgData name="Tara Hughes" userId="80d1bec3845a03d4" providerId="LiveId" clId="{6E62C6E3-47DB-43D7-A994-97EF84229087}" dt="2026-03-08T16:27:12.501" v="255" actId="27636"/>
          <ac:spMkLst>
            <pc:docMk/>
            <pc:sldMk cId="1861526838" sldId="693"/>
            <ac:spMk id="3" creationId="{CF9820AF-6228-D69A-9AB2-81CC3A494450}"/>
          </ac:spMkLst>
        </pc:spChg>
      </pc:sldChg>
      <pc:sldChg chg="modSp add mod">
        <pc:chgData name="Tara Hughes" userId="80d1bec3845a03d4" providerId="LiveId" clId="{6E62C6E3-47DB-43D7-A994-97EF84229087}" dt="2026-03-08T15:49:10.423" v="3" actId="27636"/>
        <pc:sldMkLst>
          <pc:docMk/>
          <pc:sldMk cId="471288473" sldId="700"/>
        </pc:sldMkLst>
        <pc:spChg chg="mod">
          <ac:chgData name="Tara Hughes" userId="80d1bec3845a03d4" providerId="LiveId" clId="{6E62C6E3-47DB-43D7-A994-97EF84229087}" dt="2026-03-08T15:49:10.423" v="3" actId="27636"/>
          <ac:spMkLst>
            <pc:docMk/>
            <pc:sldMk cId="471288473" sldId="700"/>
            <ac:spMk id="2" creationId="{C27F29BF-1154-CB9A-6959-F4FD0B189C6A}"/>
          </ac:spMkLst>
        </pc:spChg>
      </pc:sldChg>
      <pc:sldChg chg="modSp add mod">
        <pc:chgData name="Tara Hughes" userId="80d1bec3845a03d4" providerId="LiveId" clId="{6E62C6E3-47DB-43D7-A994-97EF84229087}" dt="2026-03-08T16:32:12.277" v="300" actId="1076"/>
        <pc:sldMkLst>
          <pc:docMk/>
          <pc:sldMk cId="103155918" sldId="701"/>
        </pc:sldMkLst>
        <pc:spChg chg="mod">
          <ac:chgData name="Tara Hughes" userId="80d1bec3845a03d4" providerId="LiveId" clId="{6E62C6E3-47DB-43D7-A994-97EF84229087}" dt="2026-03-08T16:32:12.277" v="300" actId="1076"/>
          <ac:spMkLst>
            <pc:docMk/>
            <pc:sldMk cId="103155918" sldId="701"/>
            <ac:spMk id="3" creationId="{D60A19BD-76D3-2D3B-EF44-76C030D4EDF9}"/>
          </ac:spMkLst>
        </pc:spChg>
        <pc:picChg chg="mod">
          <ac:chgData name="Tara Hughes" userId="80d1bec3845a03d4" providerId="LiveId" clId="{6E62C6E3-47DB-43D7-A994-97EF84229087}" dt="2026-03-08T16:31:47.311" v="294" actId="14100"/>
          <ac:picMkLst>
            <pc:docMk/>
            <pc:sldMk cId="103155918" sldId="701"/>
            <ac:picMk id="1026" creationId="{F6541662-068B-2E7C-3331-9BDA0C1938E8}"/>
          </ac:picMkLst>
        </pc:picChg>
        <pc:picChg chg="mod">
          <ac:chgData name="Tara Hughes" userId="80d1bec3845a03d4" providerId="LiveId" clId="{6E62C6E3-47DB-43D7-A994-97EF84229087}" dt="2026-03-08T16:31:42.087" v="293" actId="14100"/>
          <ac:picMkLst>
            <pc:docMk/>
            <pc:sldMk cId="103155918" sldId="701"/>
            <ac:picMk id="1030" creationId="{A0DBA07C-5414-CA16-5392-9499E7C29B74}"/>
          </ac:picMkLst>
        </pc:picChg>
      </pc:sldChg>
      <pc:sldChg chg="modSp add mod">
        <pc:chgData name="Tara Hughes" userId="80d1bec3845a03d4" providerId="LiveId" clId="{6E62C6E3-47DB-43D7-A994-97EF84229087}" dt="2026-03-08T16:41:31.423" v="336" actId="403"/>
        <pc:sldMkLst>
          <pc:docMk/>
          <pc:sldMk cId="3314937106" sldId="704"/>
        </pc:sldMkLst>
        <pc:spChg chg="mod">
          <ac:chgData name="Tara Hughes" userId="80d1bec3845a03d4" providerId="LiveId" clId="{6E62C6E3-47DB-43D7-A994-97EF84229087}" dt="2026-03-08T16:41:31.423" v="336" actId="403"/>
          <ac:spMkLst>
            <pc:docMk/>
            <pc:sldMk cId="3314937106" sldId="704"/>
            <ac:spMk id="2" creationId="{CEC5D947-3D9E-40C5-D672-5BB2D671A201}"/>
          </ac:spMkLst>
        </pc:spChg>
        <pc:spChg chg="mod">
          <ac:chgData name="Tara Hughes" userId="80d1bec3845a03d4" providerId="LiveId" clId="{6E62C6E3-47DB-43D7-A994-97EF84229087}" dt="2026-03-08T16:41:09.142" v="331" actId="27636"/>
          <ac:spMkLst>
            <pc:docMk/>
            <pc:sldMk cId="3314937106" sldId="704"/>
            <ac:spMk id="4" creationId="{666BF24D-5AC6-9749-0E1F-3066498B8580}"/>
          </ac:spMkLst>
        </pc:spChg>
        <pc:graphicFrameChg chg="mod">
          <ac:chgData name="Tara Hughes" userId="80d1bec3845a03d4" providerId="LiveId" clId="{6E62C6E3-47DB-43D7-A994-97EF84229087}" dt="2026-03-08T16:40:50.442" v="328" actId="1076"/>
          <ac:graphicFrameMkLst>
            <pc:docMk/>
            <pc:sldMk cId="3314937106" sldId="704"/>
            <ac:graphicFrameMk id="6" creationId="{A2D67AD8-2EE6-41FC-DC16-18963D0BA894}"/>
          </ac:graphicFrameMkLst>
        </pc:graphicFrameChg>
      </pc:sldChg>
      <pc:sldChg chg="modSp add mod ord">
        <pc:chgData name="Tara Hughes" userId="80d1bec3845a03d4" providerId="LiveId" clId="{6E62C6E3-47DB-43D7-A994-97EF84229087}" dt="2026-03-08T17:13:37.327" v="632" actId="207"/>
        <pc:sldMkLst>
          <pc:docMk/>
          <pc:sldMk cId="3508313614" sldId="706"/>
        </pc:sldMkLst>
        <pc:spChg chg="mod">
          <ac:chgData name="Tara Hughes" userId="80d1bec3845a03d4" providerId="LiveId" clId="{6E62C6E3-47DB-43D7-A994-97EF84229087}" dt="2026-03-08T17:13:33.561" v="631" actId="207"/>
          <ac:spMkLst>
            <pc:docMk/>
            <pc:sldMk cId="3508313614" sldId="706"/>
            <ac:spMk id="7" creationId="{2995CDDF-FE8D-09F8-2719-79259B5C9404}"/>
          </ac:spMkLst>
        </pc:spChg>
        <pc:spChg chg="mod">
          <ac:chgData name="Tara Hughes" userId="80d1bec3845a03d4" providerId="LiveId" clId="{6E62C6E3-47DB-43D7-A994-97EF84229087}" dt="2026-03-08T17:13:37.327" v="632" actId="207"/>
          <ac:spMkLst>
            <pc:docMk/>
            <pc:sldMk cId="3508313614" sldId="706"/>
            <ac:spMk id="10" creationId="{E7E5932E-40A5-F972-60EE-99CBDB411B41}"/>
          </ac:spMkLst>
        </pc:spChg>
      </pc:sldChg>
      <pc:sldChg chg="modSp add mod setBg">
        <pc:chgData name="Tara Hughes" userId="80d1bec3845a03d4" providerId="LiveId" clId="{6E62C6E3-47DB-43D7-A994-97EF84229087}" dt="2026-03-08T16:26:17.200" v="238" actId="113"/>
        <pc:sldMkLst>
          <pc:docMk/>
          <pc:sldMk cId="894568520" sldId="741"/>
        </pc:sldMkLst>
        <pc:spChg chg="mod">
          <ac:chgData name="Tara Hughes" userId="80d1bec3845a03d4" providerId="LiveId" clId="{6E62C6E3-47DB-43D7-A994-97EF84229087}" dt="2026-03-08T16:26:17.200" v="238" actId="113"/>
          <ac:spMkLst>
            <pc:docMk/>
            <pc:sldMk cId="894568520" sldId="741"/>
            <ac:spMk id="720" creationId="{00000000-0000-0000-0000-000000000000}"/>
          </ac:spMkLst>
        </pc:spChg>
      </pc:sldChg>
      <pc:sldChg chg="delSp modSp add mod">
        <pc:chgData name="Tara Hughes" userId="80d1bec3845a03d4" providerId="LiveId" clId="{6E62C6E3-47DB-43D7-A994-97EF84229087}" dt="2026-03-08T16:54:51.996" v="455" actId="478"/>
        <pc:sldMkLst>
          <pc:docMk/>
          <pc:sldMk cId="174983011" sldId="744"/>
        </pc:sldMkLst>
        <pc:spChg chg="del">
          <ac:chgData name="Tara Hughes" userId="80d1bec3845a03d4" providerId="LiveId" clId="{6E62C6E3-47DB-43D7-A994-97EF84229087}" dt="2026-03-08T16:54:50.356" v="454" actId="478"/>
          <ac:spMkLst>
            <pc:docMk/>
            <pc:sldMk cId="174983011" sldId="744"/>
            <ac:spMk id="7" creationId="{86A8F484-2211-4333-AFDB-3781E5E0A494}"/>
          </ac:spMkLst>
        </pc:spChg>
        <pc:spChg chg="mod">
          <ac:chgData name="Tara Hughes" userId="80d1bec3845a03d4" providerId="LiveId" clId="{6E62C6E3-47DB-43D7-A994-97EF84229087}" dt="2026-03-08T16:28:03.445" v="263" actId="1076"/>
          <ac:spMkLst>
            <pc:docMk/>
            <pc:sldMk cId="174983011" sldId="744"/>
            <ac:spMk id="10" creationId="{345F92EA-913D-486A-B7ED-A93F910B71DE}"/>
          </ac:spMkLst>
        </pc:spChg>
        <pc:spChg chg="mod">
          <ac:chgData name="Tara Hughes" userId="80d1bec3845a03d4" providerId="LiveId" clId="{6E62C6E3-47DB-43D7-A994-97EF84229087}" dt="2026-03-08T16:27:40.983" v="258" actId="113"/>
          <ac:spMkLst>
            <pc:docMk/>
            <pc:sldMk cId="174983011" sldId="744"/>
            <ac:spMk id="12" creationId="{B56C6336-C72A-4B86-A19C-B4D3EB85E472}"/>
          </ac:spMkLst>
        </pc:spChg>
        <pc:spChg chg="del">
          <ac:chgData name="Tara Hughes" userId="80d1bec3845a03d4" providerId="LiveId" clId="{6E62C6E3-47DB-43D7-A994-97EF84229087}" dt="2026-03-08T16:54:51.996" v="455" actId="478"/>
          <ac:spMkLst>
            <pc:docMk/>
            <pc:sldMk cId="174983011" sldId="744"/>
            <ac:spMk id="15" creationId="{DA9631C0-8F9B-47E3-AC13-4E7001B88FBA}"/>
          </ac:spMkLst>
        </pc:spChg>
      </pc:sldChg>
      <pc:sldChg chg="modSp add mod">
        <pc:chgData name="Tara Hughes" userId="80d1bec3845a03d4" providerId="LiveId" clId="{6E62C6E3-47DB-43D7-A994-97EF84229087}" dt="2026-03-08T16:31:26.819" v="292" actId="255"/>
        <pc:sldMkLst>
          <pc:docMk/>
          <pc:sldMk cId="0" sldId="745"/>
        </pc:sldMkLst>
        <pc:spChg chg="mod">
          <ac:chgData name="Tara Hughes" userId="80d1bec3845a03d4" providerId="LiveId" clId="{6E62C6E3-47DB-43D7-A994-97EF84229087}" dt="2026-03-08T16:29:17.734" v="272" actId="1076"/>
          <ac:spMkLst>
            <pc:docMk/>
            <pc:sldMk cId="0" sldId="745"/>
            <ac:spMk id="488" creationId="{00000000-0000-0000-0000-000000000000}"/>
          </ac:spMkLst>
        </pc:spChg>
        <pc:spChg chg="mod">
          <ac:chgData name="Tara Hughes" userId="80d1bec3845a03d4" providerId="LiveId" clId="{6E62C6E3-47DB-43D7-A994-97EF84229087}" dt="2026-03-08T16:31:26.819" v="292" actId="255"/>
          <ac:spMkLst>
            <pc:docMk/>
            <pc:sldMk cId="0" sldId="745"/>
            <ac:spMk id="489" creationId="{00000000-0000-0000-0000-000000000000}"/>
          </ac:spMkLst>
        </pc:spChg>
        <pc:picChg chg="mod">
          <ac:chgData name="Tara Hughes" userId="80d1bec3845a03d4" providerId="LiveId" clId="{6E62C6E3-47DB-43D7-A994-97EF84229087}" dt="2026-03-08T16:31:06.818" v="288" actId="14100"/>
          <ac:picMkLst>
            <pc:docMk/>
            <pc:sldMk cId="0" sldId="745"/>
            <ac:picMk id="490" creationId="{00000000-0000-0000-0000-000000000000}"/>
          </ac:picMkLst>
        </pc:picChg>
      </pc:sldChg>
      <pc:sldChg chg="modSp add mod">
        <pc:chgData name="Tara Hughes" userId="80d1bec3845a03d4" providerId="LiveId" clId="{6E62C6E3-47DB-43D7-A994-97EF84229087}" dt="2026-03-08T16:43:30.254" v="355" actId="1076"/>
        <pc:sldMkLst>
          <pc:docMk/>
          <pc:sldMk cId="1139110849" sldId="750"/>
        </pc:sldMkLst>
        <pc:spChg chg="mod">
          <ac:chgData name="Tara Hughes" userId="80d1bec3845a03d4" providerId="LiveId" clId="{6E62C6E3-47DB-43D7-A994-97EF84229087}" dt="2026-03-08T16:43:30.254" v="355" actId="1076"/>
          <ac:spMkLst>
            <pc:docMk/>
            <pc:sldMk cId="1139110849" sldId="750"/>
            <ac:spMk id="2" creationId="{50F69E11-227A-3349-03B6-FA9F7C5CD438}"/>
          </ac:spMkLst>
        </pc:spChg>
        <pc:spChg chg="mod">
          <ac:chgData name="Tara Hughes" userId="80d1bec3845a03d4" providerId="LiveId" clId="{6E62C6E3-47DB-43D7-A994-97EF84229087}" dt="2026-03-08T16:42:42.469" v="346" actId="1076"/>
          <ac:spMkLst>
            <pc:docMk/>
            <pc:sldMk cId="1139110849" sldId="750"/>
            <ac:spMk id="10" creationId="{E049ABB9-EC78-1DD1-224A-C4A6C6BD1B4D}"/>
          </ac:spMkLst>
        </pc:spChg>
        <pc:spChg chg="mod">
          <ac:chgData name="Tara Hughes" userId="80d1bec3845a03d4" providerId="LiveId" clId="{6E62C6E3-47DB-43D7-A994-97EF84229087}" dt="2026-03-08T16:43:01.969" v="349" actId="1076"/>
          <ac:spMkLst>
            <pc:docMk/>
            <pc:sldMk cId="1139110849" sldId="750"/>
            <ac:spMk id="11" creationId="{481E4633-4699-0BF1-8A76-77BFB3C7C46C}"/>
          </ac:spMkLst>
        </pc:spChg>
      </pc:sldChg>
      <pc:sldChg chg="add del">
        <pc:chgData name="Tara Hughes" userId="80d1bec3845a03d4" providerId="LiveId" clId="{6E62C6E3-47DB-43D7-A994-97EF84229087}" dt="2026-03-08T15:53:35.053" v="20" actId="47"/>
        <pc:sldMkLst>
          <pc:docMk/>
          <pc:sldMk cId="997410960" sldId="751"/>
        </pc:sldMkLst>
      </pc:sldChg>
      <pc:sldChg chg="delSp modSp add mod">
        <pc:chgData name="Tara Hughes" userId="80d1bec3845a03d4" providerId="LiveId" clId="{6E62C6E3-47DB-43D7-A994-97EF84229087}" dt="2026-03-08T16:47:54.349" v="405" actId="1076"/>
        <pc:sldMkLst>
          <pc:docMk/>
          <pc:sldMk cId="2137460136" sldId="756"/>
        </pc:sldMkLst>
        <pc:spChg chg="del">
          <ac:chgData name="Tara Hughes" userId="80d1bec3845a03d4" providerId="LiveId" clId="{6E62C6E3-47DB-43D7-A994-97EF84229087}" dt="2026-03-08T16:47:08.423" v="392" actId="478"/>
          <ac:spMkLst>
            <pc:docMk/>
            <pc:sldMk cId="2137460136" sldId="756"/>
            <ac:spMk id="7" creationId="{86A8F484-2211-4333-AFDB-3781E5E0A494}"/>
          </ac:spMkLst>
        </pc:spChg>
        <pc:spChg chg="mod">
          <ac:chgData name="Tara Hughes" userId="80d1bec3845a03d4" providerId="LiveId" clId="{6E62C6E3-47DB-43D7-A994-97EF84229087}" dt="2026-03-08T16:47:54.349" v="405" actId="1076"/>
          <ac:spMkLst>
            <pc:docMk/>
            <pc:sldMk cId="2137460136" sldId="756"/>
            <ac:spMk id="10" creationId="{345F92EA-913D-486A-B7ED-A93F910B71DE}"/>
          </ac:spMkLst>
        </pc:spChg>
        <pc:spChg chg="del">
          <ac:chgData name="Tara Hughes" userId="80d1bec3845a03d4" providerId="LiveId" clId="{6E62C6E3-47DB-43D7-A994-97EF84229087}" dt="2026-03-08T16:47:11.763" v="393" actId="478"/>
          <ac:spMkLst>
            <pc:docMk/>
            <pc:sldMk cId="2137460136" sldId="756"/>
            <ac:spMk id="15" creationId="{DA9631C0-8F9B-47E3-AC13-4E7001B88FBA}"/>
          </ac:spMkLst>
        </pc:spChg>
      </pc:sldChg>
      <pc:sldChg chg="addSp delSp modSp add mod">
        <pc:chgData name="Tara Hughes" userId="80d1bec3845a03d4" providerId="LiveId" clId="{6E62C6E3-47DB-43D7-A994-97EF84229087}" dt="2026-03-08T16:51:57.042" v="445" actId="478"/>
        <pc:sldMkLst>
          <pc:docMk/>
          <pc:sldMk cId="0" sldId="757"/>
        </pc:sldMkLst>
        <pc:spChg chg="mod">
          <ac:chgData name="Tara Hughes" userId="80d1bec3845a03d4" providerId="LiveId" clId="{6E62C6E3-47DB-43D7-A994-97EF84229087}" dt="2026-03-08T16:51:30.600" v="438" actId="14100"/>
          <ac:spMkLst>
            <pc:docMk/>
            <pc:sldMk cId="0" sldId="757"/>
            <ac:spMk id="2" creationId="{147D8F11-F6F6-E2E3-28C6-8633C16D974A}"/>
          </ac:spMkLst>
        </pc:spChg>
        <pc:spChg chg="add del mod">
          <ac:chgData name="Tara Hughes" userId="80d1bec3845a03d4" providerId="LiveId" clId="{6E62C6E3-47DB-43D7-A994-97EF84229087}" dt="2026-03-08T16:51:57.042" v="445" actId="478"/>
          <ac:spMkLst>
            <pc:docMk/>
            <pc:sldMk cId="0" sldId="757"/>
            <ac:spMk id="4" creationId="{9400ABFF-434C-0536-D467-100FAA17AF2F}"/>
          </ac:spMkLst>
        </pc:spChg>
        <pc:spChg chg="mod">
          <ac:chgData name="Tara Hughes" userId="80d1bec3845a03d4" providerId="LiveId" clId="{6E62C6E3-47DB-43D7-A994-97EF84229087}" dt="2026-03-08T16:51:53.827" v="444" actId="1076"/>
          <ac:spMkLst>
            <pc:docMk/>
            <pc:sldMk cId="0" sldId="757"/>
            <ac:spMk id="54" creationId="{9D74A823-9C1C-4491-AEF7-963B2F5DF7CF}"/>
          </ac:spMkLst>
        </pc:spChg>
        <pc:spChg chg="del mod">
          <ac:chgData name="Tara Hughes" userId="80d1bec3845a03d4" providerId="LiveId" clId="{6E62C6E3-47DB-43D7-A994-97EF84229087}" dt="2026-03-08T16:51:24.552" v="437" actId="478"/>
          <ac:spMkLst>
            <pc:docMk/>
            <pc:sldMk cId="0" sldId="757"/>
            <ac:spMk id="527" creationId="{00000000-0000-0000-0000-000000000000}"/>
          </ac:spMkLst>
        </pc:spChg>
        <pc:spChg chg="mod">
          <ac:chgData name="Tara Hughes" userId="80d1bec3845a03d4" providerId="LiveId" clId="{6E62C6E3-47DB-43D7-A994-97EF84229087}" dt="2026-03-08T16:51:36.847" v="440" actId="27636"/>
          <ac:spMkLst>
            <pc:docMk/>
            <pc:sldMk cId="0" sldId="757"/>
            <ac:spMk id="528" creationId="{00000000-0000-0000-0000-000000000000}"/>
          </ac:spMkLst>
        </pc:spChg>
        <pc:picChg chg="del">
          <ac:chgData name="Tara Hughes" userId="80d1bec3845a03d4" providerId="LiveId" clId="{6E62C6E3-47DB-43D7-A994-97EF84229087}" dt="2026-03-08T16:51:00.432" v="434" actId="478"/>
          <ac:picMkLst>
            <pc:docMk/>
            <pc:sldMk cId="0" sldId="757"/>
            <ac:picMk id="11" creationId="{FAD9BF2C-99D3-4077-A68A-EE750648E8C8}"/>
          </ac:picMkLst>
        </pc:picChg>
      </pc:sldChg>
      <pc:sldChg chg="add del">
        <pc:chgData name="Tara Hughes" userId="80d1bec3845a03d4" providerId="LiveId" clId="{6E62C6E3-47DB-43D7-A994-97EF84229087}" dt="2026-03-08T15:53:11.060" v="18" actId="47"/>
        <pc:sldMkLst>
          <pc:docMk/>
          <pc:sldMk cId="3287835606" sldId="758"/>
        </pc:sldMkLst>
      </pc:sldChg>
      <pc:sldChg chg="modSp add mod ord">
        <pc:chgData name="Tara Hughes" userId="80d1bec3845a03d4" providerId="LiveId" clId="{6E62C6E3-47DB-43D7-A994-97EF84229087}" dt="2026-03-08T17:12:08.547" v="620" actId="207"/>
        <pc:sldMkLst>
          <pc:docMk/>
          <pc:sldMk cId="1923596326" sldId="759"/>
        </pc:sldMkLst>
        <pc:spChg chg="mod">
          <ac:chgData name="Tara Hughes" userId="80d1bec3845a03d4" providerId="LiveId" clId="{6E62C6E3-47DB-43D7-A994-97EF84229087}" dt="2026-03-08T17:12:08.547" v="620" actId="207"/>
          <ac:spMkLst>
            <pc:docMk/>
            <pc:sldMk cId="1923596326" sldId="759"/>
            <ac:spMk id="7" creationId="{2995CDDF-FE8D-09F8-2719-79259B5C9404}"/>
          </ac:spMkLst>
        </pc:spChg>
        <pc:spChg chg="mod">
          <ac:chgData name="Tara Hughes" userId="80d1bec3845a03d4" providerId="LiveId" clId="{6E62C6E3-47DB-43D7-A994-97EF84229087}" dt="2026-03-08T17:12:04.814" v="619" actId="207"/>
          <ac:spMkLst>
            <pc:docMk/>
            <pc:sldMk cId="1923596326" sldId="759"/>
            <ac:spMk id="10" creationId="{E7E5932E-40A5-F972-60EE-99CBDB411B41}"/>
          </ac:spMkLst>
        </pc:spChg>
      </pc:sldChg>
      <pc:sldChg chg="modSp add mod ord">
        <pc:chgData name="Tara Hughes" userId="80d1bec3845a03d4" providerId="LiveId" clId="{6E62C6E3-47DB-43D7-A994-97EF84229087}" dt="2026-03-08T17:11:57.057" v="618" actId="207"/>
        <pc:sldMkLst>
          <pc:docMk/>
          <pc:sldMk cId="581655838" sldId="760"/>
        </pc:sldMkLst>
        <pc:spChg chg="mod">
          <ac:chgData name="Tara Hughes" userId="80d1bec3845a03d4" providerId="LiveId" clId="{6E62C6E3-47DB-43D7-A994-97EF84229087}" dt="2026-03-08T17:11:51.808" v="617" actId="207"/>
          <ac:spMkLst>
            <pc:docMk/>
            <pc:sldMk cId="581655838" sldId="760"/>
            <ac:spMk id="7" creationId="{2995CDDF-FE8D-09F8-2719-79259B5C9404}"/>
          </ac:spMkLst>
        </pc:spChg>
        <pc:spChg chg="mod">
          <ac:chgData name="Tara Hughes" userId="80d1bec3845a03d4" providerId="LiveId" clId="{6E62C6E3-47DB-43D7-A994-97EF84229087}" dt="2026-03-08T17:11:57.057" v="618" actId="207"/>
          <ac:spMkLst>
            <pc:docMk/>
            <pc:sldMk cId="581655838" sldId="760"/>
            <ac:spMk id="10" creationId="{E7E5932E-40A5-F972-60EE-99CBDB411B41}"/>
          </ac:spMkLst>
        </pc:spChg>
      </pc:sldChg>
      <pc:sldChg chg="add del">
        <pc:chgData name="Tara Hughes" userId="80d1bec3845a03d4" providerId="LiveId" clId="{6E62C6E3-47DB-43D7-A994-97EF84229087}" dt="2026-03-08T15:54:09.946" v="22" actId="47"/>
        <pc:sldMkLst>
          <pc:docMk/>
          <pc:sldMk cId="3960582164" sldId="761"/>
        </pc:sldMkLst>
      </pc:sldChg>
      <pc:sldChg chg="add del">
        <pc:chgData name="Tara Hughes" userId="80d1bec3845a03d4" providerId="LiveId" clId="{6E62C6E3-47DB-43D7-A994-97EF84229087}" dt="2026-03-08T15:54:09.946" v="22" actId="47"/>
        <pc:sldMkLst>
          <pc:docMk/>
          <pc:sldMk cId="3963782475" sldId="762"/>
        </pc:sldMkLst>
      </pc:sldChg>
      <pc:sldChg chg="add del">
        <pc:chgData name="Tara Hughes" userId="80d1bec3845a03d4" providerId="LiveId" clId="{6E62C6E3-47DB-43D7-A994-97EF84229087}" dt="2026-03-08T15:58:42.105" v="29" actId="47"/>
        <pc:sldMkLst>
          <pc:docMk/>
          <pc:sldMk cId="1425864359" sldId="764"/>
        </pc:sldMkLst>
      </pc:sldChg>
      <pc:sldChg chg="add del setBg modNotesTx">
        <pc:chgData name="Tara Hughes" userId="80d1bec3845a03d4" providerId="LiveId" clId="{6E62C6E3-47DB-43D7-A994-97EF84229087}" dt="2026-03-08T17:03:54.423" v="498" actId="47"/>
        <pc:sldMkLst>
          <pc:docMk/>
          <pc:sldMk cId="1103406915" sldId="768"/>
        </pc:sldMkLst>
      </pc:sldChg>
      <pc:sldChg chg="modSp add mod modNotesTx">
        <pc:chgData name="Tara Hughes" userId="80d1bec3845a03d4" providerId="LiveId" clId="{6E62C6E3-47DB-43D7-A994-97EF84229087}" dt="2026-03-08T17:14:27.071" v="639" actId="207"/>
        <pc:sldMkLst>
          <pc:docMk/>
          <pc:sldMk cId="4032205427" sldId="773"/>
        </pc:sldMkLst>
        <pc:spChg chg="mod">
          <ac:chgData name="Tara Hughes" userId="80d1bec3845a03d4" providerId="LiveId" clId="{6E62C6E3-47DB-43D7-A994-97EF84229087}" dt="2026-03-08T17:14:24.015" v="638" actId="207"/>
          <ac:spMkLst>
            <pc:docMk/>
            <pc:sldMk cId="4032205427" sldId="773"/>
            <ac:spMk id="7" creationId="{2995CDDF-FE8D-09F8-2719-79259B5C9404}"/>
          </ac:spMkLst>
        </pc:spChg>
        <pc:spChg chg="mod">
          <ac:chgData name="Tara Hughes" userId="80d1bec3845a03d4" providerId="LiveId" clId="{6E62C6E3-47DB-43D7-A994-97EF84229087}" dt="2026-03-08T17:14:27.071" v="639" actId="207"/>
          <ac:spMkLst>
            <pc:docMk/>
            <pc:sldMk cId="4032205427" sldId="773"/>
            <ac:spMk id="10" creationId="{E7E5932E-40A5-F972-60EE-99CBDB411B41}"/>
          </ac:spMkLst>
        </pc:spChg>
      </pc:sldChg>
      <pc:sldChg chg="add del">
        <pc:chgData name="Tara Hughes" userId="80d1bec3845a03d4" providerId="LiveId" clId="{6E62C6E3-47DB-43D7-A994-97EF84229087}" dt="2026-03-08T15:50:11.710" v="14" actId="47"/>
        <pc:sldMkLst>
          <pc:docMk/>
          <pc:sldMk cId="3096600348" sldId="774"/>
        </pc:sldMkLst>
      </pc:sldChg>
      <pc:sldChg chg="add del">
        <pc:chgData name="Tara Hughes" userId="80d1bec3845a03d4" providerId="LiveId" clId="{6E62C6E3-47DB-43D7-A994-97EF84229087}" dt="2026-03-08T15:50:13.492" v="15" actId="47"/>
        <pc:sldMkLst>
          <pc:docMk/>
          <pc:sldMk cId="3252251717" sldId="775"/>
        </pc:sldMkLst>
      </pc:sldChg>
      <pc:sldChg chg="modSp add del mod">
        <pc:chgData name="Tara Hughes" userId="80d1bec3845a03d4" providerId="LiveId" clId="{6E62C6E3-47DB-43D7-A994-97EF84229087}" dt="2026-03-08T15:53:50.514" v="21" actId="47"/>
        <pc:sldMkLst>
          <pc:docMk/>
          <pc:sldMk cId="0" sldId="778"/>
        </pc:sldMkLst>
        <pc:spChg chg="mod">
          <ac:chgData name="Tara Hughes" userId="80d1bec3845a03d4" providerId="LiveId" clId="{6E62C6E3-47DB-43D7-A994-97EF84229087}" dt="2026-03-08T15:49:10.658" v="7" actId="27636"/>
          <ac:spMkLst>
            <pc:docMk/>
            <pc:sldMk cId="0" sldId="778"/>
            <ac:spMk id="415" creationId="{00000000-0000-0000-0000-000000000000}"/>
          </ac:spMkLst>
        </pc:spChg>
      </pc:sldChg>
      <pc:sldChg chg="delSp modSp add mod">
        <pc:chgData name="Tara Hughes" userId="80d1bec3845a03d4" providerId="LiveId" clId="{6E62C6E3-47DB-43D7-A994-97EF84229087}" dt="2026-03-08T16:54:44.696" v="453" actId="478"/>
        <pc:sldMkLst>
          <pc:docMk/>
          <pc:sldMk cId="2842225480" sldId="783"/>
        </pc:sldMkLst>
        <pc:spChg chg="del">
          <ac:chgData name="Tara Hughes" userId="80d1bec3845a03d4" providerId="LiveId" clId="{6E62C6E3-47DB-43D7-A994-97EF84229087}" dt="2026-03-08T16:54:42.712" v="452" actId="478"/>
          <ac:spMkLst>
            <pc:docMk/>
            <pc:sldMk cId="2842225480" sldId="783"/>
            <ac:spMk id="7" creationId="{7ACA979F-0365-C4A5-06CB-7A429480BEE3}"/>
          </ac:spMkLst>
        </pc:spChg>
        <pc:spChg chg="mod">
          <ac:chgData name="Tara Hughes" userId="80d1bec3845a03d4" providerId="LiveId" clId="{6E62C6E3-47DB-43D7-A994-97EF84229087}" dt="2026-03-08T16:28:19.879" v="267" actId="14100"/>
          <ac:spMkLst>
            <pc:docMk/>
            <pc:sldMk cId="2842225480" sldId="783"/>
            <ac:spMk id="10" creationId="{C41EEF94-1670-6ED8-FF19-D1E7F6032B42}"/>
          </ac:spMkLst>
        </pc:spChg>
        <pc:spChg chg="mod">
          <ac:chgData name="Tara Hughes" userId="80d1bec3845a03d4" providerId="LiveId" clId="{6E62C6E3-47DB-43D7-A994-97EF84229087}" dt="2026-03-08T16:28:10.765" v="264" actId="113"/>
          <ac:spMkLst>
            <pc:docMk/>
            <pc:sldMk cId="2842225480" sldId="783"/>
            <ac:spMk id="12" creationId="{7597104F-B9D7-7EB0-3750-BB888F2408AC}"/>
          </ac:spMkLst>
        </pc:spChg>
        <pc:spChg chg="del">
          <ac:chgData name="Tara Hughes" userId="80d1bec3845a03d4" providerId="LiveId" clId="{6E62C6E3-47DB-43D7-A994-97EF84229087}" dt="2026-03-08T16:54:44.696" v="453" actId="478"/>
          <ac:spMkLst>
            <pc:docMk/>
            <pc:sldMk cId="2842225480" sldId="783"/>
            <ac:spMk id="15" creationId="{C091E8CD-016D-E6CC-EEB3-521A6AE21C1E}"/>
          </ac:spMkLst>
        </pc:spChg>
      </pc:sldChg>
      <pc:sldChg chg="modSp add mod">
        <pc:chgData name="Tara Hughes" userId="80d1bec3845a03d4" providerId="LiveId" clId="{6E62C6E3-47DB-43D7-A994-97EF84229087}" dt="2026-03-08T16:41:41.110" v="337" actId="207"/>
        <pc:sldMkLst>
          <pc:docMk/>
          <pc:sldMk cId="1786379964" sldId="784"/>
        </pc:sldMkLst>
        <pc:spChg chg="mod">
          <ac:chgData name="Tara Hughes" userId="80d1bec3845a03d4" providerId="LiveId" clId="{6E62C6E3-47DB-43D7-A994-97EF84229087}" dt="2026-03-08T16:41:41.110" v="337" actId="207"/>
          <ac:spMkLst>
            <pc:docMk/>
            <pc:sldMk cId="1786379964" sldId="784"/>
            <ac:spMk id="4" creationId="{FB6ADEAD-94F8-5E97-511F-46E840221318}"/>
          </ac:spMkLst>
        </pc:spChg>
      </pc:sldChg>
      <pc:sldChg chg="modSp add mod">
        <pc:chgData name="Tara Hughes" userId="80d1bec3845a03d4" providerId="LiveId" clId="{6E62C6E3-47DB-43D7-A994-97EF84229087}" dt="2026-03-08T16:46:46.905" v="386" actId="1076"/>
        <pc:sldMkLst>
          <pc:docMk/>
          <pc:sldMk cId="687423890" sldId="785"/>
        </pc:sldMkLst>
        <pc:spChg chg="mod">
          <ac:chgData name="Tara Hughes" userId="80d1bec3845a03d4" providerId="LiveId" clId="{6E62C6E3-47DB-43D7-A994-97EF84229087}" dt="2026-03-08T16:46:30.474" v="380" actId="207"/>
          <ac:spMkLst>
            <pc:docMk/>
            <pc:sldMk cId="687423890" sldId="785"/>
            <ac:spMk id="4" creationId="{34CF462A-0BCA-DEDF-E5E7-50CE7DA51469}"/>
          </ac:spMkLst>
        </pc:spChg>
        <pc:spChg chg="mod">
          <ac:chgData name="Tara Hughes" userId="80d1bec3845a03d4" providerId="LiveId" clId="{6E62C6E3-47DB-43D7-A994-97EF84229087}" dt="2026-03-08T16:46:46.905" v="386" actId="1076"/>
          <ac:spMkLst>
            <pc:docMk/>
            <pc:sldMk cId="687423890" sldId="785"/>
            <ac:spMk id="6" creationId="{7D3C65D8-53D3-8D1A-0A69-7803210E61F8}"/>
          </ac:spMkLst>
        </pc:spChg>
      </pc:sldChg>
      <pc:sldChg chg="modSp add mod">
        <pc:chgData name="Tara Hughes" userId="80d1bec3845a03d4" providerId="LiveId" clId="{6E62C6E3-47DB-43D7-A994-97EF84229087}" dt="2026-03-08T17:04:44.755" v="510" actId="1076"/>
        <pc:sldMkLst>
          <pc:docMk/>
          <pc:sldMk cId="4248756879" sldId="786"/>
        </pc:sldMkLst>
        <pc:spChg chg="mod">
          <ac:chgData name="Tara Hughes" userId="80d1bec3845a03d4" providerId="LiveId" clId="{6E62C6E3-47DB-43D7-A994-97EF84229087}" dt="2026-03-08T17:04:29.859" v="501" actId="207"/>
          <ac:spMkLst>
            <pc:docMk/>
            <pc:sldMk cId="4248756879" sldId="786"/>
            <ac:spMk id="4" creationId="{3C491691-970C-1FF8-DABD-3D4D31BBD43A}"/>
          </ac:spMkLst>
        </pc:spChg>
        <pc:spChg chg="mod">
          <ac:chgData name="Tara Hughes" userId="80d1bec3845a03d4" providerId="LiveId" clId="{6E62C6E3-47DB-43D7-A994-97EF84229087}" dt="2026-03-08T17:04:44.755" v="510" actId="1076"/>
          <ac:spMkLst>
            <pc:docMk/>
            <pc:sldMk cId="4248756879" sldId="786"/>
            <ac:spMk id="6" creationId="{EC587BC0-9137-A2B4-D110-0CFFED69E977}"/>
          </ac:spMkLst>
        </pc:spChg>
      </pc:sldChg>
      <pc:sldChg chg="modSp add mod">
        <pc:chgData name="Tara Hughes" userId="80d1bec3845a03d4" providerId="LiveId" clId="{6E62C6E3-47DB-43D7-A994-97EF84229087}" dt="2026-03-08T17:13:23.003" v="630" actId="403"/>
        <pc:sldMkLst>
          <pc:docMk/>
          <pc:sldMk cId="3279108890" sldId="787"/>
        </pc:sldMkLst>
        <pc:spChg chg="mod">
          <ac:chgData name="Tara Hughes" userId="80d1bec3845a03d4" providerId="LiveId" clId="{6E62C6E3-47DB-43D7-A994-97EF84229087}" dt="2026-03-08T17:13:23.003" v="630" actId="403"/>
          <ac:spMkLst>
            <pc:docMk/>
            <pc:sldMk cId="3279108890" sldId="787"/>
            <ac:spMk id="3" creationId="{7CDFD8F5-86E0-8CD8-D265-C5C50C288542}"/>
          </ac:spMkLst>
        </pc:spChg>
        <pc:spChg chg="mod">
          <ac:chgData name="Tara Hughes" userId="80d1bec3845a03d4" providerId="LiveId" clId="{6E62C6E3-47DB-43D7-A994-97EF84229087}" dt="2026-03-08T16:48:51.370" v="414" actId="1076"/>
          <ac:spMkLst>
            <pc:docMk/>
            <pc:sldMk cId="3279108890" sldId="787"/>
            <ac:spMk id="7" creationId="{00000000-0000-0000-0000-000000000000}"/>
          </ac:spMkLst>
        </pc:spChg>
      </pc:sldChg>
      <pc:sldChg chg="modSp add del mod">
        <pc:chgData name="Tara Hughes" userId="80d1bec3845a03d4" providerId="LiveId" clId="{6E62C6E3-47DB-43D7-A994-97EF84229087}" dt="2026-03-08T15:55:55.221" v="26" actId="47"/>
        <pc:sldMkLst>
          <pc:docMk/>
          <pc:sldMk cId="358965744" sldId="788"/>
        </pc:sldMkLst>
        <pc:spChg chg="mod">
          <ac:chgData name="Tara Hughes" userId="80d1bec3845a03d4" providerId="LiveId" clId="{6E62C6E3-47DB-43D7-A994-97EF84229087}" dt="2026-03-08T15:49:10.986" v="9" actId="27636"/>
          <ac:spMkLst>
            <pc:docMk/>
            <pc:sldMk cId="358965744" sldId="788"/>
            <ac:spMk id="3" creationId="{00000000-0000-0000-0000-000000000000}"/>
          </ac:spMkLst>
        </pc:spChg>
      </pc:sldChg>
      <pc:sldChg chg="add del">
        <pc:chgData name="Tara Hughes" userId="80d1bec3845a03d4" providerId="LiveId" clId="{6E62C6E3-47DB-43D7-A994-97EF84229087}" dt="2026-03-08T15:57:36.290" v="27" actId="47"/>
        <pc:sldMkLst>
          <pc:docMk/>
          <pc:sldMk cId="3233429209" sldId="791"/>
        </pc:sldMkLst>
      </pc:sldChg>
      <pc:sldChg chg="modSp add mod">
        <pc:chgData name="Tara Hughes" userId="80d1bec3845a03d4" providerId="LiveId" clId="{6E62C6E3-47DB-43D7-A994-97EF84229087}" dt="2026-03-08T16:49:13.742" v="420" actId="20577"/>
        <pc:sldMkLst>
          <pc:docMk/>
          <pc:sldMk cId="3830187347" sldId="792"/>
        </pc:sldMkLst>
        <pc:spChg chg="mod">
          <ac:chgData name="Tara Hughes" userId="80d1bec3845a03d4" providerId="LiveId" clId="{6E62C6E3-47DB-43D7-A994-97EF84229087}" dt="2026-03-08T15:49:10.841" v="8" actId="27636"/>
          <ac:spMkLst>
            <pc:docMk/>
            <pc:sldMk cId="3830187347" sldId="792"/>
            <ac:spMk id="2" creationId="{00000000-0000-0000-0000-000000000000}"/>
          </ac:spMkLst>
        </pc:spChg>
        <pc:spChg chg="mod">
          <ac:chgData name="Tara Hughes" userId="80d1bec3845a03d4" providerId="LiveId" clId="{6E62C6E3-47DB-43D7-A994-97EF84229087}" dt="2026-03-08T16:49:13.742" v="420" actId="20577"/>
          <ac:spMkLst>
            <pc:docMk/>
            <pc:sldMk cId="3830187347" sldId="792"/>
            <ac:spMk id="6" creationId="{00000000-0000-0000-0000-000000000000}"/>
          </ac:spMkLst>
        </pc:spChg>
      </pc:sldChg>
      <pc:sldChg chg="add del">
        <pc:chgData name="Tara Hughes" userId="80d1bec3845a03d4" providerId="LiveId" clId="{6E62C6E3-47DB-43D7-A994-97EF84229087}" dt="2026-03-08T15:54:27.261" v="23" actId="47"/>
        <pc:sldMkLst>
          <pc:docMk/>
          <pc:sldMk cId="4292323277" sldId="793"/>
        </pc:sldMkLst>
      </pc:sldChg>
      <pc:sldChg chg="add">
        <pc:chgData name="Tara Hughes" userId="80d1bec3845a03d4" providerId="LiveId" clId="{6E62C6E3-47DB-43D7-A994-97EF84229087}" dt="2026-03-08T15:49:09.614" v="0"/>
        <pc:sldMkLst>
          <pc:docMk/>
          <pc:sldMk cId="3412773941" sldId="794"/>
        </pc:sldMkLst>
      </pc:sldChg>
      <pc:sldChg chg="modSp add del mod">
        <pc:chgData name="Tara Hughes" userId="80d1bec3845a03d4" providerId="LiveId" clId="{6E62C6E3-47DB-43D7-A994-97EF84229087}" dt="2026-03-08T17:03:54.423" v="498" actId="47"/>
        <pc:sldMkLst>
          <pc:docMk/>
          <pc:sldMk cId="261326381" sldId="798"/>
        </pc:sldMkLst>
        <pc:spChg chg="mod">
          <ac:chgData name="Tara Hughes" userId="80d1bec3845a03d4" providerId="LiveId" clId="{6E62C6E3-47DB-43D7-A994-97EF84229087}" dt="2026-03-08T16:08:53.224" v="87"/>
          <ac:spMkLst>
            <pc:docMk/>
            <pc:sldMk cId="261326381" sldId="798"/>
            <ac:spMk id="4" creationId="{00000000-0000-0000-0000-000000000000}"/>
          </ac:spMkLst>
        </pc:spChg>
        <pc:spChg chg="mod">
          <ac:chgData name="Tara Hughes" userId="80d1bec3845a03d4" providerId="LiveId" clId="{6E62C6E3-47DB-43D7-A994-97EF84229087}" dt="2026-03-08T17:03:30.786" v="496" actId="207"/>
          <ac:spMkLst>
            <pc:docMk/>
            <pc:sldMk cId="261326381" sldId="798"/>
            <ac:spMk id="7" creationId="{55DD3E44-F0FC-328F-194C-B609B780E112}"/>
          </ac:spMkLst>
        </pc:spChg>
      </pc:sldChg>
      <pc:sldChg chg="addSp delSp modSp add mod setBg chgLayout">
        <pc:chgData name="Tara Hughes" userId="80d1bec3845a03d4" providerId="LiveId" clId="{6E62C6E3-47DB-43D7-A994-97EF84229087}" dt="2026-03-08T16:24:39.245" v="225" actId="255"/>
        <pc:sldMkLst>
          <pc:docMk/>
          <pc:sldMk cId="2983968881" sldId="804"/>
        </pc:sldMkLst>
        <pc:spChg chg="del mod ord">
          <ac:chgData name="Tara Hughes" userId="80d1bec3845a03d4" providerId="LiveId" clId="{6E62C6E3-47DB-43D7-A994-97EF84229087}" dt="2026-03-08T16:05:32.522" v="78" actId="478"/>
          <ac:spMkLst>
            <pc:docMk/>
            <pc:sldMk cId="2983968881" sldId="804"/>
            <ac:spMk id="2" creationId="{E7422A1D-12E5-F92A-F8C1-BDB536001979}"/>
          </ac:spMkLst>
        </pc:spChg>
        <pc:spChg chg="mod ord">
          <ac:chgData name="Tara Hughes" userId="80d1bec3845a03d4" providerId="LiveId" clId="{6E62C6E3-47DB-43D7-A994-97EF84229087}" dt="2026-03-08T16:13:49.711" v="92" actId="27636"/>
          <ac:spMkLst>
            <pc:docMk/>
            <pc:sldMk cId="2983968881" sldId="804"/>
            <ac:spMk id="3" creationId="{35729E6F-3C07-1DE9-A74E-9CED164ABCB4}"/>
          </ac:spMkLst>
        </pc:spChg>
        <pc:spChg chg="mod ord">
          <ac:chgData name="Tara Hughes" userId="80d1bec3845a03d4" providerId="LiveId" clId="{6E62C6E3-47DB-43D7-A994-97EF84229087}" dt="2026-03-08T16:23:01.701" v="151" actId="20577"/>
          <ac:spMkLst>
            <pc:docMk/>
            <pc:sldMk cId="2983968881" sldId="804"/>
            <ac:spMk id="4" creationId="{083E67F5-9AF2-9643-94AD-2845EBFEA4B8}"/>
          </ac:spMkLst>
        </pc:spChg>
        <pc:spChg chg="add mod ord">
          <ac:chgData name="Tara Hughes" userId="80d1bec3845a03d4" providerId="LiveId" clId="{6E62C6E3-47DB-43D7-A994-97EF84229087}" dt="2026-03-08T16:24:39.245" v="225" actId="255"/>
          <ac:spMkLst>
            <pc:docMk/>
            <pc:sldMk cId="2983968881" sldId="804"/>
            <ac:spMk id="5" creationId="{7EDD3490-230D-A6F3-A21F-BBCE05D33BE2}"/>
          </ac:spMkLst>
        </pc:spChg>
      </pc:sldChg>
      <pc:sldChg chg="modSp add mod">
        <pc:chgData name="Tara Hughes" userId="80d1bec3845a03d4" providerId="LiveId" clId="{6E62C6E3-47DB-43D7-A994-97EF84229087}" dt="2026-03-08T16:21:08.410" v="107" actId="255"/>
        <pc:sldMkLst>
          <pc:docMk/>
          <pc:sldMk cId="968719072" sldId="805"/>
        </pc:sldMkLst>
        <pc:spChg chg="mod">
          <ac:chgData name="Tara Hughes" userId="80d1bec3845a03d4" providerId="LiveId" clId="{6E62C6E3-47DB-43D7-A994-97EF84229087}" dt="2026-03-08T16:20:58.075" v="105" actId="207"/>
          <ac:spMkLst>
            <pc:docMk/>
            <pc:sldMk cId="968719072" sldId="805"/>
            <ac:spMk id="2" creationId="{5F2E195E-D307-7F13-9CC0-635531BAA8C0}"/>
          </ac:spMkLst>
        </pc:spChg>
        <pc:spChg chg="mod">
          <ac:chgData name="Tara Hughes" userId="80d1bec3845a03d4" providerId="LiveId" clId="{6E62C6E3-47DB-43D7-A994-97EF84229087}" dt="2026-03-08T16:21:08.410" v="107" actId="255"/>
          <ac:spMkLst>
            <pc:docMk/>
            <pc:sldMk cId="968719072" sldId="805"/>
            <ac:spMk id="3" creationId="{D271703A-D11C-0107-EEB7-EC8DAAFA0734}"/>
          </ac:spMkLst>
        </pc:spChg>
      </pc:sldChg>
      <pc:sldChg chg="add del">
        <pc:chgData name="Tara Hughes" userId="80d1bec3845a03d4" providerId="LiveId" clId="{6E62C6E3-47DB-43D7-A994-97EF84229087}" dt="2026-03-08T15:54:42.806" v="24" actId="47"/>
        <pc:sldMkLst>
          <pc:docMk/>
          <pc:sldMk cId="1882378988" sldId="806"/>
        </pc:sldMkLst>
      </pc:sldChg>
      <pc:sldChg chg="add del">
        <pc:chgData name="Tara Hughes" userId="80d1bec3845a03d4" providerId="LiveId" clId="{6E62C6E3-47DB-43D7-A994-97EF84229087}" dt="2026-03-08T15:55:51.341" v="25" actId="47"/>
        <pc:sldMkLst>
          <pc:docMk/>
          <pc:sldMk cId="1206339237" sldId="807"/>
        </pc:sldMkLst>
      </pc:sldChg>
      <pc:sldChg chg="modSp add mod">
        <pc:chgData name="Tara Hughes" userId="80d1bec3845a03d4" providerId="LiveId" clId="{6E62C6E3-47DB-43D7-A994-97EF84229087}" dt="2026-03-08T17:11:41.067" v="615" actId="14100"/>
        <pc:sldMkLst>
          <pc:docMk/>
          <pc:sldMk cId="3187816251" sldId="808"/>
        </pc:sldMkLst>
        <pc:spChg chg="mod">
          <ac:chgData name="Tara Hughes" userId="80d1bec3845a03d4" providerId="LiveId" clId="{6E62C6E3-47DB-43D7-A994-97EF84229087}" dt="2026-03-08T17:11:41.067" v="615" actId="14100"/>
          <ac:spMkLst>
            <pc:docMk/>
            <pc:sldMk cId="3187816251" sldId="808"/>
            <ac:spMk id="4" creationId="{6F2982EC-78A4-E0D9-EF1A-41EB3260004C}"/>
          </ac:spMkLst>
        </pc:spChg>
        <pc:spChg chg="mod">
          <ac:chgData name="Tara Hughes" userId="80d1bec3845a03d4" providerId="LiveId" clId="{6E62C6E3-47DB-43D7-A994-97EF84229087}" dt="2026-03-08T17:11:06.926" v="608" actId="207"/>
          <ac:spMkLst>
            <pc:docMk/>
            <pc:sldMk cId="3187816251" sldId="808"/>
            <ac:spMk id="7" creationId="{8C639F61-08C5-3F4B-64BA-5A0C921FE211}"/>
          </ac:spMkLst>
        </pc:spChg>
      </pc:sldChg>
      <pc:sldChg chg="modSp add mod ord">
        <pc:chgData name="Tara Hughes" userId="80d1bec3845a03d4" providerId="LiveId" clId="{6E62C6E3-47DB-43D7-A994-97EF84229087}" dt="2026-03-08T17:12:37.178" v="623" actId="207"/>
        <pc:sldMkLst>
          <pc:docMk/>
          <pc:sldMk cId="4246773597" sldId="809"/>
        </pc:sldMkLst>
        <pc:spChg chg="mod">
          <ac:chgData name="Tara Hughes" userId="80d1bec3845a03d4" providerId="LiveId" clId="{6E62C6E3-47DB-43D7-A994-97EF84229087}" dt="2026-03-08T17:12:37.178" v="623" actId="207"/>
          <ac:spMkLst>
            <pc:docMk/>
            <pc:sldMk cId="4246773597" sldId="809"/>
            <ac:spMk id="7" creationId="{7473CC60-7EA0-1A2A-4EFA-BABF26CA9CF5}"/>
          </ac:spMkLst>
        </pc:spChg>
        <pc:spChg chg="mod">
          <ac:chgData name="Tara Hughes" userId="80d1bec3845a03d4" providerId="LiveId" clId="{6E62C6E3-47DB-43D7-A994-97EF84229087}" dt="2026-03-08T17:03:24.987" v="495" actId="1076"/>
          <ac:spMkLst>
            <pc:docMk/>
            <pc:sldMk cId="4246773597" sldId="809"/>
            <ac:spMk id="8" creationId="{02B785A2-6B3F-E626-5BA6-E21031ED3A94}"/>
          </ac:spMkLst>
        </pc:spChg>
      </pc:sldChg>
      <pc:sldChg chg="modSp add mod ord modNotesTx">
        <pc:chgData name="Tara Hughes" userId="80d1bec3845a03d4" providerId="LiveId" clId="{6E62C6E3-47DB-43D7-A994-97EF84229087}" dt="2026-03-08T17:12:30.407" v="622" actId="207"/>
        <pc:sldMkLst>
          <pc:docMk/>
          <pc:sldMk cId="4029907263" sldId="810"/>
        </pc:sldMkLst>
        <pc:spChg chg="mod">
          <ac:chgData name="Tara Hughes" userId="80d1bec3845a03d4" providerId="LiveId" clId="{6E62C6E3-47DB-43D7-A994-97EF84229087}" dt="2026-03-08T17:12:30.407" v="622" actId="207"/>
          <ac:spMkLst>
            <pc:docMk/>
            <pc:sldMk cId="4029907263" sldId="810"/>
            <ac:spMk id="7" creationId="{BAE320F1-8467-F328-0C62-4DBABA86D12F}"/>
          </ac:spMkLst>
        </pc:spChg>
        <pc:spChg chg="mod">
          <ac:chgData name="Tara Hughes" userId="80d1bec3845a03d4" providerId="LiveId" clId="{6E62C6E3-47DB-43D7-A994-97EF84229087}" dt="2026-03-08T17:12:15.240" v="621" actId="207"/>
          <ac:spMkLst>
            <pc:docMk/>
            <pc:sldMk cId="4029907263" sldId="810"/>
            <ac:spMk id="10" creationId="{30BC6842-5CB2-1EC8-1F4B-543A41409AF9}"/>
          </ac:spMkLst>
        </pc:spChg>
      </pc:sldChg>
      <pc:sldChg chg="add">
        <pc:chgData name="Tara Hughes" userId="80d1bec3845a03d4" providerId="LiveId" clId="{6E62C6E3-47DB-43D7-A994-97EF84229087}" dt="2026-03-08T15:49:09.614" v="0"/>
        <pc:sldMkLst>
          <pc:docMk/>
          <pc:sldMk cId="1138338957" sldId="811"/>
        </pc:sldMkLst>
      </pc:sldChg>
      <pc:sldChg chg="modSp add mod">
        <pc:chgData name="Tara Hughes" userId="80d1bec3845a03d4" providerId="LiveId" clId="{6E62C6E3-47DB-43D7-A994-97EF84229087}" dt="2026-03-08T17:12:50.877" v="625" actId="207"/>
        <pc:sldMkLst>
          <pc:docMk/>
          <pc:sldMk cId="4069050424" sldId="812"/>
        </pc:sldMkLst>
        <pc:spChg chg="mod">
          <ac:chgData name="Tara Hughes" userId="80d1bec3845a03d4" providerId="LiveId" clId="{6E62C6E3-47DB-43D7-A994-97EF84229087}" dt="2026-03-08T17:12:50.877" v="625" actId="207"/>
          <ac:spMkLst>
            <pc:docMk/>
            <pc:sldMk cId="4069050424" sldId="812"/>
            <ac:spMk id="7" creationId="{A9F530FE-C27B-8C01-183A-49179BE15125}"/>
          </ac:spMkLst>
        </pc:spChg>
        <pc:spChg chg="mod">
          <ac:chgData name="Tara Hughes" userId="80d1bec3845a03d4" providerId="LiveId" clId="{6E62C6E3-47DB-43D7-A994-97EF84229087}" dt="2026-03-08T17:12:45.973" v="624" actId="207"/>
          <ac:spMkLst>
            <pc:docMk/>
            <pc:sldMk cId="4069050424" sldId="812"/>
            <ac:spMk id="10" creationId="{83C45BA3-2061-D4EC-E8DA-0A053875DFB0}"/>
          </ac:spMkLst>
        </pc:spChg>
      </pc:sldChg>
      <pc:sldChg chg="modSp add mod">
        <pc:chgData name="Tara Hughes" userId="80d1bec3845a03d4" providerId="LiveId" clId="{6E62C6E3-47DB-43D7-A994-97EF84229087}" dt="2026-03-08T17:13:03.852" v="627" actId="207"/>
        <pc:sldMkLst>
          <pc:docMk/>
          <pc:sldMk cId="3878135774" sldId="813"/>
        </pc:sldMkLst>
        <pc:spChg chg="mod">
          <ac:chgData name="Tara Hughes" userId="80d1bec3845a03d4" providerId="LiveId" clId="{6E62C6E3-47DB-43D7-A994-97EF84229087}" dt="2026-03-08T17:13:03.852" v="627" actId="207"/>
          <ac:spMkLst>
            <pc:docMk/>
            <pc:sldMk cId="3878135774" sldId="813"/>
            <ac:spMk id="7" creationId="{2BFEBEE7-EB07-12DC-12F8-F3647E4DB242}"/>
          </ac:spMkLst>
        </pc:spChg>
        <pc:spChg chg="mod">
          <ac:chgData name="Tara Hughes" userId="80d1bec3845a03d4" providerId="LiveId" clId="{6E62C6E3-47DB-43D7-A994-97EF84229087}" dt="2026-03-08T17:12:58.443" v="626" actId="207"/>
          <ac:spMkLst>
            <pc:docMk/>
            <pc:sldMk cId="3878135774" sldId="813"/>
            <ac:spMk id="10" creationId="{C82C462B-59D8-C710-3F77-615F2D513F5C}"/>
          </ac:spMkLst>
        </pc:spChg>
      </pc:sldChg>
      <pc:sldChg chg="modSp add del mod setBg">
        <pc:chgData name="Tara Hughes" userId="80d1bec3845a03d4" providerId="LiveId" clId="{6E62C6E3-47DB-43D7-A994-97EF84229087}" dt="2026-03-08T15:53:33.092" v="19" actId="47"/>
        <pc:sldMkLst>
          <pc:docMk/>
          <pc:sldMk cId="4286038427" sldId="814"/>
        </pc:sldMkLst>
        <pc:spChg chg="mod">
          <ac:chgData name="Tara Hughes" userId="80d1bec3845a03d4" providerId="LiveId" clId="{6E62C6E3-47DB-43D7-A994-97EF84229087}" dt="2026-03-08T15:49:10.624" v="6" actId="27636"/>
          <ac:spMkLst>
            <pc:docMk/>
            <pc:sldMk cId="4286038427" sldId="814"/>
            <ac:spMk id="2" creationId="{33E8C6BB-0485-2CF3-3593-00B60C751EFC}"/>
          </ac:spMkLst>
        </pc:spChg>
      </pc:sldChg>
      <pc:sldChg chg="modSp add mod ord setBg">
        <pc:chgData name="Tara Hughes" userId="80d1bec3845a03d4" providerId="LiveId" clId="{6E62C6E3-47DB-43D7-A994-97EF84229087}" dt="2026-03-08T17:14:12.438" v="637" actId="1076"/>
        <pc:sldMkLst>
          <pc:docMk/>
          <pc:sldMk cId="4123531978" sldId="815"/>
        </pc:sldMkLst>
        <pc:spChg chg="mod">
          <ac:chgData name="Tara Hughes" userId="80d1bec3845a03d4" providerId="LiveId" clId="{6E62C6E3-47DB-43D7-A994-97EF84229087}" dt="2026-03-08T17:13:47.397" v="634" actId="207"/>
          <ac:spMkLst>
            <pc:docMk/>
            <pc:sldMk cId="4123531978" sldId="815"/>
            <ac:spMk id="4" creationId="{630C46F4-B564-D88B-32A7-95388446256B}"/>
          </ac:spMkLst>
        </pc:spChg>
        <pc:spChg chg="mod">
          <ac:chgData name="Tara Hughes" userId="80d1bec3845a03d4" providerId="LiveId" clId="{6E62C6E3-47DB-43D7-A994-97EF84229087}" dt="2026-03-08T17:14:12.438" v="637" actId="1076"/>
          <ac:spMkLst>
            <pc:docMk/>
            <pc:sldMk cId="4123531978" sldId="815"/>
            <ac:spMk id="6" creationId="{8F63B0BF-BAEF-5B72-8536-616C37F0F283}"/>
          </ac:spMkLst>
        </pc:spChg>
      </pc:sldChg>
      <pc:sldChg chg="modSp add del mod">
        <pc:chgData name="Tara Hughes" userId="80d1bec3845a03d4" providerId="LiveId" clId="{6E62C6E3-47DB-43D7-A994-97EF84229087}" dt="2026-03-08T15:58:47.386" v="30" actId="47"/>
        <pc:sldMkLst>
          <pc:docMk/>
          <pc:sldMk cId="75465801" sldId="816"/>
        </pc:sldMkLst>
        <pc:spChg chg="mod">
          <ac:chgData name="Tara Hughes" userId="80d1bec3845a03d4" providerId="LiveId" clId="{6E62C6E3-47DB-43D7-A994-97EF84229087}" dt="2026-03-08T15:49:11.312" v="11" actId="27636"/>
          <ac:spMkLst>
            <pc:docMk/>
            <pc:sldMk cId="75465801" sldId="816"/>
            <ac:spMk id="421" creationId="{2CDFC539-A93B-592D-0DBD-6400751A32EB}"/>
          </ac:spMkLst>
        </pc:spChg>
        <pc:spChg chg="mod">
          <ac:chgData name="Tara Hughes" userId="80d1bec3845a03d4" providerId="LiveId" clId="{6E62C6E3-47DB-43D7-A994-97EF84229087}" dt="2026-03-08T15:49:11.333" v="12" actId="27636"/>
          <ac:spMkLst>
            <pc:docMk/>
            <pc:sldMk cId="75465801" sldId="816"/>
            <ac:spMk id="423" creationId="{6863D4F1-5AA1-7BC4-05FF-7581B7169552}"/>
          </ac:spMkLst>
        </pc:spChg>
      </pc:sldChg>
      <pc:sldChg chg="delSp modSp add mod">
        <pc:chgData name="Tara Hughes" userId="80d1bec3845a03d4" providerId="LiveId" clId="{6E62C6E3-47DB-43D7-A994-97EF84229087}" dt="2026-03-08T16:48:26.359" v="409" actId="27636"/>
        <pc:sldMkLst>
          <pc:docMk/>
          <pc:sldMk cId="3706517054" sldId="818"/>
        </pc:sldMkLst>
        <pc:spChg chg="del">
          <ac:chgData name="Tara Hughes" userId="80d1bec3845a03d4" providerId="LiveId" clId="{6E62C6E3-47DB-43D7-A994-97EF84229087}" dt="2026-03-08T16:47:31.252" v="400" actId="478"/>
          <ac:spMkLst>
            <pc:docMk/>
            <pc:sldMk cId="3706517054" sldId="818"/>
            <ac:spMk id="7" creationId="{3E1AB74F-7AF6-0D81-2999-D3146D03D533}"/>
          </ac:spMkLst>
        </pc:spChg>
        <pc:spChg chg="mod">
          <ac:chgData name="Tara Hughes" userId="80d1bec3845a03d4" providerId="LiveId" clId="{6E62C6E3-47DB-43D7-A994-97EF84229087}" dt="2026-03-08T16:48:26.359" v="409" actId="27636"/>
          <ac:spMkLst>
            <pc:docMk/>
            <pc:sldMk cId="3706517054" sldId="818"/>
            <ac:spMk id="10" creationId="{85DFC6AA-D52F-F629-1A4B-A9171DA73619}"/>
          </ac:spMkLst>
        </pc:spChg>
        <pc:spChg chg="del">
          <ac:chgData name="Tara Hughes" userId="80d1bec3845a03d4" providerId="LiveId" clId="{6E62C6E3-47DB-43D7-A994-97EF84229087}" dt="2026-03-08T16:47:33" v="401" actId="478"/>
          <ac:spMkLst>
            <pc:docMk/>
            <pc:sldMk cId="3706517054" sldId="818"/>
            <ac:spMk id="15" creationId="{F18A1E03-CD0A-6727-B897-2DBDB70A6297}"/>
          </ac:spMkLst>
        </pc:spChg>
      </pc:sldChg>
      <pc:sldChg chg="add del">
        <pc:chgData name="Tara Hughes" userId="80d1bec3845a03d4" providerId="LiveId" clId="{6E62C6E3-47DB-43D7-A994-97EF84229087}" dt="2026-03-08T15:54:09.946" v="22" actId="47"/>
        <pc:sldMkLst>
          <pc:docMk/>
          <pc:sldMk cId="1208768341" sldId="819"/>
        </pc:sldMkLst>
      </pc:sldChg>
      <pc:sldChg chg="addSp modSp add mod setBg">
        <pc:chgData name="Tara Hughes" userId="80d1bec3845a03d4" providerId="LiveId" clId="{6E62C6E3-47DB-43D7-A994-97EF84229087}" dt="2026-03-08T17:02:40.579" v="491" actId="207"/>
        <pc:sldMkLst>
          <pc:docMk/>
          <pc:sldMk cId="3494196226" sldId="821"/>
        </pc:sldMkLst>
        <pc:spChg chg="mod">
          <ac:chgData name="Tara Hughes" userId="80d1bec3845a03d4" providerId="LiveId" clId="{6E62C6E3-47DB-43D7-A994-97EF84229087}" dt="2026-03-08T16:53:42.694" v="446"/>
          <ac:spMkLst>
            <pc:docMk/>
            <pc:sldMk cId="3494196226" sldId="821"/>
            <ac:spMk id="4" creationId="{8F372B40-B466-1A63-AB90-B3FD17BF4DCE}"/>
          </ac:spMkLst>
        </pc:spChg>
        <pc:graphicFrameChg chg="mod modGraphic">
          <ac:chgData name="Tara Hughes" userId="80d1bec3845a03d4" providerId="LiveId" clId="{6E62C6E3-47DB-43D7-A994-97EF84229087}" dt="2026-03-08T17:01:18.161" v="484"/>
          <ac:graphicFrameMkLst>
            <pc:docMk/>
            <pc:sldMk cId="3494196226" sldId="821"/>
            <ac:graphicFrameMk id="5" creationId="{5ED68AD5-D8A8-C186-1894-3820D9ACB886}"/>
          </ac:graphicFrameMkLst>
        </pc:graphicFrameChg>
        <pc:picChg chg="mod">
          <ac:chgData name="Tara Hughes" userId="80d1bec3845a03d4" providerId="LiveId" clId="{6E62C6E3-47DB-43D7-A994-97EF84229087}" dt="2026-03-08T17:02:20.061" v="489" actId="1076"/>
          <ac:picMkLst>
            <pc:docMk/>
            <pc:sldMk cId="3494196226" sldId="821"/>
            <ac:picMk id="3" creationId="{AA2186BB-5804-E4B1-776A-0FA065F55662}"/>
          </ac:picMkLst>
        </pc:picChg>
        <pc:picChg chg="add mod">
          <ac:chgData name="Tara Hughes" userId="80d1bec3845a03d4" providerId="LiveId" clId="{6E62C6E3-47DB-43D7-A994-97EF84229087}" dt="2026-03-08T17:02:40.579" v="491" actId="207"/>
          <ac:picMkLst>
            <pc:docMk/>
            <pc:sldMk cId="3494196226" sldId="821"/>
            <ac:picMk id="6" creationId="{EF6604DF-2CF7-FDDF-C088-FF935C03D775}"/>
          </ac:picMkLst>
        </pc:picChg>
      </pc:sldChg>
      <pc:sldChg chg="new del">
        <pc:chgData name="Tara Hughes" userId="80d1bec3845a03d4" providerId="LiveId" clId="{6E62C6E3-47DB-43D7-A994-97EF84229087}" dt="2026-03-08T16:17:00.645" v="101" actId="2696"/>
        <pc:sldMkLst>
          <pc:docMk/>
          <pc:sldMk cId="1131654407" sldId="822"/>
        </pc:sldMkLst>
      </pc:sldChg>
      <pc:sldChg chg="new del">
        <pc:chgData name="Tara Hughes" userId="80d1bec3845a03d4" providerId="LiveId" clId="{6E62C6E3-47DB-43D7-A994-97EF84229087}" dt="2026-03-08T16:17:20.233" v="103" actId="680"/>
        <pc:sldMkLst>
          <pc:docMk/>
          <pc:sldMk cId="1645169220" sldId="822"/>
        </pc:sldMkLst>
      </pc:sldChg>
      <pc:sldChg chg="addSp delSp modSp new mod chgLayout">
        <pc:chgData name="Tara Hughes" userId="80d1bec3845a03d4" providerId="LiveId" clId="{6E62C6E3-47DB-43D7-A994-97EF84229087}" dt="2026-03-08T17:15:27.861" v="652" actId="207"/>
        <pc:sldMkLst>
          <pc:docMk/>
          <pc:sldMk cId="3051513733" sldId="822"/>
        </pc:sldMkLst>
        <pc:spChg chg="del">
          <ac:chgData name="Tara Hughes" userId="80d1bec3845a03d4" providerId="LiveId" clId="{6E62C6E3-47DB-43D7-A994-97EF84229087}" dt="2026-03-08T17:06:54.020" v="564" actId="700"/>
          <ac:spMkLst>
            <pc:docMk/>
            <pc:sldMk cId="3051513733" sldId="822"/>
            <ac:spMk id="2" creationId="{3A19C597-2D14-64ED-204F-6C4DBF63610A}"/>
          </ac:spMkLst>
        </pc:spChg>
        <pc:spChg chg="mod ord">
          <ac:chgData name="Tara Hughes" userId="80d1bec3845a03d4" providerId="LiveId" clId="{6E62C6E3-47DB-43D7-A994-97EF84229087}" dt="2026-03-08T17:15:16.746" v="650" actId="122"/>
          <ac:spMkLst>
            <pc:docMk/>
            <pc:sldMk cId="3051513733" sldId="822"/>
            <ac:spMk id="3" creationId="{88323F2D-245F-E0FC-93A4-450CA1211D5B}"/>
          </ac:spMkLst>
        </pc:spChg>
        <pc:spChg chg="add mod">
          <ac:chgData name="Tara Hughes" userId="80d1bec3845a03d4" providerId="LiveId" clId="{6E62C6E3-47DB-43D7-A994-97EF84229087}" dt="2026-03-08T17:15:27.861" v="652" actId="207"/>
          <ac:spMkLst>
            <pc:docMk/>
            <pc:sldMk cId="3051513733" sldId="822"/>
            <ac:spMk id="4" creationId="{FEC4FD2D-229D-9356-3EFB-BDF9A85753C3}"/>
          </ac:spMkLst>
        </pc:spChg>
        <pc:spChg chg="add del mod ord">
          <ac:chgData name="Tara Hughes" userId="80d1bec3845a03d4" providerId="LiveId" clId="{6E62C6E3-47DB-43D7-A994-97EF84229087}" dt="2026-03-08T17:07:02.637" v="565" actId="700"/>
          <ac:spMkLst>
            <pc:docMk/>
            <pc:sldMk cId="3051513733" sldId="822"/>
            <ac:spMk id="5" creationId="{15E8D482-0BBC-45AF-EAC0-1AA4A71BCFD1}"/>
          </ac:spMkLst>
        </pc:spChg>
        <pc:spChg chg="add mod ord">
          <ac:chgData name="Tara Hughes" userId="80d1bec3845a03d4" providerId="LiveId" clId="{6E62C6E3-47DB-43D7-A994-97EF84229087}" dt="2026-03-08T17:07:02.637" v="565" actId="700"/>
          <ac:spMkLst>
            <pc:docMk/>
            <pc:sldMk cId="3051513733" sldId="822"/>
            <ac:spMk id="6" creationId="{3119C295-9031-D251-9870-5E28C7212991}"/>
          </ac:spMkLst>
        </pc:spChg>
      </pc:sldChg>
      <pc:sldMasterChg chg="setBg modSldLayout">
        <pc:chgData name="Tara Hughes" userId="80d1bec3845a03d4" providerId="LiveId" clId="{6E62C6E3-47DB-43D7-A994-97EF84229087}" dt="2026-03-08T16:22:29.082" v="117"/>
        <pc:sldMasterMkLst>
          <pc:docMk/>
          <pc:sldMasterMk cId="3984629674" sldId="2147483648"/>
        </pc:sldMasterMkLst>
        <pc:sldLayoutChg chg="delSp setBg">
          <pc:chgData name="Tara Hughes" userId="80d1bec3845a03d4" providerId="LiveId" clId="{6E62C6E3-47DB-43D7-A994-97EF84229087}" dt="2026-03-08T16:22:29.082" v="117"/>
          <pc:sldLayoutMkLst>
            <pc:docMk/>
            <pc:sldMasterMk cId="3984629674" sldId="2147483648"/>
            <pc:sldLayoutMk cId="3818836375" sldId="2147483649"/>
          </pc:sldLayoutMkLst>
          <pc:spChg chg="del">
            <ac:chgData name="Tara Hughes" userId="80d1bec3845a03d4" providerId="LiveId" clId="{6E62C6E3-47DB-43D7-A994-97EF84229087}" dt="2026-03-08T16:20:11.798" v="104"/>
            <ac:spMkLst>
              <pc:docMk/>
              <pc:sldMasterMk cId="3984629674" sldId="2147483648"/>
              <pc:sldLayoutMk cId="3818836375" sldId="2147483649"/>
              <ac:spMk id="4" creationId="{88DDEF3F-C068-1718-6FD6-EDEE630F9C5A}"/>
            </ac:spMkLst>
          </pc:spChg>
          <pc:spChg chg="del">
            <ac:chgData name="Tara Hughes" userId="80d1bec3845a03d4" providerId="LiveId" clId="{6E62C6E3-47DB-43D7-A994-97EF84229087}" dt="2026-03-08T16:20:11.798" v="104"/>
            <ac:spMkLst>
              <pc:docMk/>
              <pc:sldMasterMk cId="3984629674" sldId="2147483648"/>
              <pc:sldLayoutMk cId="3818836375" sldId="2147483649"/>
              <ac:spMk id="5" creationId="{1DE50A57-813D-1D54-8EEB-A3A1C1116835}"/>
            </ac:spMkLst>
          </pc:spChg>
          <pc:spChg chg="del">
            <ac:chgData name="Tara Hughes" userId="80d1bec3845a03d4" providerId="LiveId" clId="{6E62C6E3-47DB-43D7-A994-97EF84229087}" dt="2026-03-08T16:20:11.798" v="104"/>
            <ac:spMkLst>
              <pc:docMk/>
              <pc:sldMasterMk cId="3984629674" sldId="2147483648"/>
              <pc:sldLayoutMk cId="3818836375" sldId="2147483649"/>
              <ac:spMk id="6" creationId="{EBA73BD3-3F2D-DDE8-9C62-0F7A15D17023}"/>
            </ac:spMkLst>
          </pc:spChg>
        </pc:sldLayoutChg>
        <pc:sldLayoutChg chg="setBg">
          <pc:chgData name="Tara Hughes" userId="80d1bec3845a03d4" providerId="LiveId" clId="{6E62C6E3-47DB-43D7-A994-97EF84229087}" dt="2026-03-08T16:22:29.082" v="117"/>
          <pc:sldLayoutMkLst>
            <pc:docMk/>
            <pc:sldMasterMk cId="3984629674" sldId="2147483648"/>
            <pc:sldLayoutMk cId="1342234813" sldId="2147483650"/>
          </pc:sldLayoutMkLst>
        </pc:sldLayoutChg>
        <pc:sldLayoutChg chg="setBg">
          <pc:chgData name="Tara Hughes" userId="80d1bec3845a03d4" providerId="LiveId" clId="{6E62C6E3-47DB-43D7-A994-97EF84229087}" dt="2026-03-08T16:22:29.082" v="117"/>
          <pc:sldLayoutMkLst>
            <pc:docMk/>
            <pc:sldMasterMk cId="3984629674" sldId="2147483648"/>
            <pc:sldLayoutMk cId="3730116990" sldId="2147483651"/>
          </pc:sldLayoutMkLst>
        </pc:sldLayoutChg>
        <pc:sldLayoutChg chg="setBg">
          <pc:chgData name="Tara Hughes" userId="80d1bec3845a03d4" providerId="LiveId" clId="{6E62C6E3-47DB-43D7-A994-97EF84229087}" dt="2026-03-08T16:22:29.082" v="117"/>
          <pc:sldLayoutMkLst>
            <pc:docMk/>
            <pc:sldMasterMk cId="3984629674" sldId="2147483648"/>
            <pc:sldLayoutMk cId="3417891177" sldId="2147483652"/>
          </pc:sldLayoutMkLst>
        </pc:sldLayoutChg>
        <pc:sldLayoutChg chg="setBg">
          <pc:chgData name="Tara Hughes" userId="80d1bec3845a03d4" providerId="LiveId" clId="{6E62C6E3-47DB-43D7-A994-97EF84229087}" dt="2026-03-08T16:22:29.082" v="117"/>
          <pc:sldLayoutMkLst>
            <pc:docMk/>
            <pc:sldMasterMk cId="3984629674" sldId="2147483648"/>
            <pc:sldLayoutMk cId="3553001743" sldId="2147483653"/>
          </pc:sldLayoutMkLst>
        </pc:sldLayoutChg>
        <pc:sldLayoutChg chg="setBg">
          <pc:chgData name="Tara Hughes" userId="80d1bec3845a03d4" providerId="LiveId" clId="{6E62C6E3-47DB-43D7-A994-97EF84229087}" dt="2026-03-08T16:22:29.082" v="117"/>
          <pc:sldLayoutMkLst>
            <pc:docMk/>
            <pc:sldMasterMk cId="3984629674" sldId="2147483648"/>
            <pc:sldLayoutMk cId="688506567" sldId="2147483654"/>
          </pc:sldLayoutMkLst>
        </pc:sldLayoutChg>
        <pc:sldLayoutChg chg="setBg">
          <pc:chgData name="Tara Hughes" userId="80d1bec3845a03d4" providerId="LiveId" clId="{6E62C6E3-47DB-43D7-A994-97EF84229087}" dt="2026-03-08T16:22:29.082" v="117"/>
          <pc:sldLayoutMkLst>
            <pc:docMk/>
            <pc:sldMasterMk cId="3984629674" sldId="2147483648"/>
            <pc:sldLayoutMk cId="1175138318" sldId="2147483655"/>
          </pc:sldLayoutMkLst>
        </pc:sldLayoutChg>
        <pc:sldLayoutChg chg="setBg">
          <pc:chgData name="Tara Hughes" userId="80d1bec3845a03d4" providerId="LiveId" clId="{6E62C6E3-47DB-43D7-A994-97EF84229087}" dt="2026-03-08T16:22:29.082" v="117"/>
          <pc:sldLayoutMkLst>
            <pc:docMk/>
            <pc:sldMasterMk cId="3984629674" sldId="2147483648"/>
            <pc:sldLayoutMk cId="2746541722" sldId="2147483656"/>
          </pc:sldLayoutMkLst>
        </pc:sldLayoutChg>
        <pc:sldLayoutChg chg="setBg">
          <pc:chgData name="Tara Hughes" userId="80d1bec3845a03d4" providerId="LiveId" clId="{6E62C6E3-47DB-43D7-A994-97EF84229087}" dt="2026-03-08T16:22:29.082" v="117"/>
          <pc:sldLayoutMkLst>
            <pc:docMk/>
            <pc:sldMasterMk cId="3984629674" sldId="2147483648"/>
            <pc:sldLayoutMk cId="1921238313" sldId="2147483657"/>
          </pc:sldLayoutMkLst>
        </pc:sldLayoutChg>
        <pc:sldLayoutChg chg="setBg">
          <pc:chgData name="Tara Hughes" userId="80d1bec3845a03d4" providerId="LiveId" clId="{6E62C6E3-47DB-43D7-A994-97EF84229087}" dt="2026-03-08T16:22:29.082" v="117"/>
          <pc:sldLayoutMkLst>
            <pc:docMk/>
            <pc:sldMasterMk cId="3984629674" sldId="2147483648"/>
            <pc:sldLayoutMk cId="1641890814" sldId="2147483658"/>
          </pc:sldLayoutMkLst>
        </pc:sldLayoutChg>
        <pc:sldLayoutChg chg="setBg">
          <pc:chgData name="Tara Hughes" userId="80d1bec3845a03d4" providerId="LiveId" clId="{6E62C6E3-47DB-43D7-A994-97EF84229087}" dt="2026-03-08T16:22:29.082" v="117"/>
          <pc:sldLayoutMkLst>
            <pc:docMk/>
            <pc:sldMasterMk cId="3984629674" sldId="2147483648"/>
            <pc:sldLayoutMk cId="2486056228" sldId="2147483659"/>
          </pc:sldLayoutMkLst>
        </pc:sldLayoutChg>
        <pc:sldLayoutChg chg="setBg">
          <pc:chgData name="Tara Hughes" userId="80d1bec3845a03d4" providerId="LiveId" clId="{6E62C6E3-47DB-43D7-A994-97EF84229087}" dt="2026-03-08T16:22:29.082" v="117"/>
          <pc:sldLayoutMkLst>
            <pc:docMk/>
            <pc:sldMasterMk cId="3984629674" sldId="2147483648"/>
            <pc:sldLayoutMk cId="1257158881" sldId="2147483660"/>
          </pc:sldLayoutMkLst>
        </pc:sldLayoutChg>
        <pc:sldLayoutChg chg="addSp delSp modSp setBg">
          <pc:chgData name="Tara Hughes" userId="80d1bec3845a03d4" providerId="LiveId" clId="{6E62C6E3-47DB-43D7-A994-97EF84229087}" dt="2026-03-08T16:22:29.082" v="117"/>
          <pc:sldLayoutMkLst>
            <pc:docMk/>
            <pc:sldMasterMk cId="3984629674" sldId="2147483648"/>
            <pc:sldLayoutMk cId="1981365443" sldId="2147483661"/>
          </pc:sldLayoutMkLst>
          <pc:spChg chg="del">
            <ac:chgData name="Tara Hughes" userId="80d1bec3845a03d4" providerId="LiveId" clId="{6E62C6E3-47DB-43D7-A994-97EF84229087}" dt="2026-03-08T16:08:53.224" v="87"/>
            <ac:spMkLst>
              <pc:docMk/>
              <pc:sldMasterMk cId="3984629674" sldId="2147483648"/>
              <pc:sldLayoutMk cId="1981365443" sldId="2147483661"/>
              <ac:spMk id="2" creationId="{B62478FF-7EC9-1543-BD32-BED55E75FD44}"/>
            </ac:spMkLst>
          </pc:spChg>
          <pc:spChg chg="del">
            <ac:chgData name="Tara Hughes" userId="80d1bec3845a03d4" providerId="LiveId" clId="{6E62C6E3-47DB-43D7-A994-97EF84229087}" dt="2026-03-08T16:08:53.224" v="87"/>
            <ac:spMkLst>
              <pc:docMk/>
              <pc:sldMasterMk cId="3984629674" sldId="2147483648"/>
              <pc:sldLayoutMk cId="1981365443" sldId="2147483661"/>
              <ac:spMk id="3" creationId="{E64080C9-A26B-DA4D-949D-C7DC3F0FAC90}"/>
            </ac:spMkLst>
          </pc:spChg>
          <pc:spChg chg="add del mod">
            <ac:chgData name="Tara Hughes" userId="80d1bec3845a03d4" providerId="LiveId" clId="{6E62C6E3-47DB-43D7-A994-97EF84229087}" dt="2026-03-08T16:08:53.224" v="87"/>
            <ac:spMkLst>
              <pc:docMk/>
              <pc:sldMasterMk cId="3984629674" sldId="2147483648"/>
              <pc:sldLayoutMk cId="1981365443" sldId="2147483661"/>
              <ac:spMk id="5" creationId="{447C7A08-DBFF-9B77-3CB3-5444310C82C7}"/>
            </ac:spMkLst>
          </pc:spChg>
          <pc:spChg chg="del">
            <ac:chgData name="Tara Hughes" userId="80d1bec3845a03d4" providerId="LiveId" clId="{6E62C6E3-47DB-43D7-A994-97EF84229087}" dt="2026-03-08T16:08:56.453" v="88"/>
            <ac:spMkLst>
              <pc:docMk/>
              <pc:sldMasterMk cId="3984629674" sldId="2147483648"/>
              <pc:sldLayoutMk cId="1981365443" sldId="2147483661"/>
              <ac:spMk id="8" creationId="{4503AFCD-99D5-BA44-9B85-794E757DA0D1}"/>
            </ac:spMkLst>
          </pc:spChg>
          <pc:spChg chg="add mod">
            <ac:chgData name="Tara Hughes" userId="80d1bec3845a03d4" providerId="LiveId" clId="{6E62C6E3-47DB-43D7-A994-97EF84229087}" dt="2026-03-08T16:08:58.113" v="89"/>
            <ac:spMkLst>
              <pc:docMk/>
              <pc:sldMasterMk cId="3984629674" sldId="2147483648"/>
              <pc:sldLayoutMk cId="1981365443" sldId="2147483661"/>
              <ac:spMk id="9" creationId="{0B437530-CB5A-0601-8BB9-F7C347F380A8}"/>
            </ac:spMkLst>
          </pc:spChg>
        </pc:sldLayoutChg>
        <pc:sldLayoutChg chg="setBg">
          <pc:chgData name="Tara Hughes" userId="80d1bec3845a03d4" providerId="LiveId" clId="{6E62C6E3-47DB-43D7-A994-97EF84229087}" dt="2026-03-08T16:22:29.082" v="117"/>
          <pc:sldLayoutMkLst>
            <pc:docMk/>
            <pc:sldMasterMk cId="3984629674" sldId="2147483648"/>
            <pc:sldLayoutMk cId="1961924739" sldId="2147483662"/>
          </pc:sldLayoutMkLst>
        </pc:sldLayoutChg>
        <pc:sldLayoutChg chg="setBg">
          <pc:chgData name="Tara Hughes" userId="80d1bec3845a03d4" providerId="LiveId" clId="{6E62C6E3-47DB-43D7-A994-97EF84229087}" dt="2026-03-08T16:22:29.082" v="117"/>
          <pc:sldLayoutMkLst>
            <pc:docMk/>
            <pc:sldMasterMk cId="3984629674" sldId="2147483648"/>
            <pc:sldLayoutMk cId="863188571" sldId="2147483663"/>
          </pc:sldLayoutMkLst>
        </pc:sldLayoutChg>
        <pc:sldLayoutChg chg="setBg">
          <pc:chgData name="Tara Hughes" userId="80d1bec3845a03d4" providerId="LiveId" clId="{6E62C6E3-47DB-43D7-A994-97EF84229087}" dt="2026-03-08T16:22:29.082" v="117"/>
          <pc:sldLayoutMkLst>
            <pc:docMk/>
            <pc:sldMasterMk cId="3984629674" sldId="2147483648"/>
            <pc:sldLayoutMk cId="1715731339" sldId="2147483664"/>
          </pc:sldLayoutMkLst>
        </pc:sldLayoutChg>
        <pc:sldLayoutChg chg="setBg">
          <pc:chgData name="Tara Hughes" userId="80d1bec3845a03d4" providerId="LiveId" clId="{6E62C6E3-47DB-43D7-A994-97EF84229087}" dt="2026-03-08T16:22:29.082" v="117"/>
          <pc:sldLayoutMkLst>
            <pc:docMk/>
            <pc:sldMasterMk cId="3984629674" sldId="2147483648"/>
            <pc:sldLayoutMk cId="1857099783" sldId="2147483665"/>
          </pc:sldLayoutMkLst>
        </pc:sldLayoutChg>
        <pc:sldLayoutChg chg="setBg">
          <pc:chgData name="Tara Hughes" userId="80d1bec3845a03d4" providerId="LiveId" clId="{6E62C6E3-47DB-43D7-A994-97EF84229087}" dt="2026-03-08T16:22:29.082" v="117"/>
          <pc:sldLayoutMkLst>
            <pc:docMk/>
            <pc:sldMasterMk cId="3984629674" sldId="2147483648"/>
            <pc:sldLayoutMk cId="4287355358" sldId="2147483666"/>
          </pc:sldLayoutMkLst>
        </pc:sldLayoutChg>
        <pc:sldLayoutChg chg="setBg">
          <pc:chgData name="Tara Hughes" userId="80d1bec3845a03d4" providerId="LiveId" clId="{6E62C6E3-47DB-43D7-A994-97EF84229087}" dt="2026-03-08T16:22:29.082" v="117"/>
          <pc:sldLayoutMkLst>
            <pc:docMk/>
            <pc:sldMasterMk cId="3984629674" sldId="2147483648"/>
            <pc:sldLayoutMk cId="1798126299" sldId="2147483667"/>
          </pc:sldLayoutMkLst>
        </pc:sldLayoutChg>
        <pc:sldLayoutChg chg="setBg">
          <pc:chgData name="Tara Hughes" userId="80d1bec3845a03d4" providerId="LiveId" clId="{6E62C6E3-47DB-43D7-A994-97EF84229087}" dt="2026-03-08T16:22:29.082" v="117"/>
          <pc:sldLayoutMkLst>
            <pc:docMk/>
            <pc:sldMasterMk cId="3984629674" sldId="2147483648"/>
            <pc:sldLayoutMk cId="1147886448" sldId="2147483668"/>
          </pc:sldLayoutMkLst>
        </pc:sldLayoutChg>
        <pc:sldLayoutChg chg="setBg">
          <pc:chgData name="Tara Hughes" userId="80d1bec3845a03d4" providerId="LiveId" clId="{6E62C6E3-47DB-43D7-A994-97EF84229087}" dt="2026-03-08T16:22:29.082" v="117"/>
          <pc:sldLayoutMkLst>
            <pc:docMk/>
            <pc:sldMasterMk cId="3984629674" sldId="2147483648"/>
            <pc:sldLayoutMk cId="2995843184" sldId="2147483669"/>
          </pc:sldLayoutMkLst>
        </pc:sldLayoutChg>
      </pc:sldMasterChg>
      <pc:sldMasterChg chg="new del mod addSldLayout delSldLayout">
        <pc:chgData name="Tara Hughes" userId="80d1bec3845a03d4" providerId="LiveId" clId="{6E62C6E3-47DB-43D7-A994-97EF84229087}" dt="2026-03-08T16:09:33.795" v="91" actId="6938"/>
        <pc:sldMasterMkLst>
          <pc:docMk/>
          <pc:sldMasterMk cId="3391136928" sldId="2147483669"/>
        </pc:sldMasterMkLst>
        <pc:sldLayoutChg chg="new del replId">
          <pc:chgData name="Tara Hughes" userId="80d1bec3845a03d4" providerId="LiveId" clId="{6E62C6E3-47DB-43D7-A994-97EF84229087}" dt="2026-03-08T16:09:33.795" v="91" actId="6938"/>
          <pc:sldLayoutMkLst>
            <pc:docMk/>
            <pc:sldMasterMk cId="3391136928" sldId="2147483669"/>
            <pc:sldLayoutMk cId="40110591" sldId="2147483670"/>
          </pc:sldLayoutMkLst>
        </pc:sldLayoutChg>
        <pc:sldLayoutChg chg="new del replId">
          <pc:chgData name="Tara Hughes" userId="80d1bec3845a03d4" providerId="LiveId" clId="{6E62C6E3-47DB-43D7-A994-97EF84229087}" dt="2026-03-08T16:09:33.795" v="91" actId="6938"/>
          <pc:sldLayoutMkLst>
            <pc:docMk/>
            <pc:sldMasterMk cId="3391136928" sldId="2147483669"/>
            <pc:sldLayoutMk cId="2460771847" sldId="2147483671"/>
          </pc:sldLayoutMkLst>
        </pc:sldLayoutChg>
        <pc:sldLayoutChg chg="new del replId">
          <pc:chgData name="Tara Hughes" userId="80d1bec3845a03d4" providerId="LiveId" clId="{6E62C6E3-47DB-43D7-A994-97EF84229087}" dt="2026-03-08T16:09:33.795" v="91" actId="6938"/>
          <pc:sldLayoutMkLst>
            <pc:docMk/>
            <pc:sldMasterMk cId="3391136928" sldId="2147483669"/>
            <pc:sldLayoutMk cId="4171864161" sldId="2147483672"/>
          </pc:sldLayoutMkLst>
        </pc:sldLayoutChg>
        <pc:sldLayoutChg chg="new del replId">
          <pc:chgData name="Tara Hughes" userId="80d1bec3845a03d4" providerId="LiveId" clId="{6E62C6E3-47DB-43D7-A994-97EF84229087}" dt="2026-03-08T16:09:33.795" v="91" actId="6938"/>
          <pc:sldLayoutMkLst>
            <pc:docMk/>
            <pc:sldMasterMk cId="3391136928" sldId="2147483669"/>
            <pc:sldLayoutMk cId="3798267849" sldId="2147483673"/>
          </pc:sldLayoutMkLst>
        </pc:sldLayoutChg>
        <pc:sldLayoutChg chg="new del replId">
          <pc:chgData name="Tara Hughes" userId="80d1bec3845a03d4" providerId="LiveId" clId="{6E62C6E3-47DB-43D7-A994-97EF84229087}" dt="2026-03-08T16:09:33.795" v="91" actId="6938"/>
          <pc:sldLayoutMkLst>
            <pc:docMk/>
            <pc:sldMasterMk cId="3391136928" sldId="2147483669"/>
            <pc:sldLayoutMk cId="32094159" sldId="2147483674"/>
          </pc:sldLayoutMkLst>
        </pc:sldLayoutChg>
        <pc:sldLayoutChg chg="new del replId">
          <pc:chgData name="Tara Hughes" userId="80d1bec3845a03d4" providerId="LiveId" clId="{6E62C6E3-47DB-43D7-A994-97EF84229087}" dt="2026-03-08T16:09:33.795" v="91" actId="6938"/>
          <pc:sldLayoutMkLst>
            <pc:docMk/>
            <pc:sldMasterMk cId="3391136928" sldId="2147483669"/>
            <pc:sldLayoutMk cId="2948860070" sldId="2147483675"/>
          </pc:sldLayoutMkLst>
        </pc:sldLayoutChg>
        <pc:sldLayoutChg chg="new del replId">
          <pc:chgData name="Tara Hughes" userId="80d1bec3845a03d4" providerId="LiveId" clId="{6E62C6E3-47DB-43D7-A994-97EF84229087}" dt="2026-03-08T16:09:33.795" v="91" actId="6938"/>
          <pc:sldLayoutMkLst>
            <pc:docMk/>
            <pc:sldMasterMk cId="3391136928" sldId="2147483669"/>
            <pc:sldLayoutMk cId="2861727471" sldId="2147483676"/>
          </pc:sldLayoutMkLst>
        </pc:sldLayoutChg>
        <pc:sldLayoutChg chg="new del replId">
          <pc:chgData name="Tara Hughes" userId="80d1bec3845a03d4" providerId="LiveId" clId="{6E62C6E3-47DB-43D7-A994-97EF84229087}" dt="2026-03-08T16:09:33.795" v="91" actId="6938"/>
          <pc:sldLayoutMkLst>
            <pc:docMk/>
            <pc:sldMasterMk cId="3391136928" sldId="2147483669"/>
            <pc:sldLayoutMk cId="1628700349" sldId="2147483677"/>
          </pc:sldLayoutMkLst>
        </pc:sldLayoutChg>
        <pc:sldLayoutChg chg="new del replId">
          <pc:chgData name="Tara Hughes" userId="80d1bec3845a03d4" providerId="LiveId" clId="{6E62C6E3-47DB-43D7-A994-97EF84229087}" dt="2026-03-08T16:09:33.795" v="91" actId="6938"/>
          <pc:sldLayoutMkLst>
            <pc:docMk/>
            <pc:sldMasterMk cId="3391136928" sldId="2147483669"/>
            <pc:sldLayoutMk cId="2536626481" sldId="2147483678"/>
          </pc:sldLayoutMkLst>
        </pc:sldLayoutChg>
        <pc:sldLayoutChg chg="new del replId">
          <pc:chgData name="Tara Hughes" userId="80d1bec3845a03d4" providerId="LiveId" clId="{6E62C6E3-47DB-43D7-A994-97EF84229087}" dt="2026-03-08T16:09:33.795" v="91" actId="6938"/>
          <pc:sldLayoutMkLst>
            <pc:docMk/>
            <pc:sldMasterMk cId="3391136928" sldId="2147483669"/>
            <pc:sldLayoutMk cId="3229819884" sldId="2147483679"/>
          </pc:sldLayoutMkLst>
        </pc:sldLayoutChg>
        <pc:sldLayoutChg chg="new del replId">
          <pc:chgData name="Tara Hughes" userId="80d1bec3845a03d4" providerId="LiveId" clId="{6E62C6E3-47DB-43D7-A994-97EF84229087}" dt="2026-03-08T16:09:33.795" v="91" actId="6938"/>
          <pc:sldLayoutMkLst>
            <pc:docMk/>
            <pc:sldMasterMk cId="3391136928" sldId="2147483669"/>
            <pc:sldLayoutMk cId="373320810" sldId="2147483680"/>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6" Type="http://schemas.openxmlformats.org/officeDocument/2006/relationships/image" Target="../media/image63.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_rels/data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ata7.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6" Type="http://schemas.openxmlformats.org/officeDocument/2006/relationships/image" Target="../media/image63.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rawing7.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EFE4DC-AEA4-4EF7-8D3C-45113B62058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184FAFA-1437-463E-88A6-21EC3F71427E}">
      <dgm:prSet phldrT="[Text]"/>
      <dgm:spPr/>
      <dgm:t>
        <a:bodyPr/>
        <a:lstStyle/>
        <a:p>
          <a:r>
            <a:rPr lang="en-US" dirty="0"/>
            <a:t>Incident Command</a:t>
          </a:r>
          <a:r>
            <a:rPr lang="en-US" dirty="0">
              <a:latin typeface="Century Gothic" panose="020B0502020202020204"/>
            </a:rPr>
            <a:t> / Unified Command</a:t>
          </a:r>
          <a:endParaRPr lang="en-US" dirty="0"/>
        </a:p>
      </dgm:t>
    </dgm:pt>
    <dgm:pt modelId="{261EC781-28F2-4410-AD7D-F4D040DA1015}" type="parTrans" cxnId="{D8D975E1-1B5B-45CC-8CD1-96321E52DBF3}">
      <dgm:prSet/>
      <dgm:spPr/>
      <dgm:t>
        <a:bodyPr/>
        <a:lstStyle/>
        <a:p>
          <a:endParaRPr lang="en-US"/>
        </a:p>
      </dgm:t>
    </dgm:pt>
    <dgm:pt modelId="{426BCE99-423B-4F4A-BA2A-775E1EBA0917}" type="sibTrans" cxnId="{D8D975E1-1B5B-45CC-8CD1-96321E52DBF3}">
      <dgm:prSet/>
      <dgm:spPr/>
      <dgm:t>
        <a:bodyPr/>
        <a:lstStyle/>
        <a:p>
          <a:endParaRPr lang="en-US"/>
        </a:p>
      </dgm:t>
    </dgm:pt>
    <dgm:pt modelId="{A8312211-CB62-44C4-8A3C-407968998384}" type="asst">
      <dgm:prSet phldrT="[Text]"/>
      <dgm:spPr/>
      <dgm:t>
        <a:bodyPr/>
        <a:lstStyle/>
        <a:p>
          <a:r>
            <a:rPr lang="en-US" dirty="0"/>
            <a:t>PIO</a:t>
          </a:r>
        </a:p>
      </dgm:t>
    </dgm:pt>
    <dgm:pt modelId="{72E9B603-7B97-4458-AD1F-A43DDAE4E449}" type="parTrans" cxnId="{123B0489-7D4C-4DCA-85C2-86C89FDA52DE}">
      <dgm:prSet/>
      <dgm:spPr/>
      <dgm:t>
        <a:bodyPr/>
        <a:lstStyle/>
        <a:p>
          <a:endParaRPr lang="en-US"/>
        </a:p>
      </dgm:t>
    </dgm:pt>
    <dgm:pt modelId="{60785597-20A8-41C6-94E0-34707B681277}" type="sibTrans" cxnId="{123B0489-7D4C-4DCA-85C2-86C89FDA52DE}">
      <dgm:prSet/>
      <dgm:spPr/>
      <dgm:t>
        <a:bodyPr/>
        <a:lstStyle/>
        <a:p>
          <a:endParaRPr lang="en-US"/>
        </a:p>
      </dgm:t>
    </dgm:pt>
    <dgm:pt modelId="{4852E35C-C49A-4B3F-871F-A3C18F9396D2}">
      <dgm:prSet phldrT="[Text]"/>
      <dgm:spPr/>
      <dgm:t>
        <a:bodyPr/>
        <a:lstStyle/>
        <a:p>
          <a:r>
            <a:rPr lang="en-US" dirty="0"/>
            <a:t>Logistics</a:t>
          </a:r>
        </a:p>
      </dgm:t>
    </dgm:pt>
    <dgm:pt modelId="{704B1287-6D47-4602-8779-B09F8C9904FE}" type="parTrans" cxnId="{1F0AFD21-1356-4AE6-B2FD-F7158BEC2C1C}">
      <dgm:prSet/>
      <dgm:spPr/>
      <dgm:t>
        <a:bodyPr/>
        <a:lstStyle/>
        <a:p>
          <a:endParaRPr lang="en-US"/>
        </a:p>
      </dgm:t>
    </dgm:pt>
    <dgm:pt modelId="{8F039E95-C465-4A33-A3F0-51F9B070200D}" type="sibTrans" cxnId="{1F0AFD21-1356-4AE6-B2FD-F7158BEC2C1C}">
      <dgm:prSet/>
      <dgm:spPr/>
      <dgm:t>
        <a:bodyPr/>
        <a:lstStyle/>
        <a:p>
          <a:endParaRPr lang="en-US"/>
        </a:p>
      </dgm:t>
    </dgm:pt>
    <dgm:pt modelId="{AB72C49B-70F7-476D-B03B-3C28606DA288}">
      <dgm:prSet phldrT="[Text]"/>
      <dgm:spPr/>
      <dgm:t>
        <a:bodyPr/>
        <a:lstStyle/>
        <a:p>
          <a:r>
            <a:rPr lang="en-US" dirty="0"/>
            <a:t>Operations</a:t>
          </a:r>
        </a:p>
      </dgm:t>
    </dgm:pt>
    <dgm:pt modelId="{AFFAE375-5F74-4DCA-B6A4-3B4CAACF9F0B}" type="parTrans" cxnId="{00E05BD9-C7DD-4AE9-A967-EFC2FFFCAD2F}">
      <dgm:prSet/>
      <dgm:spPr/>
      <dgm:t>
        <a:bodyPr/>
        <a:lstStyle/>
        <a:p>
          <a:endParaRPr lang="en-US"/>
        </a:p>
      </dgm:t>
    </dgm:pt>
    <dgm:pt modelId="{45374325-8DEC-4B2C-8253-4FBD5C8E62B2}" type="sibTrans" cxnId="{00E05BD9-C7DD-4AE9-A967-EFC2FFFCAD2F}">
      <dgm:prSet/>
      <dgm:spPr/>
      <dgm:t>
        <a:bodyPr/>
        <a:lstStyle/>
        <a:p>
          <a:endParaRPr lang="en-US"/>
        </a:p>
      </dgm:t>
    </dgm:pt>
    <dgm:pt modelId="{DB234D8A-BF9D-48F1-831B-CCC1DE2614CA}">
      <dgm:prSet/>
      <dgm:spPr/>
      <dgm:t>
        <a:bodyPr/>
        <a:lstStyle/>
        <a:p>
          <a:r>
            <a:rPr lang="en-US" dirty="0"/>
            <a:t>Admin/Finance</a:t>
          </a:r>
        </a:p>
      </dgm:t>
    </dgm:pt>
    <dgm:pt modelId="{0F08E393-CC9E-4923-A627-3D1F2237663B}" type="parTrans" cxnId="{16C6894E-358E-4A04-B549-15B90390F320}">
      <dgm:prSet/>
      <dgm:spPr/>
      <dgm:t>
        <a:bodyPr/>
        <a:lstStyle/>
        <a:p>
          <a:endParaRPr lang="en-US"/>
        </a:p>
      </dgm:t>
    </dgm:pt>
    <dgm:pt modelId="{5BF88BCD-4C5E-4BBA-8D14-21A83C5AF517}" type="sibTrans" cxnId="{16C6894E-358E-4A04-B549-15B90390F320}">
      <dgm:prSet/>
      <dgm:spPr/>
      <dgm:t>
        <a:bodyPr/>
        <a:lstStyle/>
        <a:p>
          <a:endParaRPr lang="en-US"/>
        </a:p>
      </dgm:t>
    </dgm:pt>
    <dgm:pt modelId="{D91B5367-CAC2-40DD-9F2E-9012E834A6CB}">
      <dgm:prSet/>
      <dgm:spPr/>
      <dgm:t>
        <a:bodyPr/>
        <a:lstStyle/>
        <a:p>
          <a:r>
            <a:rPr lang="en-US" dirty="0"/>
            <a:t>Planning</a:t>
          </a:r>
        </a:p>
      </dgm:t>
    </dgm:pt>
    <dgm:pt modelId="{AC5B9AE1-F863-4B1A-8AEE-4EAF1F15412D}" type="parTrans" cxnId="{EBA587D6-A52A-4193-AF86-34C7B01C6A5C}">
      <dgm:prSet/>
      <dgm:spPr/>
      <dgm:t>
        <a:bodyPr/>
        <a:lstStyle/>
        <a:p>
          <a:endParaRPr lang="en-US"/>
        </a:p>
      </dgm:t>
    </dgm:pt>
    <dgm:pt modelId="{B6EE219E-AC5F-40E7-A362-D26EAD093541}" type="sibTrans" cxnId="{EBA587D6-A52A-4193-AF86-34C7B01C6A5C}">
      <dgm:prSet/>
      <dgm:spPr/>
      <dgm:t>
        <a:bodyPr/>
        <a:lstStyle/>
        <a:p>
          <a:endParaRPr lang="en-US"/>
        </a:p>
      </dgm:t>
    </dgm:pt>
    <dgm:pt modelId="{488185A8-E63A-46AA-BFE4-F180E7067737}">
      <dgm:prSet custT="1"/>
      <dgm:spPr>
        <a:solidFill>
          <a:schemeClr val="accent2">
            <a:lumMod val="75000"/>
          </a:schemeClr>
        </a:solidFill>
      </dgm:spPr>
      <dgm:t>
        <a:bodyPr/>
        <a:lstStyle/>
        <a:p>
          <a:r>
            <a:rPr lang="en-US" sz="1600" dirty="0"/>
            <a:t>Response</a:t>
          </a:r>
          <a:endParaRPr lang="en-US" sz="1200" dirty="0"/>
        </a:p>
      </dgm:t>
    </dgm:pt>
    <dgm:pt modelId="{65ADA8D3-ED12-4CF5-B46E-E2F37E4EE81F}" type="parTrans" cxnId="{76C67C17-CB26-4E1A-B85C-6FD988592422}">
      <dgm:prSet/>
      <dgm:spPr/>
      <dgm:t>
        <a:bodyPr/>
        <a:lstStyle/>
        <a:p>
          <a:endParaRPr lang="en-US"/>
        </a:p>
      </dgm:t>
    </dgm:pt>
    <dgm:pt modelId="{7B11AFA7-D703-47CF-9FC8-09AD0598A94B}" type="sibTrans" cxnId="{76C67C17-CB26-4E1A-B85C-6FD988592422}">
      <dgm:prSet/>
      <dgm:spPr/>
      <dgm:t>
        <a:bodyPr/>
        <a:lstStyle/>
        <a:p>
          <a:endParaRPr lang="en-US"/>
        </a:p>
      </dgm:t>
    </dgm:pt>
    <dgm:pt modelId="{DC3CF743-1466-4118-B34D-DC3748818D06}">
      <dgm:prSet custT="1"/>
      <dgm:spPr>
        <a:solidFill>
          <a:schemeClr val="accent2">
            <a:lumMod val="75000"/>
          </a:schemeClr>
        </a:solidFill>
      </dgm:spPr>
      <dgm:t>
        <a:bodyPr/>
        <a:lstStyle/>
        <a:p>
          <a:r>
            <a:rPr lang="en-US" sz="1600" dirty="0"/>
            <a:t>Recovery</a:t>
          </a:r>
          <a:endParaRPr lang="en-US" sz="1200" dirty="0"/>
        </a:p>
      </dgm:t>
    </dgm:pt>
    <dgm:pt modelId="{9085CBDA-29E0-49B4-843F-7A25E06E67D8}" type="parTrans" cxnId="{A7FA39E6-25BC-401A-9696-C28B8A9FF0B5}">
      <dgm:prSet/>
      <dgm:spPr/>
      <dgm:t>
        <a:bodyPr/>
        <a:lstStyle/>
        <a:p>
          <a:endParaRPr lang="en-US"/>
        </a:p>
      </dgm:t>
    </dgm:pt>
    <dgm:pt modelId="{5F5D702A-DBF7-47F4-97FF-355A7898BFF8}" type="sibTrans" cxnId="{A7FA39E6-25BC-401A-9696-C28B8A9FF0B5}">
      <dgm:prSet/>
      <dgm:spPr/>
      <dgm:t>
        <a:bodyPr/>
        <a:lstStyle/>
        <a:p>
          <a:endParaRPr lang="en-US"/>
        </a:p>
      </dgm:t>
    </dgm:pt>
    <dgm:pt modelId="{DD5A54BA-89B5-4D10-8223-D03B3E48DCF9}" type="asst">
      <dgm:prSet/>
      <dgm:spPr/>
      <dgm:t>
        <a:bodyPr/>
        <a:lstStyle/>
        <a:p>
          <a:r>
            <a:rPr lang="en-US" dirty="0"/>
            <a:t>Safety Officer</a:t>
          </a:r>
        </a:p>
      </dgm:t>
    </dgm:pt>
    <dgm:pt modelId="{2907F675-A8AD-416C-B54B-D0761E56EC3D}" type="parTrans" cxnId="{7084B36C-3BA4-4DEA-A037-2268B51D2D18}">
      <dgm:prSet/>
      <dgm:spPr/>
      <dgm:t>
        <a:bodyPr/>
        <a:lstStyle/>
        <a:p>
          <a:endParaRPr lang="en-US"/>
        </a:p>
      </dgm:t>
    </dgm:pt>
    <dgm:pt modelId="{0072B191-81BD-49B4-9F06-93DDD0200074}" type="sibTrans" cxnId="{7084B36C-3BA4-4DEA-A037-2268B51D2D18}">
      <dgm:prSet/>
      <dgm:spPr/>
      <dgm:t>
        <a:bodyPr/>
        <a:lstStyle/>
        <a:p>
          <a:endParaRPr lang="en-US"/>
        </a:p>
      </dgm:t>
    </dgm:pt>
    <dgm:pt modelId="{87A32D7F-BD43-4E20-9BC1-37A4DFACA3B3}" type="asst">
      <dgm:prSet custT="1"/>
      <dgm:spPr>
        <a:solidFill>
          <a:schemeClr val="accent2">
            <a:lumMod val="75000"/>
          </a:schemeClr>
        </a:solidFill>
      </dgm:spPr>
      <dgm:t>
        <a:bodyPr/>
        <a:lstStyle/>
        <a:p>
          <a:r>
            <a:rPr lang="en-US" sz="1600" dirty="0"/>
            <a:t>Victim Services Liaison</a:t>
          </a:r>
        </a:p>
      </dgm:t>
    </dgm:pt>
    <dgm:pt modelId="{331E4818-3FA1-4A74-A412-A09E24840CB3}" type="parTrans" cxnId="{4B03B85F-0073-46B3-BD01-5EBEA2C37A72}">
      <dgm:prSet/>
      <dgm:spPr/>
      <dgm:t>
        <a:bodyPr/>
        <a:lstStyle/>
        <a:p>
          <a:endParaRPr lang="en-US"/>
        </a:p>
      </dgm:t>
    </dgm:pt>
    <dgm:pt modelId="{0EE55BFC-9CF7-4B00-AC15-308DF85C5129}" type="sibTrans" cxnId="{4B03B85F-0073-46B3-BD01-5EBEA2C37A72}">
      <dgm:prSet/>
      <dgm:spPr/>
      <dgm:t>
        <a:bodyPr/>
        <a:lstStyle/>
        <a:p>
          <a:endParaRPr lang="en-US"/>
        </a:p>
      </dgm:t>
    </dgm:pt>
    <dgm:pt modelId="{4FE09DAF-8345-47C1-A225-B0ED0BD904D7}" type="pres">
      <dgm:prSet presAssocID="{2CEFE4DC-AEA4-4EF7-8D3C-45113B62058A}" presName="hierChild1" presStyleCnt="0">
        <dgm:presLayoutVars>
          <dgm:orgChart val="1"/>
          <dgm:chPref val="1"/>
          <dgm:dir/>
          <dgm:animOne val="branch"/>
          <dgm:animLvl val="lvl"/>
          <dgm:resizeHandles/>
        </dgm:presLayoutVars>
      </dgm:prSet>
      <dgm:spPr/>
    </dgm:pt>
    <dgm:pt modelId="{1C7D3364-41DC-4758-B059-8C967B01E0DD}" type="pres">
      <dgm:prSet presAssocID="{3184FAFA-1437-463E-88A6-21EC3F71427E}" presName="hierRoot1" presStyleCnt="0">
        <dgm:presLayoutVars>
          <dgm:hierBranch val="init"/>
        </dgm:presLayoutVars>
      </dgm:prSet>
      <dgm:spPr/>
    </dgm:pt>
    <dgm:pt modelId="{30B27FBC-39FE-4751-925E-E4DD40C08F9D}" type="pres">
      <dgm:prSet presAssocID="{3184FAFA-1437-463E-88A6-21EC3F71427E}" presName="rootComposite1" presStyleCnt="0"/>
      <dgm:spPr/>
    </dgm:pt>
    <dgm:pt modelId="{2F6834F6-2F63-4D14-B3CF-388ECDD11D76}" type="pres">
      <dgm:prSet presAssocID="{3184FAFA-1437-463E-88A6-21EC3F71427E}" presName="rootText1" presStyleLbl="node0" presStyleIdx="0" presStyleCnt="1" custScaleX="153243">
        <dgm:presLayoutVars>
          <dgm:chPref val="3"/>
        </dgm:presLayoutVars>
      </dgm:prSet>
      <dgm:spPr/>
    </dgm:pt>
    <dgm:pt modelId="{FA1E9A31-517D-4D54-863D-283F828191D8}" type="pres">
      <dgm:prSet presAssocID="{3184FAFA-1437-463E-88A6-21EC3F71427E}" presName="rootConnector1" presStyleLbl="node1" presStyleIdx="0" presStyleCnt="0"/>
      <dgm:spPr/>
    </dgm:pt>
    <dgm:pt modelId="{7F107408-6E37-4B53-B048-50BB584AEE24}" type="pres">
      <dgm:prSet presAssocID="{3184FAFA-1437-463E-88A6-21EC3F71427E}" presName="hierChild2" presStyleCnt="0"/>
      <dgm:spPr/>
    </dgm:pt>
    <dgm:pt modelId="{9127B4EB-CF8A-4D1C-8C16-DF78A2408473}" type="pres">
      <dgm:prSet presAssocID="{704B1287-6D47-4602-8779-B09F8C9904FE}" presName="Name37" presStyleLbl="parChTrans1D2" presStyleIdx="0" presStyleCnt="7"/>
      <dgm:spPr/>
    </dgm:pt>
    <dgm:pt modelId="{DCDAD90C-3C32-4074-A59A-16F9EC0B87D6}" type="pres">
      <dgm:prSet presAssocID="{4852E35C-C49A-4B3F-871F-A3C18F9396D2}" presName="hierRoot2" presStyleCnt="0">
        <dgm:presLayoutVars>
          <dgm:hierBranch val="init"/>
        </dgm:presLayoutVars>
      </dgm:prSet>
      <dgm:spPr/>
    </dgm:pt>
    <dgm:pt modelId="{1A4398B6-C2AA-4FB0-96D5-2B8C1C15F2F6}" type="pres">
      <dgm:prSet presAssocID="{4852E35C-C49A-4B3F-871F-A3C18F9396D2}" presName="rootComposite" presStyleCnt="0"/>
      <dgm:spPr/>
    </dgm:pt>
    <dgm:pt modelId="{2D868440-4255-4B79-8B6E-446687ACF474}" type="pres">
      <dgm:prSet presAssocID="{4852E35C-C49A-4B3F-871F-A3C18F9396D2}" presName="rootText" presStyleLbl="node2" presStyleIdx="0" presStyleCnt="4">
        <dgm:presLayoutVars>
          <dgm:chPref val="3"/>
        </dgm:presLayoutVars>
      </dgm:prSet>
      <dgm:spPr/>
    </dgm:pt>
    <dgm:pt modelId="{4BEF0953-7EEF-4D91-AAAA-D29F5BC9F9AE}" type="pres">
      <dgm:prSet presAssocID="{4852E35C-C49A-4B3F-871F-A3C18F9396D2}" presName="rootConnector" presStyleLbl="node2" presStyleIdx="0" presStyleCnt="4"/>
      <dgm:spPr/>
    </dgm:pt>
    <dgm:pt modelId="{E572EB4E-EE1D-40FF-BC3F-7A8AF6194E85}" type="pres">
      <dgm:prSet presAssocID="{4852E35C-C49A-4B3F-871F-A3C18F9396D2}" presName="hierChild4" presStyleCnt="0"/>
      <dgm:spPr/>
    </dgm:pt>
    <dgm:pt modelId="{840BE935-405D-466F-B497-12EA36B0D799}" type="pres">
      <dgm:prSet presAssocID="{4852E35C-C49A-4B3F-871F-A3C18F9396D2}" presName="hierChild5" presStyleCnt="0"/>
      <dgm:spPr/>
    </dgm:pt>
    <dgm:pt modelId="{29F87858-173D-4C05-B1EC-2C3D6B32D04D}" type="pres">
      <dgm:prSet presAssocID="{0F08E393-CC9E-4923-A627-3D1F2237663B}" presName="Name37" presStyleLbl="parChTrans1D2" presStyleIdx="1" presStyleCnt="7"/>
      <dgm:spPr/>
    </dgm:pt>
    <dgm:pt modelId="{AF76B28B-3BBC-41A0-BC35-EC56A4F14C42}" type="pres">
      <dgm:prSet presAssocID="{DB234D8A-BF9D-48F1-831B-CCC1DE2614CA}" presName="hierRoot2" presStyleCnt="0">
        <dgm:presLayoutVars>
          <dgm:hierBranch val="init"/>
        </dgm:presLayoutVars>
      </dgm:prSet>
      <dgm:spPr/>
    </dgm:pt>
    <dgm:pt modelId="{7019A52E-D0F0-4D8F-9CD5-9062085BB67B}" type="pres">
      <dgm:prSet presAssocID="{DB234D8A-BF9D-48F1-831B-CCC1DE2614CA}" presName="rootComposite" presStyleCnt="0"/>
      <dgm:spPr/>
    </dgm:pt>
    <dgm:pt modelId="{0A4E7F04-58C1-4383-84CF-F2A139A67B20}" type="pres">
      <dgm:prSet presAssocID="{DB234D8A-BF9D-48F1-831B-CCC1DE2614CA}" presName="rootText" presStyleLbl="node2" presStyleIdx="1" presStyleCnt="4">
        <dgm:presLayoutVars>
          <dgm:chPref val="3"/>
        </dgm:presLayoutVars>
      </dgm:prSet>
      <dgm:spPr/>
    </dgm:pt>
    <dgm:pt modelId="{7A7E2F4A-9E81-45E6-A858-AF60AC74481A}" type="pres">
      <dgm:prSet presAssocID="{DB234D8A-BF9D-48F1-831B-CCC1DE2614CA}" presName="rootConnector" presStyleLbl="node2" presStyleIdx="1" presStyleCnt="4"/>
      <dgm:spPr/>
    </dgm:pt>
    <dgm:pt modelId="{113755D8-5F62-4E9A-A9CB-D3F628131A21}" type="pres">
      <dgm:prSet presAssocID="{DB234D8A-BF9D-48F1-831B-CCC1DE2614CA}" presName="hierChild4" presStyleCnt="0"/>
      <dgm:spPr/>
    </dgm:pt>
    <dgm:pt modelId="{33C25F66-C732-4B07-970B-0F7EDDE9B91B}" type="pres">
      <dgm:prSet presAssocID="{DB234D8A-BF9D-48F1-831B-CCC1DE2614CA}" presName="hierChild5" presStyleCnt="0"/>
      <dgm:spPr/>
    </dgm:pt>
    <dgm:pt modelId="{17F78E5F-F9B4-4F8E-929B-66F913947235}" type="pres">
      <dgm:prSet presAssocID="{AC5B9AE1-F863-4B1A-8AEE-4EAF1F15412D}" presName="Name37" presStyleLbl="parChTrans1D2" presStyleIdx="2" presStyleCnt="7"/>
      <dgm:spPr/>
    </dgm:pt>
    <dgm:pt modelId="{49777F05-D1B9-4EAC-A046-FB617E1BA259}" type="pres">
      <dgm:prSet presAssocID="{D91B5367-CAC2-40DD-9F2E-9012E834A6CB}" presName="hierRoot2" presStyleCnt="0">
        <dgm:presLayoutVars>
          <dgm:hierBranch val="init"/>
        </dgm:presLayoutVars>
      </dgm:prSet>
      <dgm:spPr/>
    </dgm:pt>
    <dgm:pt modelId="{14D16432-370A-44AF-94BF-6218C7DEAD98}" type="pres">
      <dgm:prSet presAssocID="{D91B5367-CAC2-40DD-9F2E-9012E834A6CB}" presName="rootComposite" presStyleCnt="0"/>
      <dgm:spPr/>
    </dgm:pt>
    <dgm:pt modelId="{7277E20C-A515-4F8A-902D-D0482C76732C}" type="pres">
      <dgm:prSet presAssocID="{D91B5367-CAC2-40DD-9F2E-9012E834A6CB}" presName="rootText" presStyleLbl="node2" presStyleIdx="2" presStyleCnt="4">
        <dgm:presLayoutVars>
          <dgm:chPref val="3"/>
        </dgm:presLayoutVars>
      </dgm:prSet>
      <dgm:spPr/>
    </dgm:pt>
    <dgm:pt modelId="{07A5425B-4A93-4CD0-9263-89ACACB56F80}" type="pres">
      <dgm:prSet presAssocID="{D91B5367-CAC2-40DD-9F2E-9012E834A6CB}" presName="rootConnector" presStyleLbl="node2" presStyleIdx="2" presStyleCnt="4"/>
      <dgm:spPr/>
    </dgm:pt>
    <dgm:pt modelId="{9BF21F73-36EE-4F0F-8EC5-B88A41EAD0BF}" type="pres">
      <dgm:prSet presAssocID="{D91B5367-CAC2-40DD-9F2E-9012E834A6CB}" presName="hierChild4" presStyleCnt="0"/>
      <dgm:spPr/>
    </dgm:pt>
    <dgm:pt modelId="{A78F2C06-2613-4702-9BA6-F20A2E81A2FA}" type="pres">
      <dgm:prSet presAssocID="{D91B5367-CAC2-40DD-9F2E-9012E834A6CB}" presName="hierChild5" presStyleCnt="0"/>
      <dgm:spPr/>
    </dgm:pt>
    <dgm:pt modelId="{65CD4709-87E0-438D-96F4-4EF47E9E58C8}" type="pres">
      <dgm:prSet presAssocID="{AFFAE375-5F74-4DCA-B6A4-3B4CAACF9F0B}" presName="Name37" presStyleLbl="parChTrans1D2" presStyleIdx="3" presStyleCnt="7"/>
      <dgm:spPr/>
    </dgm:pt>
    <dgm:pt modelId="{85534FAA-20EA-4E40-8303-F989AF118569}" type="pres">
      <dgm:prSet presAssocID="{AB72C49B-70F7-476D-B03B-3C28606DA288}" presName="hierRoot2" presStyleCnt="0">
        <dgm:presLayoutVars>
          <dgm:hierBranch val="init"/>
        </dgm:presLayoutVars>
      </dgm:prSet>
      <dgm:spPr/>
    </dgm:pt>
    <dgm:pt modelId="{B0A5F998-4161-41BC-BD39-4740C9245A68}" type="pres">
      <dgm:prSet presAssocID="{AB72C49B-70F7-476D-B03B-3C28606DA288}" presName="rootComposite" presStyleCnt="0"/>
      <dgm:spPr/>
    </dgm:pt>
    <dgm:pt modelId="{43AD20AA-3EB0-4B14-86C2-4965B006A905}" type="pres">
      <dgm:prSet presAssocID="{AB72C49B-70F7-476D-B03B-3C28606DA288}" presName="rootText" presStyleLbl="node2" presStyleIdx="3" presStyleCnt="4">
        <dgm:presLayoutVars>
          <dgm:chPref val="3"/>
        </dgm:presLayoutVars>
      </dgm:prSet>
      <dgm:spPr/>
    </dgm:pt>
    <dgm:pt modelId="{BF352DF6-0E23-4FF3-8F9D-A8CC33FA753A}" type="pres">
      <dgm:prSet presAssocID="{AB72C49B-70F7-476D-B03B-3C28606DA288}" presName="rootConnector" presStyleLbl="node2" presStyleIdx="3" presStyleCnt="4"/>
      <dgm:spPr/>
    </dgm:pt>
    <dgm:pt modelId="{3A2A2C87-0554-4414-8DCC-BC64E52C2880}" type="pres">
      <dgm:prSet presAssocID="{AB72C49B-70F7-476D-B03B-3C28606DA288}" presName="hierChild4" presStyleCnt="0"/>
      <dgm:spPr/>
    </dgm:pt>
    <dgm:pt modelId="{E378B741-8DE4-4D5B-A17D-7142FCBFF972}" type="pres">
      <dgm:prSet presAssocID="{65ADA8D3-ED12-4CF5-B46E-E2F37E4EE81F}" presName="Name37" presStyleLbl="parChTrans1D3" presStyleIdx="0" presStyleCnt="2"/>
      <dgm:spPr/>
    </dgm:pt>
    <dgm:pt modelId="{BC048519-6997-4E5B-A865-2942BBACBD82}" type="pres">
      <dgm:prSet presAssocID="{488185A8-E63A-46AA-BFE4-F180E7067737}" presName="hierRoot2" presStyleCnt="0">
        <dgm:presLayoutVars>
          <dgm:hierBranch val="init"/>
        </dgm:presLayoutVars>
      </dgm:prSet>
      <dgm:spPr/>
    </dgm:pt>
    <dgm:pt modelId="{FEF2E4CE-61DD-457F-B519-2B686EB29CB2}" type="pres">
      <dgm:prSet presAssocID="{488185A8-E63A-46AA-BFE4-F180E7067737}" presName="rootComposite" presStyleCnt="0"/>
      <dgm:spPr/>
    </dgm:pt>
    <dgm:pt modelId="{ED6B7889-9C94-4F08-AC9D-C5A4ADD5E984}" type="pres">
      <dgm:prSet presAssocID="{488185A8-E63A-46AA-BFE4-F180E7067737}" presName="rootText" presStyleLbl="node3" presStyleIdx="0" presStyleCnt="2">
        <dgm:presLayoutVars>
          <dgm:chPref val="3"/>
        </dgm:presLayoutVars>
      </dgm:prSet>
      <dgm:spPr/>
    </dgm:pt>
    <dgm:pt modelId="{6546AECB-E88E-4310-A616-2891BC7BBC15}" type="pres">
      <dgm:prSet presAssocID="{488185A8-E63A-46AA-BFE4-F180E7067737}" presName="rootConnector" presStyleLbl="node3" presStyleIdx="0" presStyleCnt="2"/>
      <dgm:spPr/>
    </dgm:pt>
    <dgm:pt modelId="{F14D1115-124E-41D0-83E9-8772434EBAB1}" type="pres">
      <dgm:prSet presAssocID="{488185A8-E63A-46AA-BFE4-F180E7067737}" presName="hierChild4" presStyleCnt="0"/>
      <dgm:spPr/>
    </dgm:pt>
    <dgm:pt modelId="{F4F18829-9E3F-4DAF-AE54-4F508D86EDAB}" type="pres">
      <dgm:prSet presAssocID="{488185A8-E63A-46AA-BFE4-F180E7067737}" presName="hierChild5" presStyleCnt="0"/>
      <dgm:spPr/>
    </dgm:pt>
    <dgm:pt modelId="{8B035876-79C7-4416-A13D-97E45F514F20}" type="pres">
      <dgm:prSet presAssocID="{9085CBDA-29E0-49B4-843F-7A25E06E67D8}" presName="Name37" presStyleLbl="parChTrans1D3" presStyleIdx="1" presStyleCnt="2"/>
      <dgm:spPr/>
    </dgm:pt>
    <dgm:pt modelId="{FEB36A62-8FE5-4170-A4BF-55DE435A9EDE}" type="pres">
      <dgm:prSet presAssocID="{DC3CF743-1466-4118-B34D-DC3748818D06}" presName="hierRoot2" presStyleCnt="0">
        <dgm:presLayoutVars>
          <dgm:hierBranch val="init"/>
        </dgm:presLayoutVars>
      </dgm:prSet>
      <dgm:spPr/>
    </dgm:pt>
    <dgm:pt modelId="{393565AF-376A-4EA9-94CD-61BD9E407687}" type="pres">
      <dgm:prSet presAssocID="{DC3CF743-1466-4118-B34D-DC3748818D06}" presName="rootComposite" presStyleCnt="0"/>
      <dgm:spPr/>
    </dgm:pt>
    <dgm:pt modelId="{CBF01772-0904-404E-9C61-04A3AC501E5E}" type="pres">
      <dgm:prSet presAssocID="{DC3CF743-1466-4118-B34D-DC3748818D06}" presName="rootText" presStyleLbl="node3" presStyleIdx="1" presStyleCnt="2">
        <dgm:presLayoutVars>
          <dgm:chPref val="3"/>
        </dgm:presLayoutVars>
      </dgm:prSet>
      <dgm:spPr/>
    </dgm:pt>
    <dgm:pt modelId="{AFC6213C-A7A3-4A0C-8F61-3723BA0049CD}" type="pres">
      <dgm:prSet presAssocID="{DC3CF743-1466-4118-B34D-DC3748818D06}" presName="rootConnector" presStyleLbl="node3" presStyleIdx="1" presStyleCnt="2"/>
      <dgm:spPr/>
    </dgm:pt>
    <dgm:pt modelId="{04463403-D84B-4550-81F1-9A98D0F20B21}" type="pres">
      <dgm:prSet presAssocID="{DC3CF743-1466-4118-B34D-DC3748818D06}" presName="hierChild4" presStyleCnt="0"/>
      <dgm:spPr/>
    </dgm:pt>
    <dgm:pt modelId="{6DECB266-C6D4-4169-A4AC-AEA4DD9176FD}" type="pres">
      <dgm:prSet presAssocID="{DC3CF743-1466-4118-B34D-DC3748818D06}" presName="hierChild5" presStyleCnt="0"/>
      <dgm:spPr/>
    </dgm:pt>
    <dgm:pt modelId="{83AED5BA-64A7-41FF-BC89-6083AA5EE242}" type="pres">
      <dgm:prSet presAssocID="{AB72C49B-70F7-476D-B03B-3C28606DA288}" presName="hierChild5" presStyleCnt="0"/>
      <dgm:spPr/>
    </dgm:pt>
    <dgm:pt modelId="{51528089-39D6-414C-A45F-87AE83859F24}" type="pres">
      <dgm:prSet presAssocID="{3184FAFA-1437-463E-88A6-21EC3F71427E}" presName="hierChild3" presStyleCnt="0"/>
      <dgm:spPr/>
    </dgm:pt>
    <dgm:pt modelId="{EA130DE2-FB74-4847-9EFE-889C3CE0DFB1}" type="pres">
      <dgm:prSet presAssocID="{72E9B603-7B97-4458-AD1F-A43DDAE4E449}" presName="Name111" presStyleLbl="parChTrans1D2" presStyleIdx="4" presStyleCnt="7"/>
      <dgm:spPr/>
    </dgm:pt>
    <dgm:pt modelId="{FF1BADD0-8D6D-45A2-AA23-F5C49E06122E}" type="pres">
      <dgm:prSet presAssocID="{A8312211-CB62-44C4-8A3C-407968998384}" presName="hierRoot3" presStyleCnt="0">
        <dgm:presLayoutVars>
          <dgm:hierBranch val="init"/>
        </dgm:presLayoutVars>
      </dgm:prSet>
      <dgm:spPr/>
    </dgm:pt>
    <dgm:pt modelId="{D77232BD-7E3C-4EDB-B1F8-8CC613F0FA60}" type="pres">
      <dgm:prSet presAssocID="{A8312211-CB62-44C4-8A3C-407968998384}" presName="rootComposite3" presStyleCnt="0"/>
      <dgm:spPr/>
    </dgm:pt>
    <dgm:pt modelId="{03535B14-B106-4272-82EA-D209EE489A57}" type="pres">
      <dgm:prSet presAssocID="{A8312211-CB62-44C4-8A3C-407968998384}" presName="rootText3" presStyleLbl="asst1" presStyleIdx="0" presStyleCnt="3">
        <dgm:presLayoutVars>
          <dgm:chPref val="3"/>
        </dgm:presLayoutVars>
      </dgm:prSet>
      <dgm:spPr/>
    </dgm:pt>
    <dgm:pt modelId="{3404F205-1496-44D2-BA82-4BA6E17AFFCC}" type="pres">
      <dgm:prSet presAssocID="{A8312211-CB62-44C4-8A3C-407968998384}" presName="rootConnector3" presStyleLbl="asst1" presStyleIdx="0" presStyleCnt="3"/>
      <dgm:spPr/>
    </dgm:pt>
    <dgm:pt modelId="{1B11BAB5-9BA5-4DAF-8CCA-82B10F4CE67D}" type="pres">
      <dgm:prSet presAssocID="{A8312211-CB62-44C4-8A3C-407968998384}" presName="hierChild6" presStyleCnt="0"/>
      <dgm:spPr/>
    </dgm:pt>
    <dgm:pt modelId="{E45DA0E8-1179-4DFB-A742-1AE8CE2C1F82}" type="pres">
      <dgm:prSet presAssocID="{A8312211-CB62-44C4-8A3C-407968998384}" presName="hierChild7" presStyleCnt="0"/>
      <dgm:spPr/>
    </dgm:pt>
    <dgm:pt modelId="{390A20EB-8886-4F05-970B-18142B3F710F}" type="pres">
      <dgm:prSet presAssocID="{2907F675-A8AD-416C-B54B-D0761E56EC3D}" presName="Name111" presStyleLbl="parChTrans1D2" presStyleIdx="5" presStyleCnt="7"/>
      <dgm:spPr/>
    </dgm:pt>
    <dgm:pt modelId="{871C857C-000C-470C-BD8A-DE70F9208256}" type="pres">
      <dgm:prSet presAssocID="{DD5A54BA-89B5-4D10-8223-D03B3E48DCF9}" presName="hierRoot3" presStyleCnt="0">
        <dgm:presLayoutVars>
          <dgm:hierBranch val="init"/>
        </dgm:presLayoutVars>
      </dgm:prSet>
      <dgm:spPr/>
    </dgm:pt>
    <dgm:pt modelId="{DC5B0E5B-E8C0-4C76-8F5C-AD4C6E2385F9}" type="pres">
      <dgm:prSet presAssocID="{DD5A54BA-89B5-4D10-8223-D03B3E48DCF9}" presName="rootComposite3" presStyleCnt="0"/>
      <dgm:spPr/>
    </dgm:pt>
    <dgm:pt modelId="{CE6ACA99-6CDE-402F-A76E-36275DA2CE45}" type="pres">
      <dgm:prSet presAssocID="{DD5A54BA-89B5-4D10-8223-D03B3E48DCF9}" presName="rootText3" presStyleLbl="asst1" presStyleIdx="1" presStyleCnt="3">
        <dgm:presLayoutVars>
          <dgm:chPref val="3"/>
        </dgm:presLayoutVars>
      </dgm:prSet>
      <dgm:spPr/>
    </dgm:pt>
    <dgm:pt modelId="{7B829330-2DA2-4930-838E-4C77DF675424}" type="pres">
      <dgm:prSet presAssocID="{DD5A54BA-89B5-4D10-8223-D03B3E48DCF9}" presName="rootConnector3" presStyleLbl="asst1" presStyleIdx="1" presStyleCnt="3"/>
      <dgm:spPr/>
    </dgm:pt>
    <dgm:pt modelId="{378AEB1A-C51A-4118-8273-EA7CA5F76824}" type="pres">
      <dgm:prSet presAssocID="{DD5A54BA-89B5-4D10-8223-D03B3E48DCF9}" presName="hierChild6" presStyleCnt="0"/>
      <dgm:spPr/>
    </dgm:pt>
    <dgm:pt modelId="{CA703CB8-EFB6-42EA-B43C-9D44845D4459}" type="pres">
      <dgm:prSet presAssocID="{DD5A54BA-89B5-4D10-8223-D03B3E48DCF9}" presName="hierChild7" presStyleCnt="0"/>
      <dgm:spPr/>
    </dgm:pt>
    <dgm:pt modelId="{7E7C8C34-479D-4E1A-B7ED-BD213745582B}" type="pres">
      <dgm:prSet presAssocID="{331E4818-3FA1-4A74-A412-A09E24840CB3}" presName="Name111" presStyleLbl="parChTrans1D2" presStyleIdx="6" presStyleCnt="7"/>
      <dgm:spPr/>
    </dgm:pt>
    <dgm:pt modelId="{E9030AAE-866A-4C59-9C46-78383414608B}" type="pres">
      <dgm:prSet presAssocID="{87A32D7F-BD43-4E20-9BC1-37A4DFACA3B3}" presName="hierRoot3" presStyleCnt="0">
        <dgm:presLayoutVars>
          <dgm:hierBranch val="init"/>
        </dgm:presLayoutVars>
      </dgm:prSet>
      <dgm:spPr/>
    </dgm:pt>
    <dgm:pt modelId="{01EA3351-4339-4E2D-B81E-641A3D4B947D}" type="pres">
      <dgm:prSet presAssocID="{87A32D7F-BD43-4E20-9BC1-37A4DFACA3B3}" presName="rootComposite3" presStyleCnt="0"/>
      <dgm:spPr/>
    </dgm:pt>
    <dgm:pt modelId="{23FBE050-8C9D-464E-90B7-B86059460C23}" type="pres">
      <dgm:prSet presAssocID="{87A32D7F-BD43-4E20-9BC1-37A4DFACA3B3}" presName="rootText3" presStyleLbl="asst1" presStyleIdx="2" presStyleCnt="3" custScaleY="118545" custLinFactNeighborY="-6514">
        <dgm:presLayoutVars>
          <dgm:chPref val="3"/>
        </dgm:presLayoutVars>
      </dgm:prSet>
      <dgm:spPr/>
    </dgm:pt>
    <dgm:pt modelId="{3FAED38C-AF41-455C-AA2E-65008A1D2E8E}" type="pres">
      <dgm:prSet presAssocID="{87A32D7F-BD43-4E20-9BC1-37A4DFACA3B3}" presName="rootConnector3" presStyleLbl="asst1" presStyleIdx="2" presStyleCnt="3"/>
      <dgm:spPr/>
    </dgm:pt>
    <dgm:pt modelId="{68AF4FE9-13E0-484C-9E04-094F7E2066B2}" type="pres">
      <dgm:prSet presAssocID="{87A32D7F-BD43-4E20-9BC1-37A4DFACA3B3}" presName="hierChild6" presStyleCnt="0"/>
      <dgm:spPr/>
    </dgm:pt>
    <dgm:pt modelId="{0CE25686-1DDA-43AC-BF33-F4FDD55B54FD}" type="pres">
      <dgm:prSet presAssocID="{87A32D7F-BD43-4E20-9BC1-37A4DFACA3B3}" presName="hierChild7" presStyleCnt="0"/>
      <dgm:spPr/>
    </dgm:pt>
  </dgm:ptLst>
  <dgm:cxnLst>
    <dgm:cxn modelId="{E8C47501-3820-4DDA-85D9-4A541101B256}" type="presOf" srcId="{3184FAFA-1437-463E-88A6-21EC3F71427E}" destId="{2F6834F6-2F63-4D14-B3CF-388ECDD11D76}" srcOrd="0" destOrd="0" presId="urn:microsoft.com/office/officeart/2005/8/layout/orgChart1"/>
    <dgm:cxn modelId="{8D590A12-E685-4193-96D4-9EB16E750180}" type="presOf" srcId="{2CEFE4DC-AEA4-4EF7-8D3C-45113B62058A}" destId="{4FE09DAF-8345-47C1-A225-B0ED0BD904D7}" srcOrd="0" destOrd="0" presId="urn:microsoft.com/office/officeart/2005/8/layout/orgChart1"/>
    <dgm:cxn modelId="{76C67C17-CB26-4E1A-B85C-6FD988592422}" srcId="{AB72C49B-70F7-476D-B03B-3C28606DA288}" destId="{488185A8-E63A-46AA-BFE4-F180E7067737}" srcOrd="0" destOrd="0" parTransId="{65ADA8D3-ED12-4CF5-B46E-E2F37E4EE81F}" sibTransId="{7B11AFA7-D703-47CF-9FC8-09AD0598A94B}"/>
    <dgm:cxn modelId="{3574CB19-1067-490B-8F64-BCCF5667AD05}" type="presOf" srcId="{AB72C49B-70F7-476D-B03B-3C28606DA288}" destId="{43AD20AA-3EB0-4B14-86C2-4965B006A905}" srcOrd="0" destOrd="0" presId="urn:microsoft.com/office/officeart/2005/8/layout/orgChart1"/>
    <dgm:cxn modelId="{57F2F419-1FE0-40CF-920F-3C686148D7CC}" type="presOf" srcId="{DB234D8A-BF9D-48F1-831B-CCC1DE2614CA}" destId="{7A7E2F4A-9E81-45E6-A858-AF60AC74481A}" srcOrd="1" destOrd="0" presId="urn:microsoft.com/office/officeart/2005/8/layout/orgChart1"/>
    <dgm:cxn modelId="{1F0AFD21-1356-4AE6-B2FD-F7158BEC2C1C}" srcId="{3184FAFA-1437-463E-88A6-21EC3F71427E}" destId="{4852E35C-C49A-4B3F-871F-A3C18F9396D2}" srcOrd="1" destOrd="0" parTransId="{704B1287-6D47-4602-8779-B09F8C9904FE}" sibTransId="{8F039E95-C465-4A33-A3F0-51F9B070200D}"/>
    <dgm:cxn modelId="{E5B68226-BFB4-4B58-B4BD-D035A0B2D02D}" type="presOf" srcId="{704B1287-6D47-4602-8779-B09F8C9904FE}" destId="{9127B4EB-CF8A-4D1C-8C16-DF78A2408473}" srcOrd="0" destOrd="0" presId="urn:microsoft.com/office/officeart/2005/8/layout/orgChart1"/>
    <dgm:cxn modelId="{4735CA2B-2E19-42B7-9AAB-EC5C3FA76081}" type="presOf" srcId="{65ADA8D3-ED12-4CF5-B46E-E2F37E4EE81F}" destId="{E378B741-8DE4-4D5B-A17D-7142FCBFF972}" srcOrd="0" destOrd="0" presId="urn:microsoft.com/office/officeart/2005/8/layout/orgChart1"/>
    <dgm:cxn modelId="{277A0635-CD8A-4B66-87C5-B641E80AD381}" type="presOf" srcId="{4852E35C-C49A-4B3F-871F-A3C18F9396D2}" destId="{2D868440-4255-4B79-8B6E-446687ACF474}" srcOrd="0" destOrd="0" presId="urn:microsoft.com/office/officeart/2005/8/layout/orgChart1"/>
    <dgm:cxn modelId="{05E14E3A-752A-4EAF-89F8-5C182D95E833}" type="presOf" srcId="{9085CBDA-29E0-49B4-843F-7A25E06E67D8}" destId="{8B035876-79C7-4416-A13D-97E45F514F20}" srcOrd="0" destOrd="0" presId="urn:microsoft.com/office/officeart/2005/8/layout/orgChart1"/>
    <dgm:cxn modelId="{F0D8F03E-A211-426C-8FD8-B2BB1EB938A9}" type="presOf" srcId="{488185A8-E63A-46AA-BFE4-F180E7067737}" destId="{6546AECB-E88E-4310-A616-2891BC7BBC15}" srcOrd="1" destOrd="0" presId="urn:microsoft.com/office/officeart/2005/8/layout/orgChart1"/>
    <dgm:cxn modelId="{A3EA7840-CA67-4835-8CF8-018D96C03D4D}" type="presOf" srcId="{488185A8-E63A-46AA-BFE4-F180E7067737}" destId="{ED6B7889-9C94-4F08-AC9D-C5A4ADD5E984}" srcOrd="0" destOrd="0" presId="urn:microsoft.com/office/officeart/2005/8/layout/orgChart1"/>
    <dgm:cxn modelId="{4B03B85F-0073-46B3-BD01-5EBEA2C37A72}" srcId="{3184FAFA-1437-463E-88A6-21EC3F71427E}" destId="{87A32D7F-BD43-4E20-9BC1-37A4DFACA3B3}" srcOrd="6" destOrd="0" parTransId="{331E4818-3FA1-4A74-A412-A09E24840CB3}" sibTransId="{0EE55BFC-9CF7-4B00-AC15-308DF85C5129}"/>
    <dgm:cxn modelId="{11FDAC61-93CD-4DE9-BE41-7B94F07315FA}" type="presOf" srcId="{AFFAE375-5F74-4DCA-B6A4-3B4CAACF9F0B}" destId="{65CD4709-87E0-438D-96F4-4EF47E9E58C8}" srcOrd="0" destOrd="0" presId="urn:microsoft.com/office/officeart/2005/8/layout/orgChart1"/>
    <dgm:cxn modelId="{7084B36C-3BA4-4DEA-A037-2268B51D2D18}" srcId="{3184FAFA-1437-463E-88A6-21EC3F71427E}" destId="{DD5A54BA-89B5-4D10-8223-D03B3E48DCF9}" srcOrd="5" destOrd="0" parTransId="{2907F675-A8AD-416C-B54B-D0761E56EC3D}" sibTransId="{0072B191-81BD-49B4-9F06-93DDD0200074}"/>
    <dgm:cxn modelId="{B46BA54D-8796-4F31-854A-BAEC7E1AB735}" type="presOf" srcId="{AC5B9AE1-F863-4B1A-8AEE-4EAF1F15412D}" destId="{17F78E5F-F9B4-4F8E-929B-66F913947235}" srcOrd="0" destOrd="0" presId="urn:microsoft.com/office/officeart/2005/8/layout/orgChart1"/>
    <dgm:cxn modelId="{16C6894E-358E-4A04-B549-15B90390F320}" srcId="{3184FAFA-1437-463E-88A6-21EC3F71427E}" destId="{DB234D8A-BF9D-48F1-831B-CCC1DE2614CA}" srcOrd="2" destOrd="0" parTransId="{0F08E393-CC9E-4923-A627-3D1F2237663B}" sibTransId="{5BF88BCD-4C5E-4BBA-8D14-21A83C5AF517}"/>
    <dgm:cxn modelId="{641BA050-1EDF-4D7F-BF1F-3C4D426A0FEF}" type="presOf" srcId="{72E9B603-7B97-4458-AD1F-A43DDAE4E449}" destId="{EA130DE2-FB74-4847-9EFE-889C3CE0DFB1}" srcOrd="0" destOrd="0" presId="urn:microsoft.com/office/officeart/2005/8/layout/orgChart1"/>
    <dgm:cxn modelId="{39CF3153-2D80-4E8D-8C28-6F70990C7C7D}" type="presOf" srcId="{DD5A54BA-89B5-4D10-8223-D03B3E48DCF9}" destId="{7B829330-2DA2-4930-838E-4C77DF675424}" srcOrd="1" destOrd="0" presId="urn:microsoft.com/office/officeart/2005/8/layout/orgChart1"/>
    <dgm:cxn modelId="{5531A374-CFFA-4859-ACE5-69E5C9C12A39}" type="presOf" srcId="{4852E35C-C49A-4B3F-871F-A3C18F9396D2}" destId="{4BEF0953-7EEF-4D91-AAAA-D29F5BC9F9AE}" srcOrd="1" destOrd="0" presId="urn:microsoft.com/office/officeart/2005/8/layout/orgChart1"/>
    <dgm:cxn modelId="{430FFE55-DB91-4901-917C-44D285BE2F7E}" type="presOf" srcId="{A8312211-CB62-44C4-8A3C-407968998384}" destId="{3404F205-1496-44D2-BA82-4BA6E17AFFCC}" srcOrd="1" destOrd="0" presId="urn:microsoft.com/office/officeart/2005/8/layout/orgChart1"/>
    <dgm:cxn modelId="{64B8CD7B-5331-4ACD-9271-ABFD89EC35E5}" type="presOf" srcId="{3184FAFA-1437-463E-88A6-21EC3F71427E}" destId="{FA1E9A31-517D-4D54-863D-283F828191D8}" srcOrd="1" destOrd="0" presId="urn:microsoft.com/office/officeart/2005/8/layout/orgChart1"/>
    <dgm:cxn modelId="{B443FA7D-DA51-4969-B478-652FD98C8BE5}" type="presOf" srcId="{AB72C49B-70F7-476D-B03B-3C28606DA288}" destId="{BF352DF6-0E23-4FF3-8F9D-A8CC33FA753A}" srcOrd="1" destOrd="0" presId="urn:microsoft.com/office/officeart/2005/8/layout/orgChart1"/>
    <dgm:cxn modelId="{123B0489-7D4C-4DCA-85C2-86C89FDA52DE}" srcId="{3184FAFA-1437-463E-88A6-21EC3F71427E}" destId="{A8312211-CB62-44C4-8A3C-407968998384}" srcOrd="0" destOrd="0" parTransId="{72E9B603-7B97-4458-AD1F-A43DDAE4E449}" sibTransId="{60785597-20A8-41C6-94E0-34707B681277}"/>
    <dgm:cxn modelId="{D1F5E8A3-1D49-4D31-A0CE-612E40B22820}" type="presOf" srcId="{DB234D8A-BF9D-48F1-831B-CCC1DE2614CA}" destId="{0A4E7F04-58C1-4383-84CF-F2A139A67B20}" srcOrd="0" destOrd="0" presId="urn:microsoft.com/office/officeart/2005/8/layout/orgChart1"/>
    <dgm:cxn modelId="{2D30F8A4-4C12-4B03-9157-6E2B1A3E8E39}" type="presOf" srcId="{331E4818-3FA1-4A74-A412-A09E24840CB3}" destId="{7E7C8C34-479D-4E1A-B7ED-BD213745582B}" srcOrd="0" destOrd="0" presId="urn:microsoft.com/office/officeart/2005/8/layout/orgChart1"/>
    <dgm:cxn modelId="{575486A5-8837-4ABA-8392-2DF43D6B7BFC}" type="presOf" srcId="{DD5A54BA-89B5-4D10-8223-D03B3E48DCF9}" destId="{CE6ACA99-6CDE-402F-A76E-36275DA2CE45}" srcOrd="0" destOrd="0" presId="urn:microsoft.com/office/officeart/2005/8/layout/orgChart1"/>
    <dgm:cxn modelId="{B26C82A9-43F5-4FE5-B1E6-A758C80877E5}" type="presOf" srcId="{87A32D7F-BD43-4E20-9BC1-37A4DFACA3B3}" destId="{23FBE050-8C9D-464E-90B7-B86059460C23}" srcOrd="0" destOrd="0" presId="urn:microsoft.com/office/officeart/2005/8/layout/orgChart1"/>
    <dgm:cxn modelId="{632108BB-5624-4CAC-88B0-0E64C11F2E90}" type="presOf" srcId="{D91B5367-CAC2-40DD-9F2E-9012E834A6CB}" destId="{7277E20C-A515-4F8A-902D-D0482C76732C}" srcOrd="0" destOrd="0" presId="urn:microsoft.com/office/officeart/2005/8/layout/orgChart1"/>
    <dgm:cxn modelId="{B5100ACE-139A-43C9-B00E-E682FF2FFB97}" type="presOf" srcId="{0F08E393-CC9E-4923-A627-3D1F2237663B}" destId="{29F87858-173D-4C05-B1EC-2C3D6B32D04D}" srcOrd="0" destOrd="0" presId="urn:microsoft.com/office/officeart/2005/8/layout/orgChart1"/>
    <dgm:cxn modelId="{86C400D3-10AF-4CA6-BB9E-EB226D7255A0}" type="presOf" srcId="{DC3CF743-1466-4118-B34D-DC3748818D06}" destId="{AFC6213C-A7A3-4A0C-8F61-3723BA0049CD}" srcOrd="1" destOrd="0" presId="urn:microsoft.com/office/officeart/2005/8/layout/orgChart1"/>
    <dgm:cxn modelId="{EBA587D6-A52A-4193-AF86-34C7B01C6A5C}" srcId="{3184FAFA-1437-463E-88A6-21EC3F71427E}" destId="{D91B5367-CAC2-40DD-9F2E-9012E834A6CB}" srcOrd="3" destOrd="0" parTransId="{AC5B9AE1-F863-4B1A-8AEE-4EAF1F15412D}" sibTransId="{B6EE219E-AC5F-40E7-A362-D26EAD093541}"/>
    <dgm:cxn modelId="{00E05BD9-C7DD-4AE9-A967-EFC2FFFCAD2F}" srcId="{3184FAFA-1437-463E-88A6-21EC3F71427E}" destId="{AB72C49B-70F7-476D-B03B-3C28606DA288}" srcOrd="4" destOrd="0" parTransId="{AFFAE375-5F74-4DCA-B6A4-3B4CAACF9F0B}" sibTransId="{45374325-8DEC-4B2C-8253-4FBD5C8E62B2}"/>
    <dgm:cxn modelId="{D8D975E1-1B5B-45CC-8CD1-96321E52DBF3}" srcId="{2CEFE4DC-AEA4-4EF7-8D3C-45113B62058A}" destId="{3184FAFA-1437-463E-88A6-21EC3F71427E}" srcOrd="0" destOrd="0" parTransId="{261EC781-28F2-4410-AD7D-F4D040DA1015}" sibTransId="{426BCE99-423B-4F4A-BA2A-775E1EBA0917}"/>
    <dgm:cxn modelId="{A7FA39E6-25BC-401A-9696-C28B8A9FF0B5}" srcId="{AB72C49B-70F7-476D-B03B-3C28606DA288}" destId="{DC3CF743-1466-4118-B34D-DC3748818D06}" srcOrd="1" destOrd="0" parTransId="{9085CBDA-29E0-49B4-843F-7A25E06E67D8}" sibTransId="{5F5D702A-DBF7-47F4-97FF-355A7898BFF8}"/>
    <dgm:cxn modelId="{3F9722F4-AEBA-4017-8737-248A99E0FC4A}" type="presOf" srcId="{D91B5367-CAC2-40DD-9F2E-9012E834A6CB}" destId="{07A5425B-4A93-4CD0-9263-89ACACB56F80}" srcOrd="1" destOrd="0" presId="urn:microsoft.com/office/officeart/2005/8/layout/orgChart1"/>
    <dgm:cxn modelId="{CAEDAFF4-3F16-40D3-ABFD-0D564174EE6F}" type="presOf" srcId="{A8312211-CB62-44C4-8A3C-407968998384}" destId="{03535B14-B106-4272-82EA-D209EE489A57}" srcOrd="0" destOrd="0" presId="urn:microsoft.com/office/officeart/2005/8/layout/orgChart1"/>
    <dgm:cxn modelId="{48BC28F5-9428-41D1-A86F-3411DB7F196F}" type="presOf" srcId="{87A32D7F-BD43-4E20-9BC1-37A4DFACA3B3}" destId="{3FAED38C-AF41-455C-AA2E-65008A1D2E8E}" srcOrd="1" destOrd="0" presId="urn:microsoft.com/office/officeart/2005/8/layout/orgChart1"/>
    <dgm:cxn modelId="{4C7B94FC-894A-4536-BE4D-72046F53B4D1}" type="presOf" srcId="{DC3CF743-1466-4118-B34D-DC3748818D06}" destId="{CBF01772-0904-404E-9C61-04A3AC501E5E}" srcOrd="0" destOrd="0" presId="urn:microsoft.com/office/officeart/2005/8/layout/orgChart1"/>
    <dgm:cxn modelId="{1A58C9FE-ED92-4904-B054-4B84D6E9939B}" type="presOf" srcId="{2907F675-A8AD-416C-B54B-D0761E56EC3D}" destId="{390A20EB-8886-4F05-970B-18142B3F710F}" srcOrd="0" destOrd="0" presId="urn:microsoft.com/office/officeart/2005/8/layout/orgChart1"/>
    <dgm:cxn modelId="{30E51958-BCE5-40CB-96D5-D45D7A5A9AB0}" type="presParOf" srcId="{4FE09DAF-8345-47C1-A225-B0ED0BD904D7}" destId="{1C7D3364-41DC-4758-B059-8C967B01E0DD}" srcOrd="0" destOrd="0" presId="urn:microsoft.com/office/officeart/2005/8/layout/orgChart1"/>
    <dgm:cxn modelId="{53944820-B636-44A0-B1DF-EED22A9EFCB5}" type="presParOf" srcId="{1C7D3364-41DC-4758-B059-8C967B01E0DD}" destId="{30B27FBC-39FE-4751-925E-E4DD40C08F9D}" srcOrd="0" destOrd="0" presId="urn:microsoft.com/office/officeart/2005/8/layout/orgChart1"/>
    <dgm:cxn modelId="{D50A55CC-DE01-4E06-BB22-E743677F0240}" type="presParOf" srcId="{30B27FBC-39FE-4751-925E-E4DD40C08F9D}" destId="{2F6834F6-2F63-4D14-B3CF-388ECDD11D76}" srcOrd="0" destOrd="0" presId="urn:microsoft.com/office/officeart/2005/8/layout/orgChart1"/>
    <dgm:cxn modelId="{A24EB577-9F59-49FB-9FA3-03F3D780B78D}" type="presParOf" srcId="{30B27FBC-39FE-4751-925E-E4DD40C08F9D}" destId="{FA1E9A31-517D-4D54-863D-283F828191D8}" srcOrd="1" destOrd="0" presId="urn:microsoft.com/office/officeart/2005/8/layout/orgChart1"/>
    <dgm:cxn modelId="{174F620A-A918-4A25-8317-1F149D7EB93C}" type="presParOf" srcId="{1C7D3364-41DC-4758-B059-8C967B01E0DD}" destId="{7F107408-6E37-4B53-B048-50BB584AEE24}" srcOrd="1" destOrd="0" presId="urn:microsoft.com/office/officeart/2005/8/layout/orgChart1"/>
    <dgm:cxn modelId="{7F0F5998-0FEC-44DC-BD11-0F9966D2A381}" type="presParOf" srcId="{7F107408-6E37-4B53-B048-50BB584AEE24}" destId="{9127B4EB-CF8A-4D1C-8C16-DF78A2408473}" srcOrd="0" destOrd="0" presId="urn:microsoft.com/office/officeart/2005/8/layout/orgChart1"/>
    <dgm:cxn modelId="{ED606C2F-2825-4F03-B0B6-7EC8A7A37869}" type="presParOf" srcId="{7F107408-6E37-4B53-B048-50BB584AEE24}" destId="{DCDAD90C-3C32-4074-A59A-16F9EC0B87D6}" srcOrd="1" destOrd="0" presId="urn:microsoft.com/office/officeart/2005/8/layout/orgChart1"/>
    <dgm:cxn modelId="{89E5FCED-80D7-4101-B2F6-8B4608C78B81}" type="presParOf" srcId="{DCDAD90C-3C32-4074-A59A-16F9EC0B87D6}" destId="{1A4398B6-C2AA-4FB0-96D5-2B8C1C15F2F6}" srcOrd="0" destOrd="0" presId="urn:microsoft.com/office/officeart/2005/8/layout/orgChart1"/>
    <dgm:cxn modelId="{295784AE-1C45-4630-BE78-5A68EAFA47FA}" type="presParOf" srcId="{1A4398B6-C2AA-4FB0-96D5-2B8C1C15F2F6}" destId="{2D868440-4255-4B79-8B6E-446687ACF474}" srcOrd="0" destOrd="0" presId="urn:microsoft.com/office/officeart/2005/8/layout/orgChart1"/>
    <dgm:cxn modelId="{3AC50292-1863-4329-8321-11E223A4AD23}" type="presParOf" srcId="{1A4398B6-C2AA-4FB0-96D5-2B8C1C15F2F6}" destId="{4BEF0953-7EEF-4D91-AAAA-D29F5BC9F9AE}" srcOrd="1" destOrd="0" presId="urn:microsoft.com/office/officeart/2005/8/layout/orgChart1"/>
    <dgm:cxn modelId="{DBF0BFDF-A4DA-48A4-8D32-83BEAE192C35}" type="presParOf" srcId="{DCDAD90C-3C32-4074-A59A-16F9EC0B87D6}" destId="{E572EB4E-EE1D-40FF-BC3F-7A8AF6194E85}" srcOrd="1" destOrd="0" presId="urn:microsoft.com/office/officeart/2005/8/layout/orgChart1"/>
    <dgm:cxn modelId="{283E5DDB-102B-4894-B2BB-E0977BBE6470}" type="presParOf" srcId="{DCDAD90C-3C32-4074-A59A-16F9EC0B87D6}" destId="{840BE935-405D-466F-B497-12EA36B0D799}" srcOrd="2" destOrd="0" presId="urn:microsoft.com/office/officeart/2005/8/layout/orgChart1"/>
    <dgm:cxn modelId="{BC9C6ECD-F150-41C1-9BE2-31CF57AC1149}" type="presParOf" srcId="{7F107408-6E37-4B53-B048-50BB584AEE24}" destId="{29F87858-173D-4C05-B1EC-2C3D6B32D04D}" srcOrd="2" destOrd="0" presId="urn:microsoft.com/office/officeart/2005/8/layout/orgChart1"/>
    <dgm:cxn modelId="{2233348E-26E9-4680-A2B9-00B1DE70128E}" type="presParOf" srcId="{7F107408-6E37-4B53-B048-50BB584AEE24}" destId="{AF76B28B-3BBC-41A0-BC35-EC56A4F14C42}" srcOrd="3" destOrd="0" presId="urn:microsoft.com/office/officeart/2005/8/layout/orgChart1"/>
    <dgm:cxn modelId="{882C5F54-5886-4F1F-A1D5-4EE5EA581423}" type="presParOf" srcId="{AF76B28B-3BBC-41A0-BC35-EC56A4F14C42}" destId="{7019A52E-D0F0-4D8F-9CD5-9062085BB67B}" srcOrd="0" destOrd="0" presId="urn:microsoft.com/office/officeart/2005/8/layout/orgChart1"/>
    <dgm:cxn modelId="{71A4E0BA-1E36-4EA7-9DD9-FD251D977947}" type="presParOf" srcId="{7019A52E-D0F0-4D8F-9CD5-9062085BB67B}" destId="{0A4E7F04-58C1-4383-84CF-F2A139A67B20}" srcOrd="0" destOrd="0" presId="urn:microsoft.com/office/officeart/2005/8/layout/orgChart1"/>
    <dgm:cxn modelId="{C6F6309D-C363-427D-8911-0CAD4A54CBA2}" type="presParOf" srcId="{7019A52E-D0F0-4D8F-9CD5-9062085BB67B}" destId="{7A7E2F4A-9E81-45E6-A858-AF60AC74481A}" srcOrd="1" destOrd="0" presId="urn:microsoft.com/office/officeart/2005/8/layout/orgChart1"/>
    <dgm:cxn modelId="{1F0AB192-3F42-42C5-B6B9-C8778330DF3C}" type="presParOf" srcId="{AF76B28B-3BBC-41A0-BC35-EC56A4F14C42}" destId="{113755D8-5F62-4E9A-A9CB-D3F628131A21}" srcOrd="1" destOrd="0" presId="urn:microsoft.com/office/officeart/2005/8/layout/orgChart1"/>
    <dgm:cxn modelId="{6491EAD1-F510-49F5-9F10-63F06F18AB71}" type="presParOf" srcId="{AF76B28B-3BBC-41A0-BC35-EC56A4F14C42}" destId="{33C25F66-C732-4B07-970B-0F7EDDE9B91B}" srcOrd="2" destOrd="0" presId="urn:microsoft.com/office/officeart/2005/8/layout/orgChart1"/>
    <dgm:cxn modelId="{D0A9EEC3-00F0-40F9-A3AA-8C26D8DF23A8}" type="presParOf" srcId="{7F107408-6E37-4B53-B048-50BB584AEE24}" destId="{17F78E5F-F9B4-4F8E-929B-66F913947235}" srcOrd="4" destOrd="0" presId="urn:microsoft.com/office/officeart/2005/8/layout/orgChart1"/>
    <dgm:cxn modelId="{04E866C2-5049-4C0C-B87C-639894CCCFA9}" type="presParOf" srcId="{7F107408-6E37-4B53-B048-50BB584AEE24}" destId="{49777F05-D1B9-4EAC-A046-FB617E1BA259}" srcOrd="5" destOrd="0" presId="urn:microsoft.com/office/officeart/2005/8/layout/orgChart1"/>
    <dgm:cxn modelId="{3D10ABD9-910F-4BA2-BC21-3C7B7FF00896}" type="presParOf" srcId="{49777F05-D1B9-4EAC-A046-FB617E1BA259}" destId="{14D16432-370A-44AF-94BF-6218C7DEAD98}" srcOrd="0" destOrd="0" presId="urn:microsoft.com/office/officeart/2005/8/layout/orgChart1"/>
    <dgm:cxn modelId="{4C1E5068-3729-4CDE-89DA-F811A25062C1}" type="presParOf" srcId="{14D16432-370A-44AF-94BF-6218C7DEAD98}" destId="{7277E20C-A515-4F8A-902D-D0482C76732C}" srcOrd="0" destOrd="0" presId="urn:microsoft.com/office/officeart/2005/8/layout/orgChart1"/>
    <dgm:cxn modelId="{9587FF44-C947-4F1B-893E-131A8354BBDD}" type="presParOf" srcId="{14D16432-370A-44AF-94BF-6218C7DEAD98}" destId="{07A5425B-4A93-4CD0-9263-89ACACB56F80}" srcOrd="1" destOrd="0" presId="urn:microsoft.com/office/officeart/2005/8/layout/orgChart1"/>
    <dgm:cxn modelId="{1193BF60-A44A-483F-A8D9-3F7A75100CC2}" type="presParOf" srcId="{49777F05-D1B9-4EAC-A046-FB617E1BA259}" destId="{9BF21F73-36EE-4F0F-8EC5-B88A41EAD0BF}" srcOrd="1" destOrd="0" presId="urn:microsoft.com/office/officeart/2005/8/layout/orgChart1"/>
    <dgm:cxn modelId="{B3386524-7774-4903-8D81-3811993D2F16}" type="presParOf" srcId="{49777F05-D1B9-4EAC-A046-FB617E1BA259}" destId="{A78F2C06-2613-4702-9BA6-F20A2E81A2FA}" srcOrd="2" destOrd="0" presId="urn:microsoft.com/office/officeart/2005/8/layout/orgChart1"/>
    <dgm:cxn modelId="{0A35164D-704A-46FC-B2B0-80877FA62911}" type="presParOf" srcId="{7F107408-6E37-4B53-B048-50BB584AEE24}" destId="{65CD4709-87E0-438D-96F4-4EF47E9E58C8}" srcOrd="6" destOrd="0" presId="urn:microsoft.com/office/officeart/2005/8/layout/orgChart1"/>
    <dgm:cxn modelId="{94FF590E-535A-40DF-B93C-B1B3780445CD}" type="presParOf" srcId="{7F107408-6E37-4B53-B048-50BB584AEE24}" destId="{85534FAA-20EA-4E40-8303-F989AF118569}" srcOrd="7" destOrd="0" presId="urn:microsoft.com/office/officeart/2005/8/layout/orgChart1"/>
    <dgm:cxn modelId="{A88EDE6B-40C8-446A-8BF2-F7DE537F025A}" type="presParOf" srcId="{85534FAA-20EA-4E40-8303-F989AF118569}" destId="{B0A5F998-4161-41BC-BD39-4740C9245A68}" srcOrd="0" destOrd="0" presId="urn:microsoft.com/office/officeart/2005/8/layout/orgChart1"/>
    <dgm:cxn modelId="{29A7E86B-2C4C-4577-B190-EC802A14E578}" type="presParOf" srcId="{B0A5F998-4161-41BC-BD39-4740C9245A68}" destId="{43AD20AA-3EB0-4B14-86C2-4965B006A905}" srcOrd="0" destOrd="0" presId="urn:microsoft.com/office/officeart/2005/8/layout/orgChart1"/>
    <dgm:cxn modelId="{A5DCC19D-5AD4-4455-9FA1-6575ED412FC3}" type="presParOf" srcId="{B0A5F998-4161-41BC-BD39-4740C9245A68}" destId="{BF352DF6-0E23-4FF3-8F9D-A8CC33FA753A}" srcOrd="1" destOrd="0" presId="urn:microsoft.com/office/officeart/2005/8/layout/orgChart1"/>
    <dgm:cxn modelId="{2F51DBEF-2DE4-427C-B7B8-6F1F269572A8}" type="presParOf" srcId="{85534FAA-20EA-4E40-8303-F989AF118569}" destId="{3A2A2C87-0554-4414-8DCC-BC64E52C2880}" srcOrd="1" destOrd="0" presId="urn:microsoft.com/office/officeart/2005/8/layout/orgChart1"/>
    <dgm:cxn modelId="{6C774C49-B790-405D-9BAF-DB1C93D410AC}" type="presParOf" srcId="{3A2A2C87-0554-4414-8DCC-BC64E52C2880}" destId="{E378B741-8DE4-4D5B-A17D-7142FCBFF972}" srcOrd="0" destOrd="0" presId="urn:microsoft.com/office/officeart/2005/8/layout/orgChart1"/>
    <dgm:cxn modelId="{5834AACD-82B8-431A-A50B-A35216A67CB9}" type="presParOf" srcId="{3A2A2C87-0554-4414-8DCC-BC64E52C2880}" destId="{BC048519-6997-4E5B-A865-2942BBACBD82}" srcOrd="1" destOrd="0" presId="urn:microsoft.com/office/officeart/2005/8/layout/orgChart1"/>
    <dgm:cxn modelId="{EFD16C86-E4B5-4F83-AD23-CD6B5B133F46}" type="presParOf" srcId="{BC048519-6997-4E5B-A865-2942BBACBD82}" destId="{FEF2E4CE-61DD-457F-B519-2B686EB29CB2}" srcOrd="0" destOrd="0" presId="urn:microsoft.com/office/officeart/2005/8/layout/orgChart1"/>
    <dgm:cxn modelId="{1CDBE7FE-6D06-40A4-8EE8-2466849EFE7F}" type="presParOf" srcId="{FEF2E4CE-61DD-457F-B519-2B686EB29CB2}" destId="{ED6B7889-9C94-4F08-AC9D-C5A4ADD5E984}" srcOrd="0" destOrd="0" presId="urn:microsoft.com/office/officeart/2005/8/layout/orgChart1"/>
    <dgm:cxn modelId="{DFE6378D-67AC-41DA-8A05-7D0772FACED5}" type="presParOf" srcId="{FEF2E4CE-61DD-457F-B519-2B686EB29CB2}" destId="{6546AECB-E88E-4310-A616-2891BC7BBC15}" srcOrd="1" destOrd="0" presId="urn:microsoft.com/office/officeart/2005/8/layout/orgChart1"/>
    <dgm:cxn modelId="{A97BFFC8-DA7F-41CA-B3C9-1578FE13D2D7}" type="presParOf" srcId="{BC048519-6997-4E5B-A865-2942BBACBD82}" destId="{F14D1115-124E-41D0-83E9-8772434EBAB1}" srcOrd="1" destOrd="0" presId="urn:microsoft.com/office/officeart/2005/8/layout/orgChart1"/>
    <dgm:cxn modelId="{D18643C0-D890-4783-9087-DBDEA66FD68A}" type="presParOf" srcId="{BC048519-6997-4E5B-A865-2942BBACBD82}" destId="{F4F18829-9E3F-4DAF-AE54-4F508D86EDAB}" srcOrd="2" destOrd="0" presId="urn:microsoft.com/office/officeart/2005/8/layout/orgChart1"/>
    <dgm:cxn modelId="{AF5091F2-4459-4DCE-B317-38CD536852EC}" type="presParOf" srcId="{3A2A2C87-0554-4414-8DCC-BC64E52C2880}" destId="{8B035876-79C7-4416-A13D-97E45F514F20}" srcOrd="2" destOrd="0" presId="urn:microsoft.com/office/officeart/2005/8/layout/orgChart1"/>
    <dgm:cxn modelId="{3E89C729-123C-4D01-BADF-1F9F704A5167}" type="presParOf" srcId="{3A2A2C87-0554-4414-8DCC-BC64E52C2880}" destId="{FEB36A62-8FE5-4170-A4BF-55DE435A9EDE}" srcOrd="3" destOrd="0" presId="urn:microsoft.com/office/officeart/2005/8/layout/orgChart1"/>
    <dgm:cxn modelId="{35B99CF6-F6F6-4004-85E2-3A9A3447B394}" type="presParOf" srcId="{FEB36A62-8FE5-4170-A4BF-55DE435A9EDE}" destId="{393565AF-376A-4EA9-94CD-61BD9E407687}" srcOrd="0" destOrd="0" presId="urn:microsoft.com/office/officeart/2005/8/layout/orgChart1"/>
    <dgm:cxn modelId="{DCCCB0B3-4988-44A3-BA61-7E1BD4191D36}" type="presParOf" srcId="{393565AF-376A-4EA9-94CD-61BD9E407687}" destId="{CBF01772-0904-404E-9C61-04A3AC501E5E}" srcOrd="0" destOrd="0" presId="urn:microsoft.com/office/officeart/2005/8/layout/orgChart1"/>
    <dgm:cxn modelId="{5D3F5C04-6450-43B6-9A90-BD321EADEF13}" type="presParOf" srcId="{393565AF-376A-4EA9-94CD-61BD9E407687}" destId="{AFC6213C-A7A3-4A0C-8F61-3723BA0049CD}" srcOrd="1" destOrd="0" presId="urn:microsoft.com/office/officeart/2005/8/layout/orgChart1"/>
    <dgm:cxn modelId="{99BD1CA6-3DE3-49C4-AE50-CECFDFDBBE49}" type="presParOf" srcId="{FEB36A62-8FE5-4170-A4BF-55DE435A9EDE}" destId="{04463403-D84B-4550-81F1-9A98D0F20B21}" srcOrd="1" destOrd="0" presId="urn:microsoft.com/office/officeart/2005/8/layout/orgChart1"/>
    <dgm:cxn modelId="{0D8EF538-0CAC-4D0D-8F58-C097519924ED}" type="presParOf" srcId="{FEB36A62-8FE5-4170-A4BF-55DE435A9EDE}" destId="{6DECB266-C6D4-4169-A4AC-AEA4DD9176FD}" srcOrd="2" destOrd="0" presId="urn:microsoft.com/office/officeart/2005/8/layout/orgChart1"/>
    <dgm:cxn modelId="{044B66EF-C839-4BBE-8681-B9C25BE4132B}" type="presParOf" srcId="{85534FAA-20EA-4E40-8303-F989AF118569}" destId="{83AED5BA-64A7-41FF-BC89-6083AA5EE242}" srcOrd="2" destOrd="0" presId="urn:microsoft.com/office/officeart/2005/8/layout/orgChart1"/>
    <dgm:cxn modelId="{23B70F9F-2DED-409E-AFD4-03157082BDBD}" type="presParOf" srcId="{1C7D3364-41DC-4758-B059-8C967B01E0DD}" destId="{51528089-39D6-414C-A45F-87AE83859F24}" srcOrd="2" destOrd="0" presId="urn:microsoft.com/office/officeart/2005/8/layout/orgChart1"/>
    <dgm:cxn modelId="{F6D7B82F-560D-40F5-95C2-6B810F45F639}" type="presParOf" srcId="{51528089-39D6-414C-A45F-87AE83859F24}" destId="{EA130DE2-FB74-4847-9EFE-889C3CE0DFB1}" srcOrd="0" destOrd="0" presId="urn:microsoft.com/office/officeart/2005/8/layout/orgChart1"/>
    <dgm:cxn modelId="{16351A4A-A89C-4717-AD1C-0C0C3BA20DB3}" type="presParOf" srcId="{51528089-39D6-414C-A45F-87AE83859F24}" destId="{FF1BADD0-8D6D-45A2-AA23-F5C49E06122E}" srcOrd="1" destOrd="0" presId="urn:microsoft.com/office/officeart/2005/8/layout/orgChart1"/>
    <dgm:cxn modelId="{4596C54B-1419-498C-8C69-45A93CCFF80D}" type="presParOf" srcId="{FF1BADD0-8D6D-45A2-AA23-F5C49E06122E}" destId="{D77232BD-7E3C-4EDB-B1F8-8CC613F0FA60}" srcOrd="0" destOrd="0" presId="urn:microsoft.com/office/officeart/2005/8/layout/orgChart1"/>
    <dgm:cxn modelId="{EC56999B-F749-4093-98B0-F09476CF90EC}" type="presParOf" srcId="{D77232BD-7E3C-4EDB-B1F8-8CC613F0FA60}" destId="{03535B14-B106-4272-82EA-D209EE489A57}" srcOrd="0" destOrd="0" presId="urn:microsoft.com/office/officeart/2005/8/layout/orgChart1"/>
    <dgm:cxn modelId="{41CF96C9-3BE2-4B19-B6F7-CC53BD54386C}" type="presParOf" srcId="{D77232BD-7E3C-4EDB-B1F8-8CC613F0FA60}" destId="{3404F205-1496-44D2-BA82-4BA6E17AFFCC}" srcOrd="1" destOrd="0" presId="urn:microsoft.com/office/officeart/2005/8/layout/orgChart1"/>
    <dgm:cxn modelId="{10CD02A7-E067-4BFE-ADE5-FABDFDAEB152}" type="presParOf" srcId="{FF1BADD0-8D6D-45A2-AA23-F5C49E06122E}" destId="{1B11BAB5-9BA5-4DAF-8CCA-82B10F4CE67D}" srcOrd="1" destOrd="0" presId="urn:microsoft.com/office/officeart/2005/8/layout/orgChart1"/>
    <dgm:cxn modelId="{B87B8A03-C1F8-4721-8F1E-08BE636CEAE5}" type="presParOf" srcId="{FF1BADD0-8D6D-45A2-AA23-F5C49E06122E}" destId="{E45DA0E8-1179-4DFB-A742-1AE8CE2C1F82}" srcOrd="2" destOrd="0" presId="urn:microsoft.com/office/officeart/2005/8/layout/orgChart1"/>
    <dgm:cxn modelId="{35C41724-7B6D-4A95-9C13-5338F22294C2}" type="presParOf" srcId="{51528089-39D6-414C-A45F-87AE83859F24}" destId="{390A20EB-8886-4F05-970B-18142B3F710F}" srcOrd="2" destOrd="0" presId="urn:microsoft.com/office/officeart/2005/8/layout/orgChart1"/>
    <dgm:cxn modelId="{E03CE777-E9AC-4074-9585-2977D8698CB7}" type="presParOf" srcId="{51528089-39D6-414C-A45F-87AE83859F24}" destId="{871C857C-000C-470C-BD8A-DE70F9208256}" srcOrd="3" destOrd="0" presId="urn:microsoft.com/office/officeart/2005/8/layout/orgChart1"/>
    <dgm:cxn modelId="{023402DB-569E-4D69-9154-5A2119B62C6B}" type="presParOf" srcId="{871C857C-000C-470C-BD8A-DE70F9208256}" destId="{DC5B0E5B-E8C0-4C76-8F5C-AD4C6E2385F9}" srcOrd="0" destOrd="0" presId="urn:microsoft.com/office/officeart/2005/8/layout/orgChart1"/>
    <dgm:cxn modelId="{F877AE90-8BEF-40B5-AEA6-65A7E295EBB0}" type="presParOf" srcId="{DC5B0E5B-E8C0-4C76-8F5C-AD4C6E2385F9}" destId="{CE6ACA99-6CDE-402F-A76E-36275DA2CE45}" srcOrd="0" destOrd="0" presId="urn:microsoft.com/office/officeart/2005/8/layout/orgChart1"/>
    <dgm:cxn modelId="{9A2CCF20-9F2B-42A5-8535-270EB2930088}" type="presParOf" srcId="{DC5B0E5B-E8C0-4C76-8F5C-AD4C6E2385F9}" destId="{7B829330-2DA2-4930-838E-4C77DF675424}" srcOrd="1" destOrd="0" presId="urn:microsoft.com/office/officeart/2005/8/layout/orgChart1"/>
    <dgm:cxn modelId="{F10D3740-0484-4DAE-8199-EC3BA4330647}" type="presParOf" srcId="{871C857C-000C-470C-BD8A-DE70F9208256}" destId="{378AEB1A-C51A-4118-8273-EA7CA5F76824}" srcOrd="1" destOrd="0" presId="urn:microsoft.com/office/officeart/2005/8/layout/orgChart1"/>
    <dgm:cxn modelId="{1B99B19D-B7D4-40CB-A118-4B0B89E50556}" type="presParOf" srcId="{871C857C-000C-470C-BD8A-DE70F9208256}" destId="{CA703CB8-EFB6-42EA-B43C-9D44845D4459}" srcOrd="2" destOrd="0" presId="urn:microsoft.com/office/officeart/2005/8/layout/orgChart1"/>
    <dgm:cxn modelId="{85A76A34-2D7A-463C-A9CE-3C3926F72747}" type="presParOf" srcId="{51528089-39D6-414C-A45F-87AE83859F24}" destId="{7E7C8C34-479D-4E1A-B7ED-BD213745582B}" srcOrd="4" destOrd="0" presId="urn:microsoft.com/office/officeart/2005/8/layout/orgChart1"/>
    <dgm:cxn modelId="{97B23BE7-08BA-44EE-8DAD-2CDD8D13E6FA}" type="presParOf" srcId="{51528089-39D6-414C-A45F-87AE83859F24}" destId="{E9030AAE-866A-4C59-9C46-78383414608B}" srcOrd="5" destOrd="0" presId="urn:microsoft.com/office/officeart/2005/8/layout/orgChart1"/>
    <dgm:cxn modelId="{F6326FC4-B432-4652-9617-17988968D49A}" type="presParOf" srcId="{E9030AAE-866A-4C59-9C46-78383414608B}" destId="{01EA3351-4339-4E2D-B81E-641A3D4B947D}" srcOrd="0" destOrd="0" presId="urn:microsoft.com/office/officeart/2005/8/layout/orgChart1"/>
    <dgm:cxn modelId="{8ECC6411-6B27-4485-B4C2-AD30B926D4EC}" type="presParOf" srcId="{01EA3351-4339-4E2D-B81E-641A3D4B947D}" destId="{23FBE050-8C9D-464E-90B7-B86059460C23}" srcOrd="0" destOrd="0" presId="urn:microsoft.com/office/officeart/2005/8/layout/orgChart1"/>
    <dgm:cxn modelId="{2DE2D032-D6B6-4903-A2BF-21111125937B}" type="presParOf" srcId="{01EA3351-4339-4E2D-B81E-641A3D4B947D}" destId="{3FAED38C-AF41-455C-AA2E-65008A1D2E8E}" srcOrd="1" destOrd="0" presId="urn:microsoft.com/office/officeart/2005/8/layout/orgChart1"/>
    <dgm:cxn modelId="{569DDA8B-64C6-4E99-8890-790D87237322}" type="presParOf" srcId="{E9030AAE-866A-4C59-9C46-78383414608B}" destId="{68AF4FE9-13E0-484C-9E04-094F7E2066B2}" srcOrd="1" destOrd="0" presId="urn:microsoft.com/office/officeart/2005/8/layout/orgChart1"/>
    <dgm:cxn modelId="{9C067457-6F8E-4588-B187-92C9C4BFEC79}" type="presParOf" srcId="{E9030AAE-866A-4C59-9C46-78383414608B}" destId="{0CE25686-1DDA-43AC-BF33-F4FDD55B54F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F38222-CCC5-4786-8E2D-4880F51FCF44}"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0BBE04DB-97AB-4673-AE58-6C511A007A91}">
      <dgm:prSet phldrT="[Text]"/>
      <dgm:spPr/>
      <dgm:t>
        <a:bodyPr/>
        <a:lstStyle/>
        <a:p>
          <a:r>
            <a:rPr lang="en-US" b="1" dirty="0">
              <a:latin typeface="Century Gothic" panose="020B0502020202020204" pitchFamily="34" charset="0"/>
            </a:rPr>
            <a:t>Tactical Response </a:t>
          </a:r>
          <a:endParaRPr lang="en-US" dirty="0">
            <a:latin typeface="Century Gothic" panose="020B0502020202020204" pitchFamily="34" charset="0"/>
          </a:endParaRPr>
        </a:p>
      </dgm:t>
    </dgm:pt>
    <dgm:pt modelId="{AA5AA26D-8686-464A-B605-86785F5DDC70}" type="parTrans" cxnId="{20EAF32B-0FF6-4B65-BD89-BCDBE003DC2C}">
      <dgm:prSet/>
      <dgm:spPr/>
      <dgm:t>
        <a:bodyPr/>
        <a:lstStyle/>
        <a:p>
          <a:endParaRPr lang="en-US">
            <a:latin typeface="Century Gothic" panose="020B0502020202020204" pitchFamily="34" charset="0"/>
          </a:endParaRPr>
        </a:p>
      </dgm:t>
    </dgm:pt>
    <dgm:pt modelId="{FE57DA40-F812-4B63-AFD5-4FD491295991}" type="sibTrans" cxnId="{20EAF32B-0FF6-4B65-BD89-BCDBE003DC2C}">
      <dgm:prSet/>
      <dgm:spPr/>
      <dgm:t>
        <a:bodyPr/>
        <a:lstStyle/>
        <a:p>
          <a:endParaRPr lang="en-US">
            <a:latin typeface="Century Gothic" panose="020B0502020202020204" pitchFamily="34" charset="0"/>
          </a:endParaRPr>
        </a:p>
      </dgm:t>
    </dgm:pt>
    <dgm:pt modelId="{3D95ADD1-0F2D-4BAA-9A4B-E5BEB510BDC9}">
      <dgm:prSet phldrT="[Text]"/>
      <dgm:spPr/>
      <dgm:t>
        <a:bodyPr/>
        <a:lstStyle/>
        <a:p>
          <a:r>
            <a:rPr lang="en-US" b="1" dirty="0">
              <a:latin typeface="Century Gothic" panose="020B0502020202020204" pitchFamily="34" charset="0"/>
            </a:rPr>
            <a:t>Victims Services</a:t>
          </a:r>
          <a:endParaRPr lang="en-US" dirty="0">
            <a:latin typeface="Century Gothic" panose="020B0502020202020204" pitchFamily="34" charset="0"/>
          </a:endParaRPr>
        </a:p>
      </dgm:t>
    </dgm:pt>
    <dgm:pt modelId="{F9EF9784-37F2-47A5-AA14-1F4BF5CC2D5E}" type="parTrans" cxnId="{F79B1F4B-06AE-4659-8305-D563CCAD2030}">
      <dgm:prSet/>
      <dgm:spPr/>
      <dgm:t>
        <a:bodyPr/>
        <a:lstStyle/>
        <a:p>
          <a:endParaRPr lang="en-US">
            <a:latin typeface="Century Gothic" panose="020B0502020202020204" pitchFamily="34" charset="0"/>
          </a:endParaRPr>
        </a:p>
      </dgm:t>
    </dgm:pt>
    <dgm:pt modelId="{CEDA35EE-7F07-449C-BDBB-CA8C19062217}" type="sibTrans" cxnId="{F79B1F4B-06AE-4659-8305-D563CCAD2030}">
      <dgm:prSet/>
      <dgm:spPr/>
      <dgm:t>
        <a:bodyPr/>
        <a:lstStyle/>
        <a:p>
          <a:endParaRPr lang="en-US">
            <a:latin typeface="Century Gothic" panose="020B0502020202020204" pitchFamily="34" charset="0"/>
          </a:endParaRPr>
        </a:p>
      </dgm:t>
    </dgm:pt>
    <dgm:pt modelId="{12941398-9543-4040-9224-22CE9151CFDF}">
      <dgm:prSet phldrT="[Text]"/>
      <dgm:spPr/>
      <dgm:t>
        <a:bodyPr/>
        <a:lstStyle/>
        <a:p>
          <a:r>
            <a:rPr lang="en-US" b="1" dirty="0">
              <a:latin typeface="Century Gothic" panose="020B0502020202020204" pitchFamily="34" charset="0"/>
            </a:rPr>
            <a:t>Communications</a:t>
          </a:r>
          <a:endParaRPr lang="en-US" dirty="0">
            <a:latin typeface="Century Gothic" panose="020B0502020202020204" pitchFamily="34" charset="0"/>
          </a:endParaRPr>
        </a:p>
      </dgm:t>
    </dgm:pt>
    <dgm:pt modelId="{ECEF49D6-C3A7-4F01-B7BC-A2C7192B5E8B}" type="parTrans" cxnId="{BCF4F22F-B2A4-418D-843B-8BF2CEF2F40F}">
      <dgm:prSet/>
      <dgm:spPr/>
      <dgm:t>
        <a:bodyPr/>
        <a:lstStyle/>
        <a:p>
          <a:endParaRPr lang="en-US">
            <a:latin typeface="Century Gothic" panose="020B0502020202020204" pitchFamily="34" charset="0"/>
          </a:endParaRPr>
        </a:p>
      </dgm:t>
    </dgm:pt>
    <dgm:pt modelId="{DC3518DC-CF71-4AB3-A959-51D77D5A319C}" type="sibTrans" cxnId="{BCF4F22F-B2A4-418D-843B-8BF2CEF2F40F}">
      <dgm:prSet/>
      <dgm:spPr/>
      <dgm:t>
        <a:bodyPr/>
        <a:lstStyle/>
        <a:p>
          <a:endParaRPr lang="en-US">
            <a:latin typeface="Century Gothic" panose="020B0502020202020204" pitchFamily="34" charset="0"/>
          </a:endParaRPr>
        </a:p>
      </dgm:t>
    </dgm:pt>
    <dgm:pt modelId="{C16CB27D-00D3-4CF7-95D2-891452D480E8}">
      <dgm:prSet phldrT="[Text]"/>
      <dgm:spPr/>
      <dgm:t>
        <a:bodyPr/>
        <a:lstStyle/>
        <a:p>
          <a:pPr>
            <a:buFont typeface="Arial" panose="020B0604020202020204" pitchFamily="34" charset="0"/>
            <a:buChar char="•"/>
          </a:pPr>
          <a:r>
            <a:rPr lang="en-US" dirty="0">
              <a:latin typeface="Century Gothic" panose="020B0502020202020204" pitchFamily="34" charset="0"/>
            </a:rPr>
            <a:t>Neutralize threat</a:t>
          </a:r>
        </a:p>
      </dgm:t>
    </dgm:pt>
    <dgm:pt modelId="{534BC5A6-2D2D-4B2A-B4A5-EE454FFC4EC2}" type="parTrans" cxnId="{A74A671E-42FF-46FE-A5F9-566AA89EF0EA}">
      <dgm:prSet/>
      <dgm:spPr/>
      <dgm:t>
        <a:bodyPr/>
        <a:lstStyle/>
        <a:p>
          <a:endParaRPr lang="en-US">
            <a:latin typeface="Century Gothic" panose="020B0502020202020204" pitchFamily="34" charset="0"/>
          </a:endParaRPr>
        </a:p>
      </dgm:t>
    </dgm:pt>
    <dgm:pt modelId="{43562E8C-432F-4A32-8F32-0A52FAFF9B76}" type="sibTrans" cxnId="{A74A671E-42FF-46FE-A5F9-566AA89EF0EA}">
      <dgm:prSet/>
      <dgm:spPr/>
      <dgm:t>
        <a:bodyPr/>
        <a:lstStyle/>
        <a:p>
          <a:endParaRPr lang="en-US">
            <a:latin typeface="Century Gothic" panose="020B0502020202020204" pitchFamily="34" charset="0"/>
          </a:endParaRPr>
        </a:p>
      </dgm:t>
    </dgm:pt>
    <dgm:pt modelId="{AEA0E550-7444-4C1A-9D11-086B21181F1A}">
      <dgm:prSet/>
      <dgm:spPr/>
      <dgm:t>
        <a:bodyPr/>
        <a:lstStyle/>
        <a:p>
          <a:r>
            <a:rPr lang="en-US" dirty="0">
              <a:latin typeface="Century Gothic" panose="020B0502020202020204" pitchFamily="34" charset="0"/>
            </a:rPr>
            <a:t>Triage victims</a:t>
          </a:r>
        </a:p>
      </dgm:t>
    </dgm:pt>
    <dgm:pt modelId="{607AC9B3-099E-4764-A027-CB26BAAAA742}" type="parTrans" cxnId="{7F91BACA-29B5-48FD-8B1D-E718D9CCB185}">
      <dgm:prSet/>
      <dgm:spPr/>
      <dgm:t>
        <a:bodyPr/>
        <a:lstStyle/>
        <a:p>
          <a:endParaRPr lang="en-US">
            <a:latin typeface="Century Gothic" panose="020B0502020202020204" pitchFamily="34" charset="0"/>
          </a:endParaRPr>
        </a:p>
      </dgm:t>
    </dgm:pt>
    <dgm:pt modelId="{00E271D4-96EB-48D3-9D81-CFFA49F518A4}" type="sibTrans" cxnId="{7F91BACA-29B5-48FD-8B1D-E718D9CCB185}">
      <dgm:prSet/>
      <dgm:spPr/>
      <dgm:t>
        <a:bodyPr/>
        <a:lstStyle/>
        <a:p>
          <a:endParaRPr lang="en-US">
            <a:latin typeface="Century Gothic" panose="020B0502020202020204" pitchFamily="34" charset="0"/>
          </a:endParaRPr>
        </a:p>
      </dgm:t>
    </dgm:pt>
    <dgm:pt modelId="{05253917-580A-48E1-865D-68948BE618B2}">
      <dgm:prSet/>
      <dgm:spPr/>
      <dgm:t>
        <a:bodyPr/>
        <a:lstStyle/>
        <a:p>
          <a:r>
            <a:rPr lang="en-US" dirty="0">
              <a:latin typeface="Century Gothic" panose="020B0502020202020204" pitchFamily="34" charset="0"/>
            </a:rPr>
            <a:t>Secure suspect vehicle</a:t>
          </a:r>
        </a:p>
      </dgm:t>
    </dgm:pt>
    <dgm:pt modelId="{1299C3C7-53CE-4212-88E7-7CBF23480AAC}" type="parTrans" cxnId="{11BD8901-EADC-4F0B-A222-BC31BA0817FD}">
      <dgm:prSet/>
      <dgm:spPr/>
      <dgm:t>
        <a:bodyPr/>
        <a:lstStyle/>
        <a:p>
          <a:endParaRPr lang="en-US">
            <a:latin typeface="Century Gothic" panose="020B0502020202020204" pitchFamily="34" charset="0"/>
          </a:endParaRPr>
        </a:p>
      </dgm:t>
    </dgm:pt>
    <dgm:pt modelId="{E191906A-F1B1-4094-8FB2-EC1190B85A7A}" type="sibTrans" cxnId="{11BD8901-EADC-4F0B-A222-BC31BA0817FD}">
      <dgm:prSet/>
      <dgm:spPr/>
      <dgm:t>
        <a:bodyPr/>
        <a:lstStyle/>
        <a:p>
          <a:endParaRPr lang="en-US">
            <a:latin typeface="Century Gothic" panose="020B0502020202020204" pitchFamily="34" charset="0"/>
          </a:endParaRPr>
        </a:p>
      </dgm:t>
    </dgm:pt>
    <dgm:pt modelId="{A1E389C0-9877-4AEF-A9A6-9FA501764C6F}">
      <dgm:prSet/>
      <dgm:spPr/>
      <dgm:t>
        <a:bodyPr/>
        <a:lstStyle/>
        <a:p>
          <a:r>
            <a:rPr lang="en-US" dirty="0">
              <a:latin typeface="Century Gothic" panose="020B0502020202020204" pitchFamily="34" charset="0"/>
            </a:rPr>
            <a:t>Search suspect apartment</a:t>
          </a:r>
        </a:p>
      </dgm:t>
    </dgm:pt>
    <dgm:pt modelId="{8B123E7F-3A48-4CF7-BC0B-EF1F710FD3A3}" type="parTrans" cxnId="{9F29AD97-C816-40DA-8F4D-BC6B45D54189}">
      <dgm:prSet/>
      <dgm:spPr/>
      <dgm:t>
        <a:bodyPr/>
        <a:lstStyle/>
        <a:p>
          <a:endParaRPr lang="en-US">
            <a:latin typeface="Century Gothic" panose="020B0502020202020204" pitchFamily="34" charset="0"/>
          </a:endParaRPr>
        </a:p>
      </dgm:t>
    </dgm:pt>
    <dgm:pt modelId="{915BB8AD-BFAC-43E2-85CE-F09EDC27C4AB}" type="sibTrans" cxnId="{9F29AD97-C816-40DA-8F4D-BC6B45D54189}">
      <dgm:prSet/>
      <dgm:spPr/>
      <dgm:t>
        <a:bodyPr/>
        <a:lstStyle/>
        <a:p>
          <a:endParaRPr lang="en-US">
            <a:latin typeface="Century Gothic" panose="020B0502020202020204" pitchFamily="34" charset="0"/>
          </a:endParaRPr>
        </a:p>
      </dgm:t>
    </dgm:pt>
    <dgm:pt modelId="{25E9EF45-1364-4ABC-A0B9-12FCFAF64F29}">
      <dgm:prSet phldrT="[Text]"/>
      <dgm:spPr/>
      <dgm:t>
        <a:bodyPr/>
        <a:lstStyle/>
        <a:p>
          <a:pPr>
            <a:buFont typeface="Arial" panose="020B0604020202020204" pitchFamily="34" charset="0"/>
            <a:buChar char="•"/>
          </a:pPr>
          <a:r>
            <a:rPr lang="en-US" dirty="0">
              <a:latin typeface="Century Gothic" panose="020B0502020202020204" pitchFamily="34" charset="0"/>
            </a:rPr>
            <a:t>Set up Information and Notification Center</a:t>
          </a:r>
        </a:p>
      </dgm:t>
    </dgm:pt>
    <dgm:pt modelId="{4BA42B5A-40C5-44CF-9244-858EDEF9236A}" type="parTrans" cxnId="{252CB4E2-F103-4812-A495-20E77055D513}">
      <dgm:prSet/>
      <dgm:spPr/>
      <dgm:t>
        <a:bodyPr/>
        <a:lstStyle/>
        <a:p>
          <a:endParaRPr lang="en-US">
            <a:latin typeface="Century Gothic" panose="020B0502020202020204" pitchFamily="34" charset="0"/>
          </a:endParaRPr>
        </a:p>
      </dgm:t>
    </dgm:pt>
    <dgm:pt modelId="{2975F4E5-D761-4D40-AC5B-C1C6FF0D6EB3}" type="sibTrans" cxnId="{252CB4E2-F103-4812-A495-20E77055D513}">
      <dgm:prSet/>
      <dgm:spPr/>
      <dgm:t>
        <a:bodyPr/>
        <a:lstStyle/>
        <a:p>
          <a:endParaRPr lang="en-US">
            <a:latin typeface="Century Gothic" panose="020B0502020202020204" pitchFamily="34" charset="0"/>
          </a:endParaRPr>
        </a:p>
      </dgm:t>
    </dgm:pt>
    <dgm:pt modelId="{024BCBD2-4720-4802-9705-82B2E754E6CC}">
      <dgm:prSet phldrT="[Text]"/>
      <dgm:spPr/>
      <dgm:t>
        <a:bodyPr/>
        <a:lstStyle/>
        <a:p>
          <a:pPr>
            <a:buFont typeface="Arial" panose="020B0604020202020204" pitchFamily="34" charset="0"/>
            <a:buChar char="•"/>
          </a:pPr>
          <a:r>
            <a:rPr lang="en-US" dirty="0">
              <a:latin typeface="Century Gothic" panose="020B0502020202020204" pitchFamily="34" charset="0"/>
            </a:rPr>
            <a:t>Set up media only email</a:t>
          </a:r>
        </a:p>
      </dgm:t>
    </dgm:pt>
    <dgm:pt modelId="{75D8E142-0CDD-42A8-91AD-2CA1163B5669}" type="parTrans" cxnId="{68E4E91E-4C78-4A1B-BB1A-FDE96C952DF7}">
      <dgm:prSet/>
      <dgm:spPr/>
      <dgm:t>
        <a:bodyPr/>
        <a:lstStyle/>
        <a:p>
          <a:endParaRPr lang="en-US">
            <a:latin typeface="Century Gothic" panose="020B0502020202020204" pitchFamily="34" charset="0"/>
          </a:endParaRPr>
        </a:p>
      </dgm:t>
    </dgm:pt>
    <dgm:pt modelId="{E7A4C904-F84E-4E6E-ACB1-B5382929CC40}" type="sibTrans" cxnId="{68E4E91E-4C78-4A1B-BB1A-FDE96C952DF7}">
      <dgm:prSet/>
      <dgm:spPr/>
      <dgm:t>
        <a:bodyPr/>
        <a:lstStyle/>
        <a:p>
          <a:endParaRPr lang="en-US">
            <a:latin typeface="Century Gothic" panose="020B0502020202020204" pitchFamily="34" charset="0"/>
          </a:endParaRPr>
        </a:p>
      </dgm:t>
    </dgm:pt>
    <dgm:pt modelId="{E511EA91-AEBB-4CB1-993F-C69388BFCF17}">
      <dgm:prSet/>
      <dgm:spPr/>
      <dgm:t>
        <a:bodyPr/>
        <a:lstStyle/>
        <a:p>
          <a:r>
            <a:rPr lang="en-US" dirty="0">
              <a:latin typeface="Century Gothic" panose="020B0502020202020204" pitchFamily="34" charset="0"/>
            </a:rPr>
            <a:t>Set up additional phone lines</a:t>
          </a:r>
        </a:p>
      </dgm:t>
    </dgm:pt>
    <dgm:pt modelId="{86E11099-2230-4497-8E06-6AFD1AB165F9}" type="parTrans" cxnId="{C26A3A07-8935-4E27-8B3B-9C686ED6EC15}">
      <dgm:prSet/>
      <dgm:spPr/>
      <dgm:t>
        <a:bodyPr/>
        <a:lstStyle/>
        <a:p>
          <a:endParaRPr lang="en-US">
            <a:latin typeface="Century Gothic" panose="020B0502020202020204" pitchFamily="34" charset="0"/>
          </a:endParaRPr>
        </a:p>
      </dgm:t>
    </dgm:pt>
    <dgm:pt modelId="{3672C02D-E9C6-4DF6-B1A7-F0E876854357}" type="sibTrans" cxnId="{C26A3A07-8935-4E27-8B3B-9C686ED6EC15}">
      <dgm:prSet/>
      <dgm:spPr/>
      <dgm:t>
        <a:bodyPr/>
        <a:lstStyle/>
        <a:p>
          <a:endParaRPr lang="en-US">
            <a:latin typeface="Century Gothic" panose="020B0502020202020204" pitchFamily="34" charset="0"/>
          </a:endParaRPr>
        </a:p>
      </dgm:t>
    </dgm:pt>
    <dgm:pt modelId="{1E0F5A53-5241-4352-A06F-7B4FE559B26C}">
      <dgm:prSet/>
      <dgm:spPr/>
      <dgm:t>
        <a:bodyPr/>
        <a:lstStyle/>
        <a:p>
          <a:r>
            <a:rPr lang="en-US" dirty="0">
              <a:latin typeface="Century Gothic" panose="020B0502020202020204" pitchFamily="34" charset="0"/>
            </a:rPr>
            <a:t>Develop social media communications</a:t>
          </a:r>
        </a:p>
      </dgm:t>
    </dgm:pt>
    <dgm:pt modelId="{D8F0AB60-6B6B-4F4C-A07E-8437F56E546A}" type="parTrans" cxnId="{A6104100-FAAB-4255-972D-8D4D7F050620}">
      <dgm:prSet/>
      <dgm:spPr/>
      <dgm:t>
        <a:bodyPr/>
        <a:lstStyle/>
        <a:p>
          <a:endParaRPr lang="en-US">
            <a:latin typeface="Century Gothic" panose="020B0502020202020204" pitchFamily="34" charset="0"/>
          </a:endParaRPr>
        </a:p>
      </dgm:t>
    </dgm:pt>
    <dgm:pt modelId="{A6F39FCB-C23E-41A2-B4D9-D7949C6FD6ED}" type="sibTrans" cxnId="{A6104100-FAAB-4255-972D-8D4D7F050620}">
      <dgm:prSet/>
      <dgm:spPr/>
      <dgm:t>
        <a:bodyPr/>
        <a:lstStyle/>
        <a:p>
          <a:endParaRPr lang="en-US">
            <a:latin typeface="Century Gothic" panose="020B0502020202020204" pitchFamily="34" charset="0"/>
          </a:endParaRPr>
        </a:p>
      </dgm:t>
    </dgm:pt>
    <dgm:pt modelId="{E4C43FF0-361B-499D-9EA3-3802CB8BF8FA}">
      <dgm:prSet/>
      <dgm:spPr/>
      <dgm:t>
        <a:bodyPr/>
        <a:lstStyle/>
        <a:p>
          <a:r>
            <a:rPr lang="en-US" dirty="0">
              <a:latin typeface="Century Gothic" panose="020B0502020202020204" pitchFamily="34" charset="0"/>
            </a:rPr>
            <a:t>Press conferences</a:t>
          </a:r>
        </a:p>
      </dgm:t>
    </dgm:pt>
    <dgm:pt modelId="{5488A44D-5B90-46A7-974A-AB70EE4CAB15}" type="parTrans" cxnId="{50D0D606-7101-438A-9937-04E445B75BEC}">
      <dgm:prSet/>
      <dgm:spPr/>
      <dgm:t>
        <a:bodyPr/>
        <a:lstStyle/>
        <a:p>
          <a:endParaRPr lang="en-US">
            <a:latin typeface="Century Gothic" panose="020B0502020202020204" pitchFamily="34" charset="0"/>
          </a:endParaRPr>
        </a:p>
      </dgm:t>
    </dgm:pt>
    <dgm:pt modelId="{D987DD04-6F85-4D16-9692-5E3A1F00197E}" type="sibTrans" cxnId="{50D0D606-7101-438A-9937-04E445B75BEC}">
      <dgm:prSet/>
      <dgm:spPr/>
      <dgm:t>
        <a:bodyPr/>
        <a:lstStyle/>
        <a:p>
          <a:endParaRPr lang="en-US">
            <a:latin typeface="Century Gothic" panose="020B0502020202020204" pitchFamily="34" charset="0"/>
          </a:endParaRPr>
        </a:p>
      </dgm:t>
    </dgm:pt>
    <dgm:pt modelId="{C1AA1B94-5130-4357-A9C7-7AC51A2F5D1B}">
      <dgm:prSet/>
      <dgm:spPr/>
      <dgm:t>
        <a:bodyPr/>
        <a:lstStyle/>
        <a:p>
          <a:r>
            <a:rPr lang="en-US" dirty="0">
              <a:latin typeface="Century Gothic" panose="020B0502020202020204" pitchFamily="34" charset="0"/>
            </a:rPr>
            <a:t>Press releases</a:t>
          </a:r>
        </a:p>
      </dgm:t>
    </dgm:pt>
    <dgm:pt modelId="{F48A1F93-DDF6-45CA-9198-8DA759B197D9}" type="parTrans" cxnId="{0BE2EAFA-47DE-40F4-ACF8-6F8E6C613828}">
      <dgm:prSet/>
      <dgm:spPr/>
      <dgm:t>
        <a:bodyPr/>
        <a:lstStyle/>
        <a:p>
          <a:endParaRPr lang="en-US">
            <a:latin typeface="Century Gothic" panose="020B0502020202020204" pitchFamily="34" charset="0"/>
          </a:endParaRPr>
        </a:p>
      </dgm:t>
    </dgm:pt>
    <dgm:pt modelId="{5C376618-A218-4B18-A8AF-74716F606E65}" type="sibTrans" cxnId="{0BE2EAFA-47DE-40F4-ACF8-6F8E6C613828}">
      <dgm:prSet/>
      <dgm:spPr/>
      <dgm:t>
        <a:bodyPr/>
        <a:lstStyle/>
        <a:p>
          <a:endParaRPr lang="en-US">
            <a:latin typeface="Century Gothic" panose="020B0502020202020204" pitchFamily="34" charset="0"/>
          </a:endParaRPr>
        </a:p>
      </dgm:t>
    </dgm:pt>
    <dgm:pt modelId="{6BA428F6-DF7C-465D-87D2-2B3DBB91B95B}">
      <dgm:prSet phldrT="[Text]"/>
      <dgm:spPr/>
      <dgm:t>
        <a:bodyPr/>
        <a:lstStyle/>
        <a:p>
          <a:pPr>
            <a:buFont typeface="Arial" panose="020B0604020202020204" pitchFamily="34" charset="0"/>
            <a:buChar char="•"/>
          </a:pPr>
          <a:r>
            <a:rPr lang="en-US" dirty="0">
              <a:latin typeface="Century Gothic" panose="020B0502020202020204" pitchFamily="34" charset="0"/>
            </a:rPr>
            <a:t>Trauma notifications </a:t>
          </a:r>
        </a:p>
      </dgm:t>
    </dgm:pt>
    <dgm:pt modelId="{E4A70F85-A124-4AC2-93C4-3011F7EF49E9}" type="parTrans" cxnId="{7BA357F0-CC7C-405E-A75A-DEE95368E392}">
      <dgm:prSet/>
      <dgm:spPr/>
    </dgm:pt>
    <dgm:pt modelId="{23EC54A6-06CD-4564-8606-2B3B20425389}" type="sibTrans" cxnId="{7BA357F0-CC7C-405E-A75A-DEE95368E392}">
      <dgm:prSet/>
      <dgm:spPr/>
    </dgm:pt>
    <dgm:pt modelId="{01180061-72FC-4B77-B940-8FC4A8EE5DBD}" type="pres">
      <dgm:prSet presAssocID="{33F38222-CCC5-4786-8E2D-4880F51FCF44}" presName="Name0" presStyleCnt="0">
        <dgm:presLayoutVars>
          <dgm:dir/>
          <dgm:resizeHandles val="exact"/>
        </dgm:presLayoutVars>
      </dgm:prSet>
      <dgm:spPr/>
    </dgm:pt>
    <dgm:pt modelId="{DAE887D7-BCC1-4606-8B5F-714445C3B35B}" type="pres">
      <dgm:prSet presAssocID="{33F38222-CCC5-4786-8E2D-4880F51FCF44}" presName="fgShape" presStyleLbl="fgShp" presStyleIdx="0" presStyleCnt="1"/>
      <dgm:spPr/>
    </dgm:pt>
    <dgm:pt modelId="{37772889-03A9-47EA-B3D8-2ED0383A1DC1}" type="pres">
      <dgm:prSet presAssocID="{33F38222-CCC5-4786-8E2D-4880F51FCF44}" presName="linComp" presStyleCnt="0"/>
      <dgm:spPr/>
    </dgm:pt>
    <dgm:pt modelId="{0C3F124D-3746-4743-A99B-274875C5C283}" type="pres">
      <dgm:prSet presAssocID="{0BBE04DB-97AB-4673-AE58-6C511A007A91}" presName="compNode" presStyleCnt="0"/>
      <dgm:spPr/>
    </dgm:pt>
    <dgm:pt modelId="{11526AC9-5BE0-4255-8517-72471E88F0E8}" type="pres">
      <dgm:prSet presAssocID="{0BBE04DB-97AB-4673-AE58-6C511A007A91}" presName="bkgdShape" presStyleLbl="node1" presStyleIdx="0" presStyleCnt="3" custLinFactNeighborX="-60138" custLinFactNeighborY="28478"/>
      <dgm:spPr/>
    </dgm:pt>
    <dgm:pt modelId="{D4303925-91F7-44F2-AED9-83F5930AE7B1}" type="pres">
      <dgm:prSet presAssocID="{0BBE04DB-97AB-4673-AE58-6C511A007A91}" presName="nodeTx" presStyleLbl="node1" presStyleIdx="0" presStyleCnt="3">
        <dgm:presLayoutVars>
          <dgm:bulletEnabled val="1"/>
        </dgm:presLayoutVars>
      </dgm:prSet>
      <dgm:spPr/>
    </dgm:pt>
    <dgm:pt modelId="{AC2B24B8-FA49-4B8B-82C7-3EC78BC610DE}" type="pres">
      <dgm:prSet presAssocID="{0BBE04DB-97AB-4673-AE58-6C511A007A91}" presName="invisiNode" presStyleLbl="node1" presStyleIdx="0" presStyleCnt="3"/>
      <dgm:spPr/>
    </dgm:pt>
    <dgm:pt modelId="{3274D763-93B4-4B0D-A43F-4E61AABBD3FB}" type="pres">
      <dgm:prSet presAssocID="{0BBE04DB-97AB-4673-AE58-6C511A007A9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iren with solid fill"/>
        </a:ext>
      </dgm:extLst>
    </dgm:pt>
    <dgm:pt modelId="{1CF3039A-F8EF-4CC6-A27B-23D600A9A03E}" type="pres">
      <dgm:prSet presAssocID="{FE57DA40-F812-4B63-AFD5-4FD491295991}" presName="sibTrans" presStyleLbl="sibTrans2D1" presStyleIdx="0" presStyleCnt="0"/>
      <dgm:spPr/>
    </dgm:pt>
    <dgm:pt modelId="{78F357AC-14DF-4C16-A467-93511817EFA6}" type="pres">
      <dgm:prSet presAssocID="{3D95ADD1-0F2D-4BAA-9A4B-E5BEB510BDC9}" presName="compNode" presStyleCnt="0"/>
      <dgm:spPr/>
    </dgm:pt>
    <dgm:pt modelId="{0291CC88-427B-4CE5-ACA4-902E0D7B3594}" type="pres">
      <dgm:prSet presAssocID="{3D95ADD1-0F2D-4BAA-9A4B-E5BEB510BDC9}" presName="bkgdShape" presStyleLbl="node1" presStyleIdx="1" presStyleCnt="3"/>
      <dgm:spPr/>
    </dgm:pt>
    <dgm:pt modelId="{A4C70EFB-3028-457E-9019-24A4E586A1E4}" type="pres">
      <dgm:prSet presAssocID="{3D95ADD1-0F2D-4BAA-9A4B-E5BEB510BDC9}" presName="nodeTx" presStyleLbl="node1" presStyleIdx="1" presStyleCnt="3">
        <dgm:presLayoutVars>
          <dgm:bulletEnabled val="1"/>
        </dgm:presLayoutVars>
      </dgm:prSet>
      <dgm:spPr/>
    </dgm:pt>
    <dgm:pt modelId="{5C7CAD3B-1B58-40F2-A7B5-D3346050830B}" type="pres">
      <dgm:prSet presAssocID="{3D95ADD1-0F2D-4BAA-9A4B-E5BEB510BDC9}" presName="invisiNode" presStyleLbl="node1" presStyleIdx="1" presStyleCnt="3"/>
      <dgm:spPr/>
    </dgm:pt>
    <dgm:pt modelId="{EF8AAD77-802C-4827-BA12-B7597E6487FC}" type="pres">
      <dgm:prSet presAssocID="{3D95ADD1-0F2D-4BAA-9A4B-E5BEB510BDC9}"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ardroom with solid fill"/>
        </a:ext>
      </dgm:extLst>
    </dgm:pt>
    <dgm:pt modelId="{7F3D8F8F-49C3-49B3-A6B0-9EC330C81A08}" type="pres">
      <dgm:prSet presAssocID="{CEDA35EE-7F07-449C-BDBB-CA8C19062217}" presName="sibTrans" presStyleLbl="sibTrans2D1" presStyleIdx="0" presStyleCnt="0"/>
      <dgm:spPr/>
    </dgm:pt>
    <dgm:pt modelId="{D0767A40-C0F4-4185-8528-CAD94D1A39CC}" type="pres">
      <dgm:prSet presAssocID="{12941398-9543-4040-9224-22CE9151CFDF}" presName="compNode" presStyleCnt="0"/>
      <dgm:spPr/>
    </dgm:pt>
    <dgm:pt modelId="{94F5FDF4-8010-48FC-B4CF-AB546D542F46}" type="pres">
      <dgm:prSet presAssocID="{12941398-9543-4040-9224-22CE9151CFDF}" presName="bkgdShape" presStyleLbl="node1" presStyleIdx="2" presStyleCnt="3"/>
      <dgm:spPr/>
    </dgm:pt>
    <dgm:pt modelId="{479305BA-9538-4E70-A2BB-ADDA5298C7D6}" type="pres">
      <dgm:prSet presAssocID="{12941398-9543-4040-9224-22CE9151CFDF}" presName="nodeTx" presStyleLbl="node1" presStyleIdx="2" presStyleCnt="3">
        <dgm:presLayoutVars>
          <dgm:bulletEnabled val="1"/>
        </dgm:presLayoutVars>
      </dgm:prSet>
      <dgm:spPr/>
    </dgm:pt>
    <dgm:pt modelId="{52B2F6A1-A1CD-4D16-B790-E507EE694D65}" type="pres">
      <dgm:prSet presAssocID="{12941398-9543-4040-9224-22CE9151CFDF}" presName="invisiNode" presStyleLbl="node1" presStyleIdx="2" presStyleCnt="3"/>
      <dgm:spPr/>
    </dgm:pt>
    <dgm:pt modelId="{F34F9F10-42B8-4237-A939-32D2DEE17A44}" type="pres">
      <dgm:prSet presAssocID="{12941398-9543-4040-9224-22CE9151CFDF}"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gaphone1 with solid fill"/>
        </a:ext>
      </dgm:extLst>
    </dgm:pt>
  </dgm:ptLst>
  <dgm:cxnLst>
    <dgm:cxn modelId="{A6104100-FAAB-4255-972D-8D4D7F050620}" srcId="{12941398-9543-4040-9224-22CE9151CFDF}" destId="{1E0F5A53-5241-4352-A06F-7B4FE559B26C}" srcOrd="2" destOrd="0" parTransId="{D8F0AB60-6B6B-4F4C-A07E-8437F56E546A}" sibTransId="{A6F39FCB-C23E-41A2-B4D9-D7949C6FD6ED}"/>
    <dgm:cxn modelId="{11BD8901-EADC-4F0B-A222-BC31BA0817FD}" srcId="{0BBE04DB-97AB-4673-AE58-6C511A007A91}" destId="{05253917-580A-48E1-865D-68948BE618B2}" srcOrd="2" destOrd="0" parTransId="{1299C3C7-53CE-4212-88E7-7CBF23480AAC}" sibTransId="{E191906A-F1B1-4094-8FB2-EC1190B85A7A}"/>
    <dgm:cxn modelId="{50D0D606-7101-438A-9937-04E445B75BEC}" srcId="{12941398-9543-4040-9224-22CE9151CFDF}" destId="{E4C43FF0-361B-499D-9EA3-3802CB8BF8FA}" srcOrd="3" destOrd="0" parTransId="{5488A44D-5B90-46A7-974A-AB70EE4CAB15}" sibTransId="{D987DD04-6F85-4D16-9692-5E3A1F00197E}"/>
    <dgm:cxn modelId="{C26A3A07-8935-4E27-8B3B-9C686ED6EC15}" srcId="{12941398-9543-4040-9224-22CE9151CFDF}" destId="{E511EA91-AEBB-4CB1-993F-C69388BFCF17}" srcOrd="1" destOrd="0" parTransId="{86E11099-2230-4497-8E06-6AFD1AB165F9}" sibTransId="{3672C02D-E9C6-4DF6-B1A7-F0E876854357}"/>
    <dgm:cxn modelId="{C9DF7B11-D4BB-4B8B-9B17-74B46C84D0E5}" type="presOf" srcId="{024BCBD2-4720-4802-9705-82B2E754E6CC}" destId="{479305BA-9538-4E70-A2BB-ADDA5298C7D6}" srcOrd="1" destOrd="1" presId="urn:microsoft.com/office/officeart/2005/8/layout/hList7"/>
    <dgm:cxn modelId="{A74A671E-42FF-46FE-A5F9-566AA89EF0EA}" srcId="{0BBE04DB-97AB-4673-AE58-6C511A007A91}" destId="{C16CB27D-00D3-4CF7-95D2-891452D480E8}" srcOrd="0" destOrd="0" parTransId="{534BC5A6-2D2D-4B2A-B4A5-EE454FFC4EC2}" sibTransId="{43562E8C-432F-4A32-8F32-0A52FAFF9B76}"/>
    <dgm:cxn modelId="{68E4E91E-4C78-4A1B-BB1A-FDE96C952DF7}" srcId="{12941398-9543-4040-9224-22CE9151CFDF}" destId="{024BCBD2-4720-4802-9705-82B2E754E6CC}" srcOrd="0" destOrd="0" parTransId="{75D8E142-0CDD-42A8-91AD-2CA1163B5669}" sibTransId="{E7A4C904-F84E-4E6E-ACB1-B5382929CC40}"/>
    <dgm:cxn modelId="{A8B15426-2BA2-4829-A5E3-B5A5FF630605}" type="presOf" srcId="{C16CB27D-00D3-4CF7-95D2-891452D480E8}" destId="{D4303925-91F7-44F2-AED9-83F5930AE7B1}" srcOrd="1" destOrd="1" presId="urn:microsoft.com/office/officeart/2005/8/layout/hList7"/>
    <dgm:cxn modelId="{20EAF32B-0FF6-4B65-BD89-BCDBE003DC2C}" srcId="{33F38222-CCC5-4786-8E2D-4880F51FCF44}" destId="{0BBE04DB-97AB-4673-AE58-6C511A007A91}" srcOrd="0" destOrd="0" parTransId="{AA5AA26D-8686-464A-B605-86785F5DDC70}" sibTransId="{FE57DA40-F812-4B63-AFD5-4FD491295991}"/>
    <dgm:cxn modelId="{CF9BA32D-179B-4B15-BE6C-EF2B568744AB}" type="presOf" srcId="{E4C43FF0-361B-499D-9EA3-3802CB8BF8FA}" destId="{94F5FDF4-8010-48FC-B4CF-AB546D542F46}" srcOrd="0" destOrd="4" presId="urn:microsoft.com/office/officeart/2005/8/layout/hList7"/>
    <dgm:cxn modelId="{BCF4F22F-B2A4-418D-843B-8BF2CEF2F40F}" srcId="{33F38222-CCC5-4786-8E2D-4880F51FCF44}" destId="{12941398-9543-4040-9224-22CE9151CFDF}" srcOrd="2" destOrd="0" parTransId="{ECEF49D6-C3A7-4F01-B7BC-A2C7192B5E8B}" sibTransId="{DC3518DC-CF71-4AB3-A959-51D77D5A319C}"/>
    <dgm:cxn modelId="{F5308239-F860-48C7-8CC7-A12A7538D09D}" type="presOf" srcId="{0BBE04DB-97AB-4673-AE58-6C511A007A91}" destId="{11526AC9-5BE0-4255-8517-72471E88F0E8}" srcOrd="0" destOrd="0" presId="urn:microsoft.com/office/officeart/2005/8/layout/hList7"/>
    <dgm:cxn modelId="{F15E3A5E-9980-46FF-83C5-97CC00A8EC7D}" type="presOf" srcId="{A1E389C0-9877-4AEF-A9A6-9FA501764C6F}" destId="{11526AC9-5BE0-4255-8517-72471E88F0E8}" srcOrd="0" destOrd="4" presId="urn:microsoft.com/office/officeart/2005/8/layout/hList7"/>
    <dgm:cxn modelId="{FAD8E741-A897-494C-89A7-1E414DE0F777}" type="presOf" srcId="{AEA0E550-7444-4C1A-9D11-086B21181F1A}" destId="{11526AC9-5BE0-4255-8517-72471E88F0E8}" srcOrd="0" destOrd="2" presId="urn:microsoft.com/office/officeart/2005/8/layout/hList7"/>
    <dgm:cxn modelId="{BBD63542-6597-413A-87BD-5994236A16C9}" type="presOf" srcId="{05253917-580A-48E1-865D-68948BE618B2}" destId="{D4303925-91F7-44F2-AED9-83F5930AE7B1}" srcOrd="1" destOrd="3" presId="urn:microsoft.com/office/officeart/2005/8/layout/hList7"/>
    <dgm:cxn modelId="{345B3C44-77C5-44AE-AB46-0506AED64B82}" type="presOf" srcId="{3D95ADD1-0F2D-4BAA-9A4B-E5BEB510BDC9}" destId="{A4C70EFB-3028-457E-9019-24A4E586A1E4}" srcOrd="1" destOrd="0" presId="urn:microsoft.com/office/officeart/2005/8/layout/hList7"/>
    <dgm:cxn modelId="{CA9BA765-DB73-43BA-AB69-D1A2D6548624}" type="presOf" srcId="{05253917-580A-48E1-865D-68948BE618B2}" destId="{11526AC9-5BE0-4255-8517-72471E88F0E8}" srcOrd="0" destOrd="3" presId="urn:microsoft.com/office/officeart/2005/8/layout/hList7"/>
    <dgm:cxn modelId="{A16F1146-3CA8-4E7A-B635-3C093A597BD8}" type="presOf" srcId="{CEDA35EE-7F07-449C-BDBB-CA8C19062217}" destId="{7F3D8F8F-49C3-49B3-A6B0-9EC330C81A08}" srcOrd="0" destOrd="0" presId="urn:microsoft.com/office/officeart/2005/8/layout/hList7"/>
    <dgm:cxn modelId="{F79B1F4B-06AE-4659-8305-D563CCAD2030}" srcId="{33F38222-CCC5-4786-8E2D-4880F51FCF44}" destId="{3D95ADD1-0F2D-4BAA-9A4B-E5BEB510BDC9}" srcOrd="1" destOrd="0" parTransId="{F9EF9784-37F2-47A5-AA14-1F4BF5CC2D5E}" sibTransId="{CEDA35EE-7F07-449C-BDBB-CA8C19062217}"/>
    <dgm:cxn modelId="{7A675B4C-7DC6-4AB3-BB76-63BCE0DE8B91}" type="presOf" srcId="{12941398-9543-4040-9224-22CE9151CFDF}" destId="{479305BA-9538-4E70-A2BB-ADDA5298C7D6}" srcOrd="1" destOrd="0" presId="urn:microsoft.com/office/officeart/2005/8/layout/hList7"/>
    <dgm:cxn modelId="{ADE6546D-C50A-4D7F-8A53-0EEF45FE7B5C}" type="presOf" srcId="{6BA428F6-DF7C-465D-87D2-2B3DBB91B95B}" destId="{0291CC88-427B-4CE5-ACA4-902E0D7B3594}" srcOrd="0" destOrd="2" presId="urn:microsoft.com/office/officeart/2005/8/layout/hList7"/>
    <dgm:cxn modelId="{2A633372-8290-4FC3-B3E6-5A6DD6FC8277}" type="presOf" srcId="{12941398-9543-4040-9224-22CE9151CFDF}" destId="{94F5FDF4-8010-48FC-B4CF-AB546D542F46}" srcOrd="0" destOrd="0" presId="urn:microsoft.com/office/officeart/2005/8/layout/hList7"/>
    <dgm:cxn modelId="{5EC36D55-E3B9-4630-A8B8-A011F44F0951}" type="presOf" srcId="{E511EA91-AEBB-4CB1-993F-C69388BFCF17}" destId="{94F5FDF4-8010-48FC-B4CF-AB546D542F46}" srcOrd="0" destOrd="2" presId="urn:microsoft.com/office/officeart/2005/8/layout/hList7"/>
    <dgm:cxn modelId="{9186B775-7ECC-40D9-8722-B6B8CB113649}" type="presOf" srcId="{6BA428F6-DF7C-465D-87D2-2B3DBB91B95B}" destId="{A4C70EFB-3028-457E-9019-24A4E586A1E4}" srcOrd="1" destOrd="2" presId="urn:microsoft.com/office/officeart/2005/8/layout/hList7"/>
    <dgm:cxn modelId="{5DBAD955-92BC-49F0-8FB7-48BB2E3A84AC}" type="presOf" srcId="{1E0F5A53-5241-4352-A06F-7B4FE559B26C}" destId="{479305BA-9538-4E70-A2BB-ADDA5298C7D6}" srcOrd="1" destOrd="3" presId="urn:microsoft.com/office/officeart/2005/8/layout/hList7"/>
    <dgm:cxn modelId="{BE498279-E186-4311-A21A-6450F06D9A80}" type="presOf" srcId="{FE57DA40-F812-4B63-AFD5-4FD491295991}" destId="{1CF3039A-F8EF-4CC6-A27B-23D600A9A03E}" srcOrd="0" destOrd="0" presId="urn:microsoft.com/office/officeart/2005/8/layout/hList7"/>
    <dgm:cxn modelId="{2EBE7881-D90F-4270-988F-B8277A58CCDD}" type="presOf" srcId="{0BBE04DB-97AB-4673-AE58-6C511A007A91}" destId="{D4303925-91F7-44F2-AED9-83F5930AE7B1}" srcOrd="1" destOrd="0" presId="urn:microsoft.com/office/officeart/2005/8/layout/hList7"/>
    <dgm:cxn modelId="{8EC4A384-7DF0-4587-92DE-43B561257C04}" type="presOf" srcId="{E511EA91-AEBB-4CB1-993F-C69388BFCF17}" destId="{479305BA-9538-4E70-A2BB-ADDA5298C7D6}" srcOrd="1" destOrd="2" presId="urn:microsoft.com/office/officeart/2005/8/layout/hList7"/>
    <dgm:cxn modelId="{D19DEC8C-E256-4C3A-9390-99916625C34C}" type="presOf" srcId="{25E9EF45-1364-4ABC-A0B9-12FCFAF64F29}" destId="{0291CC88-427B-4CE5-ACA4-902E0D7B3594}" srcOrd="0" destOrd="1" presId="urn:microsoft.com/office/officeart/2005/8/layout/hList7"/>
    <dgm:cxn modelId="{9F29AD97-C816-40DA-8F4D-BC6B45D54189}" srcId="{0BBE04DB-97AB-4673-AE58-6C511A007A91}" destId="{A1E389C0-9877-4AEF-A9A6-9FA501764C6F}" srcOrd="3" destOrd="0" parTransId="{8B123E7F-3A48-4CF7-BC0B-EF1F710FD3A3}" sibTransId="{915BB8AD-BFAC-43E2-85CE-F09EDC27C4AB}"/>
    <dgm:cxn modelId="{E6B98798-2B3D-43D4-8247-FDED153E21D6}" type="presOf" srcId="{C1AA1B94-5130-4357-A9C7-7AC51A2F5D1B}" destId="{479305BA-9538-4E70-A2BB-ADDA5298C7D6}" srcOrd="1" destOrd="5" presId="urn:microsoft.com/office/officeart/2005/8/layout/hList7"/>
    <dgm:cxn modelId="{4D34C69D-0D25-4B39-B0D4-4FFA6CCAAA88}" type="presOf" srcId="{AEA0E550-7444-4C1A-9D11-086B21181F1A}" destId="{D4303925-91F7-44F2-AED9-83F5930AE7B1}" srcOrd="1" destOrd="2" presId="urn:microsoft.com/office/officeart/2005/8/layout/hList7"/>
    <dgm:cxn modelId="{AB2C58A3-242E-4F4E-B6D2-DC3C40E1B779}" type="presOf" srcId="{33F38222-CCC5-4786-8E2D-4880F51FCF44}" destId="{01180061-72FC-4B77-B940-8FC4A8EE5DBD}" srcOrd="0" destOrd="0" presId="urn:microsoft.com/office/officeart/2005/8/layout/hList7"/>
    <dgm:cxn modelId="{383005A6-6551-4B6B-AB1E-3DF890BB631F}" type="presOf" srcId="{C16CB27D-00D3-4CF7-95D2-891452D480E8}" destId="{11526AC9-5BE0-4255-8517-72471E88F0E8}" srcOrd="0" destOrd="1" presId="urn:microsoft.com/office/officeart/2005/8/layout/hList7"/>
    <dgm:cxn modelId="{2DF076AD-C8C0-45C7-A8DE-D567DED369D1}" type="presOf" srcId="{A1E389C0-9877-4AEF-A9A6-9FA501764C6F}" destId="{D4303925-91F7-44F2-AED9-83F5930AE7B1}" srcOrd="1" destOrd="4" presId="urn:microsoft.com/office/officeart/2005/8/layout/hList7"/>
    <dgm:cxn modelId="{360A8FB1-395D-4F24-93AB-3E62799F95C7}" type="presOf" srcId="{E4C43FF0-361B-499D-9EA3-3802CB8BF8FA}" destId="{479305BA-9538-4E70-A2BB-ADDA5298C7D6}" srcOrd="1" destOrd="4" presId="urn:microsoft.com/office/officeart/2005/8/layout/hList7"/>
    <dgm:cxn modelId="{7F91BACA-29B5-48FD-8B1D-E718D9CCB185}" srcId="{0BBE04DB-97AB-4673-AE58-6C511A007A91}" destId="{AEA0E550-7444-4C1A-9D11-086B21181F1A}" srcOrd="1" destOrd="0" parTransId="{607AC9B3-099E-4764-A027-CB26BAAAA742}" sibTransId="{00E271D4-96EB-48D3-9D81-CFFA49F518A4}"/>
    <dgm:cxn modelId="{3C3F5ECE-FE83-4EAA-BD1C-312A6968EC5C}" type="presOf" srcId="{024BCBD2-4720-4802-9705-82B2E754E6CC}" destId="{94F5FDF4-8010-48FC-B4CF-AB546D542F46}" srcOrd="0" destOrd="1" presId="urn:microsoft.com/office/officeart/2005/8/layout/hList7"/>
    <dgm:cxn modelId="{F0FCACCF-2CE4-48C2-94A2-530CC4884400}" type="presOf" srcId="{C1AA1B94-5130-4357-A9C7-7AC51A2F5D1B}" destId="{94F5FDF4-8010-48FC-B4CF-AB546D542F46}" srcOrd="0" destOrd="5" presId="urn:microsoft.com/office/officeart/2005/8/layout/hList7"/>
    <dgm:cxn modelId="{252CB4E2-F103-4812-A495-20E77055D513}" srcId="{3D95ADD1-0F2D-4BAA-9A4B-E5BEB510BDC9}" destId="{25E9EF45-1364-4ABC-A0B9-12FCFAF64F29}" srcOrd="0" destOrd="0" parTransId="{4BA42B5A-40C5-44CF-9244-858EDEF9236A}" sibTransId="{2975F4E5-D761-4D40-AC5B-C1C6FF0D6EB3}"/>
    <dgm:cxn modelId="{BB21C3E4-DE47-449D-85BF-ED7DCDE107FA}" type="presOf" srcId="{3D95ADD1-0F2D-4BAA-9A4B-E5BEB510BDC9}" destId="{0291CC88-427B-4CE5-ACA4-902E0D7B3594}" srcOrd="0" destOrd="0" presId="urn:microsoft.com/office/officeart/2005/8/layout/hList7"/>
    <dgm:cxn modelId="{4971FFE5-7FD8-4148-B1A9-5131651C387C}" type="presOf" srcId="{25E9EF45-1364-4ABC-A0B9-12FCFAF64F29}" destId="{A4C70EFB-3028-457E-9019-24A4E586A1E4}" srcOrd="1" destOrd="1" presId="urn:microsoft.com/office/officeart/2005/8/layout/hList7"/>
    <dgm:cxn modelId="{81C0A6EE-D04F-4DE0-88DA-1226EBD381D9}" type="presOf" srcId="{1E0F5A53-5241-4352-A06F-7B4FE559B26C}" destId="{94F5FDF4-8010-48FC-B4CF-AB546D542F46}" srcOrd="0" destOrd="3" presId="urn:microsoft.com/office/officeart/2005/8/layout/hList7"/>
    <dgm:cxn modelId="{7BA357F0-CC7C-405E-A75A-DEE95368E392}" srcId="{3D95ADD1-0F2D-4BAA-9A4B-E5BEB510BDC9}" destId="{6BA428F6-DF7C-465D-87D2-2B3DBB91B95B}" srcOrd="1" destOrd="0" parTransId="{E4A70F85-A124-4AC2-93C4-3011F7EF49E9}" sibTransId="{23EC54A6-06CD-4564-8606-2B3B20425389}"/>
    <dgm:cxn modelId="{0BE2EAFA-47DE-40F4-ACF8-6F8E6C613828}" srcId="{12941398-9543-4040-9224-22CE9151CFDF}" destId="{C1AA1B94-5130-4357-A9C7-7AC51A2F5D1B}" srcOrd="4" destOrd="0" parTransId="{F48A1F93-DDF6-45CA-9198-8DA759B197D9}" sibTransId="{5C376618-A218-4B18-A8AF-74716F606E65}"/>
    <dgm:cxn modelId="{DDCDB9A5-CAB4-4093-AF1D-31C884211955}" type="presParOf" srcId="{01180061-72FC-4B77-B940-8FC4A8EE5DBD}" destId="{DAE887D7-BCC1-4606-8B5F-714445C3B35B}" srcOrd="0" destOrd="0" presId="urn:microsoft.com/office/officeart/2005/8/layout/hList7"/>
    <dgm:cxn modelId="{BF037C92-C38C-4B96-AE3E-9E635647AF18}" type="presParOf" srcId="{01180061-72FC-4B77-B940-8FC4A8EE5DBD}" destId="{37772889-03A9-47EA-B3D8-2ED0383A1DC1}" srcOrd="1" destOrd="0" presId="urn:microsoft.com/office/officeart/2005/8/layout/hList7"/>
    <dgm:cxn modelId="{9B758A62-2FC9-49E4-8101-FF2C49C5E45D}" type="presParOf" srcId="{37772889-03A9-47EA-B3D8-2ED0383A1DC1}" destId="{0C3F124D-3746-4743-A99B-274875C5C283}" srcOrd="0" destOrd="0" presId="urn:microsoft.com/office/officeart/2005/8/layout/hList7"/>
    <dgm:cxn modelId="{CBBFAA8D-6C20-4B51-BFDA-601ABCC54E87}" type="presParOf" srcId="{0C3F124D-3746-4743-A99B-274875C5C283}" destId="{11526AC9-5BE0-4255-8517-72471E88F0E8}" srcOrd="0" destOrd="0" presId="urn:microsoft.com/office/officeart/2005/8/layout/hList7"/>
    <dgm:cxn modelId="{0F712374-8002-4E3B-A8C2-F00900C8AA80}" type="presParOf" srcId="{0C3F124D-3746-4743-A99B-274875C5C283}" destId="{D4303925-91F7-44F2-AED9-83F5930AE7B1}" srcOrd="1" destOrd="0" presId="urn:microsoft.com/office/officeart/2005/8/layout/hList7"/>
    <dgm:cxn modelId="{86E41BF5-8521-478C-968D-583259DC5097}" type="presParOf" srcId="{0C3F124D-3746-4743-A99B-274875C5C283}" destId="{AC2B24B8-FA49-4B8B-82C7-3EC78BC610DE}" srcOrd="2" destOrd="0" presId="urn:microsoft.com/office/officeart/2005/8/layout/hList7"/>
    <dgm:cxn modelId="{7AF1891B-455A-43D7-B96B-6D6D6B3C9EEF}" type="presParOf" srcId="{0C3F124D-3746-4743-A99B-274875C5C283}" destId="{3274D763-93B4-4B0D-A43F-4E61AABBD3FB}" srcOrd="3" destOrd="0" presId="urn:microsoft.com/office/officeart/2005/8/layout/hList7"/>
    <dgm:cxn modelId="{0D657761-50E2-4695-8637-86ABAA8BD05C}" type="presParOf" srcId="{37772889-03A9-47EA-B3D8-2ED0383A1DC1}" destId="{1CF3039A-F8EF-4CC6-A27B-23D600A9A03E}" srcOrd="1" destOrd="0" presId="urn:microsoft.com/office/officeart/2005/8/layout/hList7"/>
    <dgm:cxn modelId="{432D3EA1-695F-48BC-A99D-1F0D737086AB}" type="presParOf" srcId="{37772889-03A9-47EA-B3D8-2ED0383A1DC1}" destId="{78F357AC-14DF-4C16-A467-93511817EFA6}" srcOrd="2" destOrd="0" presId="urn:microsoft.com/office/officeart/2005/8/layout/hList7"/>
    <dgm:cxn modelId="{3563F815-1C8A-42ED-9769-EE9E4D10C7E9}" type="presParOf" srcId="{78F357AC-14DF-4C16-A467-93511817EFA6}" destId="{0291CC88-427B-4CE5-ACA4-902E0D7B3594}" srcOrd="0" destOrd="0" presId="urn:microsoft.com/office/officeart/2005/8/layout/hList7"/>
    <dgm:cxn modelId="{A5536D9A-3D9F-4019-BA57-6C0C19331351}" type="presParOf" srcId="{78F357AC-14DF-4C16-A467-93511817EFA6}" destId="{A4C70EFB-3028-457E-9019-24A4E586A1E4}" srcOrd="1" destOrd="0" presId="urn:microsoft.com/office/officeart/2005/8/layout/hList7"/>
    <dgm:cxn modelId="{C098CF03-CC1D-45F4-91D4-3E07C09AF062}" type="presParOf" srcId="{78F357AC-14DF-4C16-A467-93511817EFA6}" destId="{5C7CAD3B-1B58-40F2-A7B5-D3346050830B}" srcOrd="2" destOrd="0" presId="urn:microsoft.com/office/officeart/2005/8/layout/hList7"/>
    <dgm:cxn modelId="{157B2D49-40FD-4C65-A6E2-6FE25847CB40}" type="presParOf" srcId="{78F357AC-14DF-4C16-A467-93511817EFA6}" destId="{EF8AAD77-802C-4827-BA12-B7597E6487FC}" srcOrd="3" destOrd="0" presId="urn:microsoft.com/office/officeart/2005/8/layout/hList7"/>
    <dgm:cxn modelId="{4EAB5CDA-5CCE-4784-85A4-DCDFF7E19E3C}" type="presParOf" srcId="{37772889-03A9-47EA-B3D8-2ED0383A1DC1}" destId="{7F3D8F8F-49C3-49B3-A6B0-9EC330C81A08}" srcOrd="3" destOrd="0" presId="urn:microsoft.com/office/officeart/2005/8/layout/hList7"/>
    <dgm:cxn modelId="{0A1B80FC-B95B-4811-9887-92AAC8D27048}" type="presParOf" srcId="{37772889-03A9-47EA-B3D8-2ED0383A1DC1}" destId="{D0767A40-C0F4-4185-8528-CAD94D1A39CC}" srcOrd="4" destOrd="0" presId="urn:microsoft.com/office/officeart/2005/8/layout/hList7"/>
    <dgm:cxn modelId="{CD8D9D28-2AEA-4D96-8498-F95945AC4ABB}" type="presParOf" srcId="{D0767A40-C0F4-4185-8528-CAD94D1A39CC}" destId="{94F5FDF4-8010-48FC-B4CF-AB546D542F46}" srcOrd="0" destOrd="0" presId="urn:microsoft.com/office/officeart/2005/8/layout/hList7"/>
    <dgm:cxn modelId="{19A27739-4659-4C9C-BFA6-C1DDECAACF87}" type="presParOf" srcId="{D0767A40-C0F4-4185-8528-CAD94D1A39CC}" destId="{479305BA-9538-4E70-A2BB-ADDA5298C7D6}" srcOrd="1" destOrd="0" presId="urn:microsoft.com/office/officeart/2005/8/layout/hList7"/>
    <dgm:cxn modelId="{0D363472-1301-4056-B339-5930F6AD04E5}" type="presParOf" srcId="{D0767A40-C0F4-4185-8528-CAD94D1A39CC}" destId="{52B2F6A1-A1CD-4D16-B790-E507EE694D65}" srcOrd="2" destOrd="0" presId="urn:microsoft.com/office/officeart/2005/8/layout/hList7"/>
    <dgm:cxn modelId="{A8CD7785-3D88-4FEC-B3B7-87BB1640E26F}" type="presParOf" srcId="{D0767A40-C0F4-4185-8528-CAD94D1A39CC}" destId="{F34F9F10-42B8-4237-A939-32D2DEE17A4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A7A0BE-44F7-4D04-B67C-8665D8F3BD1B}"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867FD915-9CC4-4DD1-87DA-012CEF82FFC7}">
      <dgm:prSet phldrT="[Text]" custT="1"/>
      <dgm:spPr/>
      <dgm:t>
        <a:bodyPr/>
        <a:lstStyle/>
        <a:p>
          <a:r>
            <a:rPr lang="en-US" sz="2000" dirty="0"/>
            <a:t>Registration</a:t>
          </a:r>
        </a:p>
      </dgm:t>
    </dgm:pt>
    <dgm:pt modelId="{B083BD81-2996-4E28-AA3E-43CE5D8EF20E}" type="parTrans" cxnId="{060128EA-4841-4300-8240-3D539165FBF2}">
      <dgm:prSet/>
      <dgm:spPr/>
      <dgm:t>
        <a:bodyPr/>
        <a:lstStyle/>
        <a:p>
          <a:endParaRPr lang="en-US"/>
        </a:p>
      </dgm:t>
    </dgm:pt>
    <dgm:pt modelId="{C618C7A2-EE9A-4362-BFD8-A99CDCDF2784}" type="sibTrans" cxnId="{060128EA-4841-4300-8240-3D539165FBF2}">
      <dgm:prSet/>
      <dgm:spPr/>
      <dgm:t>
        <a:bodyPr/>
        <a:lstStyle/>
        <a:p>
          <a:endParaRPr lang="en-US"/>
        </a:p>
      </dgm:t>
    </dgm:pt>
    <dgm:pt modelId="{A9E5E324-D517-4C71-9428-79BC9FD9D5CE}">
      <dgm:prSet phldrT="[Text]" custT="1"/>
      <dgm:spPr/>
      <dgm:t>
        <a:bodyPr/>
        <a:lstStyle/>
        <a:p>
          <a:r>
            <a:rPr lang="en-US" sz="2000" dirty="0"/>
            <a:t>Crisis Support</a:t>
          </a:r>
        </a:p>
      </dgm:t>
    </dgm:pt>
    <dgm:pt modelId="{4FF20930-DEA9-424A-B7CE-590A91700CC8}" type="parTrans" cxnId="{CBE7A61B-5D6C-40F7-BD17-1D99DF2D043C}">
      <dgm:prSet/>
      <dgm:spPr/>
      <dgm:t>
        <a:bodyPr/>
        <a:lstStyle/>
        <a:p>
          <a:endParaRPr lang="en-US"/>
        </a:p>
      </dgm:t>
    </dgm:pt>
    <dgm:pt modelId="{006314DF-D3B7-4489-A5CB-4D35AFB8B281}" type="sibTrans" cxnId="{CBE7A61B-5D6C-40F7-BD17-1D99DF2D043C}">
      <dgm:prSet/>
      <dgm:spPr/>
      <dgm:t>
        <a:bodyPr/>
        <a:lstStyle/>
        <a:p>
          <a:endParaRPr lang="en-US"/>
        </a:p>
      </dgm:t>
    </dgm:pt>
    <dgm:pt modelId="{33A9F244-5C2E-4684-8789-D515EBC294E7}">
      <dgm:prSet phldrT="[Text]" custT="1"/>
      <dgm:spPr/>
      <dgm:t>
        <a:bodyPr/>
        <a:lstStyle/>
        <a:p>
          <a:r>
            <a:rPr lang="en-US" sz="2000" dirty="0"/>
            <a:t>Spiritual Care</a:t>
          </a:r>
        </a:p>
      </dgm:t>
    </dgm:pt>
    <dgm:pt modelId="{F6AD5319-2F37-4F5E-9883-196C8960D3FD}" type="parTrans" cxnId="{BC49DA33-9ADA-4BF9-8D13-B025C6F392A6}">
      <dgm:prSet/>
      <dgm:spPr/>
      <dgm:t>
        <a:bodyPr/>
        <a:lstStyle/>
        <a:p>
          <a:endParaRPr lang="en-US"/>
        </a:p>
      </dgm:t>
    </dgm:pt>
    <dgm:pt modelId="{32D401A9-5F4B-49F7-BA28-C65EA6CA99C1}" type="sibTrans" cxnId="{BC49DA33-9ADA-4BF9-8D13-B025C6F392A6}">
      <dgm:prSet/>
      <dgm:spPr/>
      <dgm:t>
        <a:bodyPr/>
        <a:lstStyle/>
        <a:p>
          <a:endParaRPr lang="en-US"/>
        </a:p>
      </dgm:t>
    </dgm:pt>
    <dgm:pt modelId="{496F0A3F-9C95-4011-B150-081AD0672F43}">
      <dgm:prSet phldrT="[Text]" custT="1"/>
      <dgm:spPr/>
      <dgm:t>
        <a:bodyPr/>
        <a:lstStyle/>
        <a:p>
          <a:r>
            <a:rPr lang="en-US" sz="2000" dirty="0"/>
            <a:t>First Aid</a:t>
          </a:r>
        </a:p>
      </dgm:t>
    </dgm:pt>
    <dgm:pt modelId="{ADFB7922-21E8-426B-B1C9-670BB456C30A}" type="parTrans" cxnId="{ACC37AFC-8098-4036-81CE-807E1F1CF688}">
      <dgm:prSet/>
      <dgm:spPr/>
      <dgm:t>
        <a:bodyPr/>
        <a:lstStyle/>
        <a:p>
          <a:endParaRPr lang="en-US"/>
        </a:p>
      </dgm:t>
    </dgm:pt>
    <dgm:pt modelId="{43A82814-808D-4F95-869F-5194D47DAD90}" type="sibTrans" cxnId="{ACC37AFC-8098-4036-81CE-807E1F1CF688}">
      <dgm:prSet/>
      <dgm:spPr/>
      <dgm:t>
        <a:bodyPr/>
        <a:lstStyle/>
        <a:p>
          <a:endParaRPr lang="en-US"/>
        </a:p>
      </dgm:t>
    </dgm:pt>
    <dgm:pt modelId="{1CFB2399-EB93-42D3-966F-8A4307BD2D1B}">
      <dgm:prSet phldrT="[Text]" custT="1"/>
      <dgm:spPr/>
      <dgm:t>
        <a:bodyPr/>
        <a:lstStyle/>
        <a:p>
          <a:pPr>
            <a:lnSpc>
              <a:spcPct val="100000"/>
            </a:lnSpc>
          </a:pPr>
          <a:r>
            <a:rPr lang="en-US" sz="2000" dirty="0"/>
            <a:t>Food/</a:t>
          </a:r>
        </a:p>
        <a:p>
          <a:pPr>
            <a:lnSpc>
              <a:spcPct val="100000"/>
            </a:lnSpc>
          </a:pPr>
          <a:r>
            <a:rPr lang="en-US" sz="2000" dirty="0"/>
            <a:t>Beverage</a:t>
          </a:r>
        </a:p>
      </dgm:t>
    </dgm:pt>
    <dgm:pt modelId="{9D3C6FA1-4E71-481C-BAD2-7ED113161C80}" type="parTrans" cxnId="{2A444859-9466-4CAA-9E2C-0821ABBD952D}">
      <dgm:prSet/>
      <dgm:spPr/>
      <dgm:t>
        <a:bodyPr/>
        <a:lstStyle/>
        <a:p>
          <a:endParaRPr lang="en-US"/>
        </a:p>
      </dgm:t>
    </dgm:pt>
    <dgm:pt modelId="{115E3700-5E4A-4BC2-A464-37196CF9BBDD}" type="sibTrans" cxnId="{2A444859-9466-4CAA-9E2C-0821ABBD952D}">
      <dgm:prSet/>
      <dgm:spPr/>
      <dgm:t>
        <a:bodyPr/>
        <a:lstStyle/>
        <a:p>
          <a:endParaRPr lang="en-US"/>
        </a:p>
      </dgm:t>
    </dgm:pt>
    <dgm:pt modelId="{99B69DD5-C2D5-478F-ADD7-61E561671AC2}">
      <dgm:prSet phldrT="[Text]" custT="1"/>
      <dgm:spPr/>
      <dgm:t>
        <a:bodyPr/>
        <a:lstStyle/>
        <a:p>
          <a:r>
            <a:rPr lang="en-US" sz="2000" dirty="0"/>
            <a:t>Information </a:t>
          </a:r>
        </a:p>
        <a:p>
          <a:r>
            <a:rPr lang="en-US" sz="2000" dirty="0"/>
            <a:t>Briefings</a:t>
          </a:r>
        </a:p>
      </dgm:t>
    </dgm:pt>
    <dgm:pt modelId="{59548363-833E-45A7-958E-93E2C2B53693}" type="parTrans" cxnId="{546C8BBF-2B58-4FA9-872C-FFD73F696CBC}">
      <dgm:prSet/>
      <dgm:spPr/>
      <dgm:t>
        <a:bodyPr/>
        <a:lstStyle/>
        <a:p>
          <a:endParaRPr lang="en-US"/>
        </a:p>
      </dgm:t>
    </dgm:pt>
    <dgm:pt modelId="{4688229B-E39C-4BEE-9392-393CF33673A4}" type="sibTrans" cxnId="{546C8BBF-2B58-4FA9-872C-FFD73F696CBC}">
      <dgm:prSet/>
      <dgm:spPr/>
      <dgm:t>
        <a:bodyPr/>
        <a:lstStyle/>
        <a:p>
          <a:endParaRPr lang="en-US"/>
        </a:p>
      </dgm:t>
    </dgm:pt>
    <dgm:pt modelId="{92EE85DC-F471-4455-8C78-DE345F5E15FF}">
      <dgm:prSet phldrT="[Text]" custT="1"/>
      <dgm:spPr/>
      <dgm:t>
        <a:bodyPr/>
        <a:lstStyle/>
        <a:p>
          <a:r>
            <a:rPr lang="en-US" sz="2000" dirty="0"/>
            <a:t>Reunification</a:t>
          </a:r>
        </a:p>
      </dgm:t>
    </dgm:pt>
    <dgm:pt modelId="{FA9A3F56-6534-454C-89EC-7FC876826441}" type="parTrans" cxnId="{42AAB80E-5FCD-4680-A652-1A1952F0AD2B}">
      <dgm:prSet/>
      <dgm:spPr/>
      <dgm:t>
        <a:bodyPr/>
        <a:lstStyle/>
        <a:p>
          <a:endParaRPr lang="en-US"/>
        </a:p>
      </dgm:t>
    </dgm:pt>
    <dgm:pt modelId="{55865613-53DE-409D-BFA1-3C8B0CC08AFC}" type="sibTrans" cxnId="{42AAB80E-5FCD-4680-A652-1A1952F0AD2B}">
      <dgm:prSet/>
      <dgm:spPr/>
      <dgm:t>
        <a:bodyPr/>
        <a:lstStyle/>
        <a:p>
          <a:endParaRPr lang="en-US"/>
        </a:p>
      </dgm:t>
    </dgm:pt>
    <dgm:pt modelId="{38C0E691-8B63-41CA-98B8-7109B47FC3D0}">
      <dgm:prSet phldrT="[Text]" custT="1"/>
      <dgm:spPr/>
      <dgm:t>
        <a:bodyPr/>
        <a:lstStyle/>
        <a:p>
          <a:r>
            <a:rPr lang="en-US" sz="2000" dirty="0"/>
            <a:t>Trauma</a:t>
          </a:r>
          <a:r>
            <a:rPr lang="en-US" sz="1400" dirty="0"/>
            <a:t> </a:t>
          </a:r>
          <a:r>
            <a:rPr lang="en-US" sz="2000" dirty="0"/>
            <a:t>Notification</a:t>
          </a:r>
        </a:p>
      </dgm:t>
    </dgm:pt>
    <dgm:pt modelId="{7A5E1D36-A792-4047-9BA5-FEEFA2F29AB9}" type="parTrans" cxnId="{A3BFDF66-907B-4CE2-A418-B8D60D57A1EF}">
      <dgm:prSet/>
      <dgm:spPr/>
      <dgm:t>
        <a:bodyPr/>
        <a:lstStyle/>
        <a:p>
          <a:endParaRPr lang="en-US"/>
        </a:p>
      </dgm:t>
    </dgm:pt>
    <dgm:pt modelId="{34AA9244-F7BC-480B-BDC5-585BCB4D5D17}" type="sibTrans" cxnId="{A3BFDF66-907B-4CE2-A418-B8D60D57A1EF}">
      <dgm:prSet/>
      <dgm:spPr/>
      <dgm:t>
        <a:bodyPr/>
        <a:lstStyle/>
        <a:p>
          <a:endParaRPr lang="en-US"/>
        </a:p>
      </dgm:t>
    </dgm:pt>
    <dgm:pt modelId="{D0A62F9C-1124-4894-B5D6-91F27C47EA13}" type="pres">
      <dgm:prSet presAssocID="{ABA7A0BE-44F7-4D04-B67C-8665D8F3BD1B}" presName="Name0" presStyleCnt="0">
        <dgm:presLayoutVars>
          <dgm:dir/>
          <dgm:resizeHandles val="exact"/>
        </dgm:presLayoutVars>
      </dgm:prSet>
      <dgm:spPr/>
    </dgm:pt>
    <dgm:pt modelId="{23B59D52-0655-469C-96B0-1FA27AA94036}" type="pres">
      <dgm:prSet presAssocID="{867FD915-9CC4-4DD1-87DA-012CEF82FFC7}" presName="composite" presStyleCnt="0"/>
      <dgm:spPr/>
    </dgm:pt>
    <dgm:pt modelId="{43404C14-4039-4D5C-85AF-D9424146EE70}" type="pres">
      <dgm:prSet presAssocID="{867FD915-9CC4-4DD1-87DA-012CEF82FFC7}" presName="rect1" presStyleLbl="bgImgPlace1" presStyleIdx="0" presStyleCnt="8" custLinFactNeighborX="-12541" custLinFactNeighborY="-384"/>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3000" b="-13000"/>
          </a:stretch>
        </a:blipFill>
      </dgm:spPr>
      <dgm:extLst>
        <a:ext uri="{E40237B7-FDA0-4F09-8148-C483321AD2D9}">
          <dgm14:cNvPr xmlns:dgm14="http://schemas.microsoft.com/office/drawing/2010/diagram" id="0" name="" descr="Clipboard Checked outline"/>
        </a:ext>
      </dgm:extLst>
    </dgm:pt>
    <dgm:pt modelId="{71A8367B-9DA9-401B-9AF2-C322E2BB6BC6}" type="pres">
      <dgm:prSet presAssocID="{867FD915-9CC4-4DD1-87DA-012CEF82FFC7}" presName="wedgeRectCallout1" presStyleLbl="node1" presStyleIdx="0" presStyleCnt="8" custLinFactNeighborX="-24202" custLinFactNeighborY="-19601">
        <dgm:presLayoutVars>
          <dgm:bulletEnabled val="1"/>
        </dgm:presLayoutVars>
      </dgm:prSet>
      <dgm:spPr/>
    </dgm:pt>
    <dgm:pt modelId="{76DAC509-70D8-4DF0-9ECE-8F355CAD89AA}" type="pres">
      <dgm:prSet presAssocID="{C618C7A2-EE9A-4362-BFD8-A99CDCDF2784}" presName="sibTrans" presStyleCnt="0"/>
      <dgm:spPr/>
    </dgm:pt>
    <dgm:pt modelId="{74816023-68F9-493A-B057-82DC8CBDBE1A}" type="pres">
      <dgm:prSet presAssocID="{92EE85DC-F471-4455-8C78-DE345F5E15FF}" presName="composite" presStyleCnt="0"/>
      <dgm:spPr/>
    </dgm:pt>
    <dgm:pt modelId="{3CE37438-F571-4EAF-BDEE-FF4A2EA3BB04}" type="pres">
      <dgm:prSet presAssocID="{92EE85DC-F471-4455-8C78-DE345F5E15FF}" presName="rect1" presStyleLbl="bgImgPlace1" presStyleIdx="1" presStyleCnt="8" custLinFactNeighborX="-19730" custLinFactNeighborY="-38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2000" b="-12000"/>
          </a:stretch>
        </a:blipFill>
      </dgm:spPr>
      <dgm:extLst>
        <a:ext uri="{E40237B7-FDA0-4F09-8148-C483321AD2D9}">
          <dgm14:cNvPr xmlns:dgm14="http://schemas.microsoft.com/office/drawing/2010/diagram" id="0" name="" descr="Link outline"/>
        </a:ext>
      </dgm:extLst>
    </dgm:pt>
    <dgm:pt modelId="{70A0CF5E-5C4B-4A06-9159-4656A9A6CC41}" type="pres">
      <dgm:prSet presAssocID="{92EE85DC-F471-4455-8C78-DE345F5E15FF}" presName="wedgeRectCallout1" presStyleLbl="node1" presStyleIdx="1" presStyleCnt="8" custLinFactNeighborX="-22170" custLinFactNeighborY="-12680">
        <dgm:presLayoutVars>
          <dgm:bulletEnabled val="1"/>
        </dgm:presLayoutVars>
      </dgm:prSet>
      <dgm:spPr/>
    </dgm:pt>
    <dgm:pt modelId="{F932EAA6-D8E7-44CC-90CC-13ABA2033690}" type="pres">
      <dgm:prSet presAssocID="{55865613-53DE-409D-BFA1-3C8B0CC08AFC}" presName="sibTrans" presStyleCnt="0"/>
      <dgm:spPr/>
    </dgm:pt>
    <dgm:pt modelId="{E456C8E9-A58A-4C84-BA45-EEF45A6A3CD0}" type="pres">
      <dgm:prSet presAssocID="{38C0E691-8B63-41CA-98B8-7109B47FC3D0}" presName="composite" presStyleCnt="0"/>
      <dgm:spPr/>
    </dgm:pt>
    <dgm:pt modelId="{CA3BAAE2-97BD-4871-A740-BEC6B1AA01D5}" type="pres">
      <dgm:prSet presAssocID="{38C0E691-8B63-41CA-98B8-7109B47FC3D0}" presName="rect1" presStyleLbl="bgImgPlace1" presStyleIdx="2" presStyleCnt="8" custLinFactNeighborX="-12430" custLinFactNeighborY="-38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2000" b="-12000"/>
          </a:stretch>
        </a:blipFill>
      </dgm:spPr>
      <dgm:extLst>
        <a:ext uri="{E40237B7-FDA0-4F09-8148-C483321AD2D9}">
          <dgm14:cNvPr xmlns:dgm14="http://schemas.microsoft.com/office/drawing/2010/diagram" id="0" name="" descr="Heart outline"/>
        </a:ext>
      </dgm:extLst>
    </dgm:pt>
    <dgm:pt modelId="{82B9B7FA-94E0-40A2-BC79-7E36B782C0DF}" type="pres">
      <dgm:prSet presAssocID="{38C0E691-8B63-41CA-98B8-7109B47FC3D0}" presName="wedgeRectCallout1" presStyleLbl="node1" presStyleIdx="2" presStyleCnt="8" custLinFactNeighborX="-13965" custLinFactNeighborY="-2002">
        <dgm:presLayoutVars>
          <dgm:bulletEnabled val="1"/>
        </dgm:presLayoutVars>
      </dgm:prSet>
      <dgm:spPr/>
    </dgm:pt>
    <dgm:pt modelId="{C60FCA71-E217-4974-A9A1-9AC2CFA38CA4}" type="pres">
      <dgm:prSet presAssocID="{34AA9244-F7BC-480B-BDC5-585BCB4D5D17}" presName="sibTrans" presStyleCnt="0"/>
      <dgm:spPr/>
    </dgm:pt>
    <dgm:pt modelId="{5579D4C5-FA30-4AE5-87EF-4D4F65135552}" type="pres">
      <dgm:prSet presAssocID="{A9E5E324-D517-4C71-9428-79BC9FD9D5CE}" presName="composite" presStyleCnt="0"/>
      <dgm:spPr/>
    </dgm:pt>
    <dgm:pt modelId="{BBA73303-716E-45E9-AD4A-EDD30B58D7B0}" type="pres">
      <dgm:prSet presAssocID="{A9E5E324-D517-4C71-9428-79BC9FD9D5CE}" presName="rect1" presStyleLbl="bgImgPlace1" presStyleIdx="3" presStyleCnt="8" custLinFactNeighborX="-4152" custLinFactNeighborY="-38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3000" b="-13000"/>
          </a:stretch>
        </a:blipFill>
      </dgm:spPr>
      <dgm:extLst>
        <a:ext uri="{E40237B7-FDA0-4F09-8148-C483321AD2D9}">
          <dgm14:cNvPr xmlns:dgm14="http://schemas.microsoft.com/office/drawing/2010/diagram" id="0" name="" descr="Boardroom outline"/>
        </a:ext>
      </dgm:extLst>
    </dgm:pt>
    <dgm:pt modelId="{8AD01CA9-55E1-404E-9B2A-B186DB1728D2}" type="pres">
      <dgm:prSet presAssocID="{A9E5E324-D517-4C71-9428-79BC9FD9D5CE}" presName="wedgeRectCallout1" presStyleLbl="node1" presStyleIdx="3" presStyleCnt="8" custLinFactNeighborX="-4672" custLinFactNeighborY="-1096">
        <dgm:presLayoutVars>
          <dgm:bulletEnabled val="1"/>
        </dgm:presLayoutVars>
      </dgm:prSet>
      <dgm:spPr/>
    </dgm:pt>
    <dgm:pt modelId="{EFCCBACD-9987-4860-B3E4-0A11F15B1B24}" type="pres">
      <dgm:prSet presAssocID="{006314DF-D3B7-4489-A5CB-4D35AFB8B281}" presName="sibTrans" presStyleCnt="0"/>
      <dgm:spPr/>
    </dgm:pt>
    <dgm:pt modelId="{6AEC7A3A-3E68-485B-AA94-37C60AE6E4DD}" type="pres">
      <dgm:prSet presAssocID="{33A9F244-5C2E-4684-8789-D515EBC294E7}" presName="composite" presStyleCnt="0"/>
      <dgm:spPr/>
    </dgm:pt>
    <dgm:pt modelId="{48A51137-FF67-46DE-A6DC-B22C02D54030}" type="pres">
      <dgm:prSet presAssocID="{33A9F244-5C2E-4684-8789-D515EBC294E7}" presName="rect1" presStyleLbl="bgImgPlace1" presStyleIdx="4" presStyleCnt="8" custLinFactX="-151223" custLinFactY="35491" custLinFactNeighborX="-200000" custLinFactNeighborY="1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t="-13000" b="-13000"/>
          </a:stretch>
        </a:blipFill>
      </dgm:spPr>
      <dgm:extLst>
        <a:ext uri="{E40237B7-FDA0-4F09-8148-C483321AD2D9}">
          <dgm14:cNvPr xmlns:dgm14="http://schemas.microsoft.com/office/drawing/2010/diagram" id="0" name="" descr="Candle outline"/>
        </a:ext>
      </dgm:extLst>
    </dgm:pt>
    <dgm:pt modelId="{57FA052D-725A-4E1E-9610-59DDAA65C8F2}" type="pres">
      <dgm:prSet presAssocID="{33A9F244-5C2E-4684-8789-D515EBC294E7}" presName="wedgeRectCallout1" presStyleLbl="node1" presStyleIdx="4" presStyleCnt="8" custLinFactX="-192384" custLinFactY="182355" custLinFactNeighborX="-200000" custLinFactNeighborY="200000">
        <dgm:presLayoutVars>
          <dgm:bulletEnabled val="1"/>
        </dgm:presLayoutVars>
      </dgm:prSet>
      <dgm:spPr/>
    </dgm:pt>
    <dgm:pt modelId="{59C1F92D-6CB9-41BB-8CF2-70728CD42D09}" type="pres">
      <dgm:prSet presAssocID="{32D401A9-5F4B-49F7-BA28-C65EA6CA99C1}" presName="sibTrans" presStyleCnt="0"/>
      <dgm:spPr/>
    </dgm:pt>
    <dgm:pt modelId="{09CD11B4-92F0-4F38-B1A4-2F2AEDCFC7A5}" type="pres">
      <dgm:prSet presAssocID="{496F0A3F-9C95-4011-B150-081AD0672F43}" presName="composite" presStyleCnt="0"/>
      <dgm:spPr/>
    </dgm:pt>
    <dgm:pt modelId="{6D12FF0A-B5CA-4693-A1CB-3EA607733EDF}" type="pres">
      <dgm:prSet presAssocID="{496F0A3F-9C95-4011-B150-081AD0672F43}" presName="rect1" presStyleLbl="bgImgPlace1" presStyleIdx="5" presStyleCnt="8" custLinFactX="2148" custLinFactNeighborX="100000" custLinFactNeighborY="-2302"/>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t="-13000" b="-13000"/>
          </a:stretch>
        </a:blipFill>
      </dgm:spPr>
      <dgm:extLst>
        <a:ext uri="{E40237B7-FDA0-4F09-8148-C483321AD2D9}">
          <dgm14:cNvPr xmlns:dgm14="http://schemas.microsoft.com/office/drawing/2010/diagram" id="0" name="" descr="Medical outline"/>
        </a:ext>
      </dgm:extLst>
    </dgm:pt>
    <dgm:pt modelId="{3CEE003E-E4FF-4614-8ADD-C154AFBD8F46}" type="pres">
      <dgm:prSet presAssocID="{496F0A3F-9C95-4011-B150-081AD0672F43}" presName="wedgeRectCallout1" presStyleLbl="node1" presStyleIdx="5" presStyleCnt="8" custLinFactX="14773" custLinFactNeighborX="100000" custLinFactNeighborY="-6577">
        <dgm:presLayoutVars>
          <dgm:bulletEnabled val="1"/>
        </dgm:presLayoutVars>
      </dgm:prSet>
      <dgm:spPr/>
    </dgm:pt>
    <dgm:pt modelId="{9CA9EB97-72DC-44DE-B8A6-7C82523FA15D}" type="pres">
      <dgm:prSet presAssocID="{43A82814-808D-4F95-869F-5194D47DAD90}" presName="sibTrans" presStyleCnt="0"/>
      <dgm:spPr/>
    </dgm:pt>
    <dgm:pt modelId="{5EEA883D-03A2-4FD6-8C82-9705C38F8C9B}" type="pres">
      <dgm:prSet presAssocID="{1CFB2399-EB93-42D3-966F-8A4307BD2D1B}" presName="composite" presStyleCnt="0"/>
      <dgm:spPr/>
    </dgm:pt>
    <dgm:pt modelId="{9997BFF9-7637-4C08-B7F1-781D4DEB23C6}" type="pres">
      <dgm:prSet presAssocID="{1CFB2399-EB93-42D3-966F-8A4307BD2D1B}" presName="rect1" presStyleLbl="bgImgPlace1" presStyleIdx="6" presStyleCnt="8" custLinFactX="7140" custLinFactNeighborX="100000" custLinFactNeighborY="-2302"/>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13000" b="-13000"/>
          </a:stretch>
        </a:blipFill>
      </dgm:spPr>
      <dgm:extLst>
        <a:ext uri="{E40237B7-FDA0-4F09-8148-C483321AD2D9}">
          <dgm14:cNvPr xmlns:dgm14="http://schemas.microsoft.com/office/drawing/2010/diagram" id="0" name="" descr="Food Safety outline"/>
        </a:ext>
      </dgm:extLst>
    </dgm:pt>
    <dgm:pt modelId="{7E28683A-8B49-4C6F-8346-E828B58D76D4}" type="pres">
      <dgm:prSet presAssocID="{1CFB2399-EB93-42D3-966F-8A4307BD2D1B}" presName="wedgeRectCallout1" presStyleLbl="node1" presStyleIdx="6" presStyleCnt="8" custScaleY="142309" custLinFactX="20381" custLinFactNeighborX="100000" custLinFactNeighborY="-6577">
        <dgm:presLayoutVars>
          <dgm:bulletEnabled val="1"/>
        </dgm:presLayoutVars>
      </dgm:prSet>
      <dgm:spPr/>
    </dgm:pt>
    <dgm:pt modelId="{B3AF6A38-A39F-42C2-9345-83E81C69CCDA}" type="pres">
      <dgm:prSet presAssocID="{115E3700-5E4A-4BC2-A464-37196CF9BBDD}" presName="sibTrans" presStyleCnt="0"/>
      <dgm:spPr/>
    </dgm:pt>
    <dgm:pt modelId="{3E6DE635-8AC6-4F1A-8730-AE3E6651D001}" type="pres">
      <dgm:prSet presAssocID="{99B69DD5-C2D5-478F-ADD7-61E561671AC2}" presName="composite" presStyleCnt="0"/>
      <dgm:spPr/>
    </dgm:pt>
    <dgm:pt modelId="{02BE63D0-7779-4ABC-9D09-8AA67F27C087}" type="pres">
      <dgm:prSet presAssocID="{99B69DD5-C2D5-478F-ADD7-61E561671AC2}" presName="rect1" presStyleLbl="bgImgPlace1" presStyleIdx="7" presStyleCnt="8" custLinFactX="17932" custLinFactY="-33190" custLinFactNeighborX="100000" custLinFactNeighborY="-100000"/>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t="-13000" b="-13000"/>
          </a:stretch>
        </a:blipFill>
      </dgm:spPr>
      <dgm:extLst>
        <a:ext uri="{E40237B7-FDA0-4F09-8148-C483321AD2D9}">
          <dgm14:cNvPr xmlns:dgm14="http://schemas.microsoft.com/office/drawing/2010/diagram" id="0" name="" descr="Lecturer outline"/>
        </a:ext>
      </dgm:extLst>
    </dgm:pt>
    <dgm:pt modelId="{EF054CC2-9B46-47B8-9DFA-B0974E72DC2A}" type="pres">
      <dgm:prSet presAssocID="{99B69DD5-C2D5-478F-ADD7-61E561671AC2}" presName="wedgeRectCallout1" presStyleLbl="node1" presStyleIdx="7" presStyleCnt="8" custScaleY="137031" custLinFactX="31089" custLinFactY="-190731" custLinFactNeighborX="100000" custLinFactNeighborY="-200000">
        <dgm:presLayoutVars>
          <dgm:bulletEnabled val="1"/>
        </dgm:presLayoutVars>
      </dgm:prSet>
      <dgm:spPr/>
    </dgm:pt>
  </dgm:ptLst>
  <dgm:cxnLst>
    <dgm:cxn modelId="{42AAB80E-5FCD-4680-A652-1A1952F0AD2B}" srcId="{ABA7A0BE-44F7-4D04-B67C-8665D8F3BD1B}" destId="{92EE85DC-F471-4455-8C78-DE345F5E15FF}" srcOrd="1" destOrd="0" parTransId="{FA9A3F56-6534-454C-89EC-7FC876826441}" sibTransId="{55865613-53DE-409D-BFA1-3C8B0CC08AFC}"/>
    <dgm:cxn modelId="{310A4B13-EE66-4541-93DB-077536A6EB5F}" type="presOf" srcId="{1CFB2399-EB93-42D3-966F-8A4307BD2D1B}" destId="{7E28683A-8B49-4C6F-8346-E828B58D76D4}" srcOrd="0" destOrd="0" presId="urn:microsoft.com/office/officeart/2008/layout/BendingPictureCaptionList"/>
    <dgm:cxn modelId="{CBE7A61B-5D6C-40F7-BD17-1D99DF2D043C}" srcId="{ABA7A0BE-44F7-4D04-B67C-8665D8F3BD1B}" destId="{A9E5E324-D517-4C71-9428-79BC9FD9D5CE}" srcOrd="3" destOrd="0" parTransId="{4FF20930-DEA9-424A-B7CE-590A91700CC8}" sibTransId="{006314DF-D3B7-4489-A5CB-4D35AFB8B281}"/>
    <dgm:cxn modelId="{5F157625-BB7F-4CFC-8F2C-CDB25A6BEDE8}" type="presOf" srcId="{92EE85DC-F471-4455-8C78-DE345F5E15FF}" destId="{70A0CF5E-5C4B-4A06-9159-4656A9A6CC41}" srcOrd="0" destOrd="0" presId="urn:microsoft.com/office/officeart/2008/layout/BendingPictureCaptionList"/>
    <dgm:cxn modelId="{BC49DA33-9ADA-4BF9-8D13-B025C6F392A6}" srcId="{ABA7A0BE-44F7-4D04-B67C-8665D8F3BD1B}" destId="{33A9F244-5C2E-4684-8789-D515EBC294E7}" srcOrd="4" destOrd="0" parTransId="{F6AD5319-2F37-4F5E-9883-196C8960D3FD}" sibTransId="{32D401A9-5F4B-49F7-BA28-C65EA6CA99C1}"/>
    <dgm:cxn modelId="{C275D766-2480-4EB9-BC33-3DD235C152E4}" type="presOf" srcId="{33A9F244-5C2E-4684-8789-D515EBC294E7}" destId="{57FA052D-725A-4E1E-9610-59DDAA65C8F2}" srcOrd="0" destOrd="0" presId="urn:microsoft.com/office/officeart/2008/layout/BendingPictureCaptionList"/>
    <dgm:cxn modelId="{A3BFDF66-907B-4CE2-A418-B8D60D57A1EF}" srcId="{ABA7A0BE-44F7-4D04-B67C-8665D8F3BD1B}" destId="{38C0E691-8B63-41CA-98B8-7109B47FC3D0}" srcOrd="2" destOrd="0" parTransId="{7A5E1D36-A792-4047-9BA5-FEEFA2F29AB9}" sibTransId="{34AA9244-F7BC-480B-BDC5-585BCB4D5D17}"/>
    <dgm:cxn modelId="{8508AA6B-14BD-4EFC-91DB-FA219902B6BE}" type="presOf" srcId="{99B69DD5-C2D5-478F-ADD7-61E561671AC2}" destId="{EF054CC2-9B46-47B8-9DFA-B0974E72DC2A}" srcOrd="0" destOrd="0" presId="urn:microsoft.com/office/officeart/2008/layout/BendingPictureCaptionList"/>
    <dgm:cxn modelId="{2A444859-9466-4CAA-9E2C-0821ABBD952D}" srcId="{ABA7A0BE-44F7-4D04-B67C-8665D8F3BD1B}" destId="{1CFB2399-EB93-42D3-966F-8A4307BD2D1B}" srcOrd="6" destOrd="0" parTransId="{9D3C6FA1-4E71-481C-BAD2-7ED113161C80}" sibTransId="{115E3700-5E4A-4BC2-A464-37196CF9BBDD}"/>
    <dgm:cxn modelId="{B434C57B-DB39-4FE3-8E27-D5D193AD9515}" type="presOf" srcId="{867FD915-9CC4-4DD1-87DA-012CEF82FFC7}" destId="{71A8367B-9DA9-401B-9AF2-C322E2BB6BC6}" srcOrd="0" destOrd="0" presId="urn:microsoft.com/office/officeart/2008/layout/BendingPictureCaptionList"/>
    <dgm:cxn modelId="{1653457E-F46B-4382-A9A1-F681FEFD4B55}" type="presOf" srcId="{38C0E691-8B63-41CA-98B8-7109B47FC3D0}" destId="{82B9B7FA-94E0-40A2-BC79-7E36B782C0DF}" srcOrd="0" destOrd="0" presId="urn:microsoft.com/office/officeart/2008/layout/BendingPictureCaptionList"/>
    <dgm:cxn modelId="{0B62ACAF-3043-4893-97D2-310B16E113E9}" type="presOf" srcId="{A9E5E324-D517-4C71-9428-79BC9FD9D5CE}" destId="{8AD01CA9-55E1-404E-9B2A-B186DB1728D2}" srcOrd="0" destOrd="0" presId="urn:microsoft.com/office/officeart/2008/layout/BendingPictureCaptionList"/>
    <dgm:cxn modelId="{19DC61BF-F3C5-44B7-931D-AE14181FCE70}" type="presOf" srcId="{496F0A3F-9C95-4011-B150-081AD0672F43}" destId="{3CEE003E-E4FF-4614-8ADD-C154AFBD8F46}" srcOrd="0" destOrd="0" presId="urn:microsoft.com/office/officeart/2008/layout/BendingPictureCaptionList"/>
    <dgm:cxn modelId="{546C8BBF-2B58-4FA9-872C-FFD73F696CBC}" srcId="{ABA7A0BE-44F7-4D04-B67C-8665D8F3BD1B}" destId="{99B69DD5-C2D5-478F-ADD7-61E561671AC2}" srcOrd="7" destOrd="0" parTransId="{59548363-833E-45A7-958E-93E2C2B53693}" sibTransId="{4688229B-E39C-4BEE-9392-393CF33673A4}"/>
    <dgm:cxn modelId="{D8DB16D3-C143-411A-BDC0-516B83658B26}" type="presOf" srcId="{ABA7A0BE-44F7-4D04-B67C-8665D8F3BD1B}" destId="{D0A62F9C-1124-4894-B5D6-91F27C47EA13}" srcOrd="0" destOrd="0" presId="urn:microsoft.com/office/officeart/2008/layout/BendingPictureCaptionList"/>
    <dgm:cxn modelId="{060128EA-4841-4300-8240-3D539165FBF2}" srcId="{ABA7A0BE-44F7-4D04-B67C-8665D8F3BD1B}" destId="{867FD915-9CC4-4DD1-87DA-012CEF82FFC7}" srcOrd="0" destOrd="0" parTransId="{B083BD81-2996-4E28-AA3E-43CE5D8EF20E}" sibTransId="{C618C7A2-EE9A-4362-BFD8-A99CDCDF2784}"/>
    <dgm:cxn modelId="{ACC37AFC-8098-4036-81CE-807E1F1CF688}" srcId="{ABA7A0BE-44F7-4D04-B67C-8665D8F3BD1B}" destId="{496F0A3F-9C95-4011-B150-081AD0672F43}" srcOrd="5" destOrd="0" parTransId="{ADFB7922-21E8-426B-B1C9-670BB456C30A}" sibTransId="{43A82814-808D-4F95-869F-5194D47DAD90}"/>
    <dgm:cxn modelId="{B9773C34-0544-4AD0-9DD3-110779745969}" type="presParOf" srcId="{D0A62F9C-1124-4894-B5D6-91F27C47EA13}" destId="{23B59D52-0655-469C-96B0-1FA27AA94036}" srcOrd="0" destOrd="0" presId="urn:microsoft.com/office/officeart/2008/layout/BendingPictureCaptionList"/>
    <dgm:cxn modelId="{77CBA931-EB6D-4694-AD30-A923B6474955}" type="presParOf" srcId="{23B59D52-0655-469C-96B0-1FA27AA94036}" destId="{43404C14-4039-4D5C-85AF-D9424146EE70}" srcOrd="0" destOrd="0" presId="urn:microsoft.com/office/officeart/2008/layout/BendingPictureCaptionList"/>
    <dgm:cxn modelId="{5BD2D12C-211F-4536-B0ED-BE17D88799ED}" type="presParOf" srcId="{23B59D52-0655-469C-96B0-1FA27AA94036}" destId="{71A8367B-9DA9-401B-9AF2-C322E2BB6BC6}" srcOrd="1" destOrd="0" presId="urn:microsoft.com/office/officeart/2008/layout/BendingPictureCaptionList"/>
    <dgm:cxn modelId="{0A2BF121-B2DC-4973-A9A0-01F79BDF3507}" type="presParOf" srcId="{D0A62F9C-1124-4894-B5D6-91F27C47EA13}" destId="{76DAC509-70D8-4DF0-9ECE-8F355CAD89AA}" srcOrd="1" destOrd="0" presId="urn:microsoft.com/office/officeart/2008/layout/BendingPictureCaptionList"/>
    <dgm:cxn modelId="{6E5D33E4-8961-42B2-A636-7E1155CC0D88}" type="presParOf" srcId="{D0A62F9C-1124-4894-B5D6-91F27C47EA13}" destId="{74816023-68F9-493A-B057-82DC8CBDBE1A}" srcOrd="2" destOrd="0" presId="urn:microsoft.com/office/officeart/2008/layout/BendingPictureCaptionList"/>
    <dgm:cxn modelId="{FF850FD2-A01A-4350-AD2C-F9A4DD690CB4}" type="presParOf" srcId="{74816023-68F9-493A-B057-82DC8CBDBE1A}" destId="{3CE37438-F571-4EAF-BDEE-FF4A2EA3BB04}" srcOrd="0" destOrd="0" presId="urn:microsoft.com/office/officeart/2008/layout/BendingPictureCaptionList"/>
    <dgm:cxn modelId="{0E33A71E-39ED-49BB-BAB4-0983EB4378BC}" type="presParOf" srcId="{74816023-68F9-493A-B057-82DC8CBDBE1A}" destId="{70A0CF5E-5C4B-4A06-9159-4656A9A6CC41}" srcOrd="1" destOrd="0" presId="urn:microsoft.com/office/officeart/2008/layout/BendingPictureCaptionList"/>
    <dgm:cxn modelId="{89C6C3F7-7986-4145-8962-5B901786B506}" type="presParOf" srcId="{D0A62F9C-1124-4894-B5D6-91F27C47EA13}" destId="{F932EAA6-D8E7-44CC-90CC-13ABA2033690}" srcOrd="3" destOrd="0" presId="urn:microsoft.com/office/officeart/2008/layout/BendingPictureCaptionList"/>
    <dgm:cxn modelId="{29800C17-B453-42C4-8D2C-E197DB349854}" type="presParOf" srcId="{D0A62F9C-1124-4894-B5D6-91F27C47EA13}" destId="{E456C8E9-A58A-4C84-BA45-EEF45A6A3CD0}" srcOrd="4" destOrd="0" presId="urn:microsoft.com/office/officeart/2008/layout/BendingPictureCaptionList"/>
    <dgm:cxn modelId="{F1C20EC5-65FE-492B-9913-0CCD39D29074}" type="presParOf" srcId="{E456C8E9-A58A-4C84-BA45-EEF45A6A3CD0}" destId="{CA3BAAE2-97BD-4871-A740-BEC6B1AA01D5}" srcOrd="0" destOrd="0" presId="urn:microsoft.com/office/officeart/2008/layout/BendingPictureCaptionList"/>
    <dgm:cxn modelId="{525AEEEB-A96A-43C1-968E-72ABFAB11A87}" type="presParOf" srcId="{E456C8E9-A58A-4C84-BA45-EEF45A6A3CD0}" destId="{82B9B7FA-94E0-40A2-BC79-7E36B782C0DF}" srcOrd="1" destOrd="0" presId="urn:microsoft.com/office/officeart/2008/layout/BendingPictureCaptionList"/>
    <dgm:cxn modelId="{57CF52DE-055D-4AE1-89B6-B930990A552E}" type="presParOf" srcId="{D0A62F9C-1124-4894-B5D6-91F27C47EA13}" destId="{C60FCA71-E217-4974-A9A1-9AC2CFA38CA4}" srcOrd="5" destOrd="0" presId="urn:microsoft.com/office/officeart/2008/layout/BendingPictureCaptionList"/>
    <dgm:cxn modelId="{F1D6F179-351A-46A8-B9F7-1195AF92C9D1}" type="presParOf" srcId="{D0A62F9C-1124-4894-B5D6-91F27C47EA13}" destId="{5579D4C5-FA30-4AE5-87EF-4D4F65135552}" srcOrd="6" destOrd="0" presId="urn:microsoft.com/office/officeart/2008/layout/BendingPictureCaptionList"/>
    <dgm:cxn modelId="{A80D4093-6C77-4326-9AA6-3ED20BA5BA01}" type="presParOf" srcId="{5579D4C5-FA30-4AE5-87EF-4D4F65135552}" destId="{BBA73303-716E-45E9-AD4A-EDD30B58D7B0}" srcOrd="0" destOrd="0" presId="urn:microsoft.com/office/officeart/2008/layout/BendingPictureCaptionList"/>
    <dgm:cxn modelId="{BFC9C26F-FAD5-45CE-A2E8-3785C0C8E025}" type="presParOf" srcId="{5579D4C5-FA30-4AE5-87EF-4D4F65135552}" destId="{8AD01CA9-55E1-404E-9B2A-B186DB1728D2}" srcOrd="1" destOrd="0" presId="urn:microsoft.com/office/officeart/2008/layout/BendingPictureCaptionList"/>
    <dgm:cxn modelId="{EF073F95-3834-4DFC-8DB0-6CBCAFDDA8DE}" type="presParOf" srcId="{D0A62F9C-1124-4894-B5D6-91F27C47EA13}" destId="{EFCCBACD-9987-4860-B3E4-0A11F15B1B24}" srcOrd="7" destOrd="0" presId="urn:microsoft.com/office/officeart/2008/layout/BendingPictureCaptionList"/>
    <dgm:cxn modelId="{5AF34483-096F-4142-A71C-DA71AE9A4D2A}" type="presParOf" srcId="{D0A62F9C-1124-4894-B5D6-91F27C47EA13}" destId="{6AEC7A3A-3E68-485B-AA94-37C60AE6E4DD}" srcOrd="8" destOrd="0" presId="urn:microsoft.com/office/officeart/2008/layout/BendingPictureCaptionList"/>
    <dgm:cxn modelId="{C6A275A4-8549-4EC1-9A1A-B01CED6CD515}" type="presParOf" srcId="{6AEC7A3A-3E68-485B-AA94-37C60AE6E4DD}" destId="{48A51137-FF67-46DE-A6DC-B22C02D54030}" srcOrd="0" destOrd="0" presId="urn:microsoft.com/office/officeart/2008/layout/BendingPictureCaptionList"/>
    <dgm:cxn modelId="{7C62B401-3831-46D6-A206-5FD5B65AE10F}" type="presParOf" srcId="{6AEC7A3A-3E68-485B-AA94-37C60AE6E4DD}" destId="{57FA052D-725A-4E1E-9610-59DDAA65C8F2}" srcOrd="1" destOrd="0" presId="urn:microsoft.com/office/officeart/2008/layout/BendingPictureCaptionList"/>
    <dgm:cxn modelId="{8E5314F0-BF79-4824-AA29-1A2C8FDA0D67}" type="presParOf" srcId="{D0A62F9C-1124-4894-B5D6-91F27C47EA13}" destId="{59C1F92D-6CB9-41BB-8CF2-70728CD42D09}" srcOrd="9" destOrd="0" presId="urn:microsoft.com/office/officeart/2008/layout/BendingPictureCaptionList"/>
    <dgm:cxn modelId="{647B461E-52FB-46DD-A289-F11C8C70B065}" type="presParOf" srcId="{D0A62F9C-1124-4894-B5D6-91F27C47EA13}" destId="{09CD11B4-92F0-4F38-B1A4-2F2AEDCFC7A5}" srcOrd="10" destOrd="0" presId="urn:microsoft.com/office/officeart/2008/layout/BendingPictureCaptionList"/>
    <dgm:cxn modelId="{26E5529D-FAD7-43BE-88AD-E6A55C60E488}" type="presParOf" srcId="{09CD11B4-92F0-4F38-B1A4-2F2AEDCFC7A5}" destId="{6D12FF0A-B5CA-4693-A1CB-3EA607733EDF}" srcOrd="0" destOrd="0" presId="urn:microsoft.com/office/officeart/2008/layout/BendingPictureCaptionList"/>
    <dgm:cxn modelId="{7B8FA7D8-C3D9-46EF-815C-882042E1731B}" type="presParOf" srcId="{09CD11B4-92F0-4F38-B1A4-2F2AEDCFC7A5}" destId="{3CEE003E-E4FF-4614-8ADD-C154AFBD8F46}" srcOrd="1" destOrd="0" presId="urn:microsoft.com/office/officeart/2008/layout/BendingPictureCaptionList"/>
    <dgm:cxn modelId="{067EAFC2-02F0-4AC4-8197-59B0CA154E95}" type="presParOf" srcId="{D0A62F9C-1124-4894-B5D6-91F27C47EA13}" destId="{9CA9EB97-72DC-44DE-B8A6-7C82523FA15D}" srcOrd="11" destOrd="0" presId="urn:microsoft.com/office/officeart/2008/layout/BendingPictureCaptionList"/>
    <dgm:cxn modelId="{8BC943A4-A108-406A-A921-C48743709DBF}" type="presParOf" srcId="{D0A62F9C-1124-4894-B5D6-91F27C47EA13}" destId="{5EEA883D-03A2-4FD6-8C82-9705C38F8C9B}" srcOrd="12" destOrd="0" presId="urn:microsoft.com/office/officeart/2008/layout/BendingPictureCaptionList"/>
    <dgm:cxn modelId="{8F3ED8FA-1926-4E9B-9299-92C9EFC5D6FB}" type="presParOf" srcId="{5EEA883D-03A2-4FD6-8C82-9705C38F8C9B}" destId="{9997BFF9-7637-4C08-B7F1-781D4DEB23C6}" srcOrd="0" destOrd="0" presId="urn:microsoft.com/office/officeart/2008/layout/BendingPictureCaptionList"/>
    <dgm:cxn modelId="{2D664C5E-1A7E-49FD-A151-63B8E834A33E}" type="presParOf" srcId="{5EEA883D-03A2-4FD6-8C82-9705C38F8C9B}" destId="{7E28683A-8B49-4C6F-8346-E828B58D76D4}" srcOrd="1" destOrd="0" presId="urn:microsoft.com/office/officeart/2008/layout/BendingPictureCaptionList"/>
    <dgm:cxn modelId="{EAA73FEA-D8CD-4CFB-A500-DA8788B5B439}" type="presParOf" srcId="{D0A62F9C-1124-4894-B5D6-91F27C47EA13}" destId="{B3AF6A38-A39F-42C2-9345-83E81C69CCDA}" srcOrd="13" destOrd="0" presId="urn:microsoft.com/office/officeart/2008/layout/BendingPictureCaptionList"/>
    <dgm:cxn modelId="{0C1A0EB0-9DF5-464B-B178-BBA822D91049}" type="presParOf" srcId="{D0A62F9C-1124-4894-B5D6-91F27C47EA13}" destId="{3E6DE635-8AC6-4F1A-8730-AE3E6651D001}" srcOrd="14" destOrd="0" presId="urn:microsoft.com/office/officeart/2008/layout/BendingPictureCaptionList"/>
    <dgm:cxn modelId="{EBEE7595-321F-4146-82BD-B4373BB39138}" type="presParOf" srcId="{3E6DE635-8AC6-4F1A-8730-AE3E6651D001}" destId="{02BE63D0-7779-4ABC-9D09-8AA67F27C087}" srcOrd="0" destOrd="0" presId="urn:microsoft.com/office/officeart/2008/layout/BendingPictureCaptionList"/>
    <dgm:cxn modelId="{4C3D7E8E-CF60-4E38-A0C8-EA32D94BCEB6}" type="presParOf" srcId="{3E6DE635-8AC6-4F1A-8730-AE3E6651D001}" destId="{EF054CC2-9B46-47B8-9DFA-B0974E72DC2A}"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200FF54-7A6A-4400-BFA6-D161210BFED2}"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26E8CD94-CA94-4A47-B8BC-619FC9899062}">
      <dgm:prSet phldrT="[Text]" custT="1"/>
      <dgm:spPr>
        <a:solidFill>
          <a:schemeClr val="accent2">
            <a:lumMod val="75000"/>
          </a:schemeClr>
        </a:solidFill>
      </dgm:spPr>
      <dgm:t>
        <a:bodyPr/>
        <a:lstStyle/>
        <a:p>
          <a:r>
            <a:rPr lang="en-US" sz="2800" b="1" dirty="0">
              <a:latin typeface="Century" panose="02040604050505020304" pitchFamily="18" charset="0"/>
              <a:cs typeface="Aldhabi" panose="020B0604020202020204" pitchFamily="2" charset="-78"/>
            </a:rPr>
            <a:t>Involved</a:t>
          </a:r>
          <a:endParaRPr lang="en-US" sz="3200" b="1" dirty="0">
            <a:latin typeface="Century" panose="02040604050505020304" pitchFamily="18" charset="0"/>
            <a:cs typeface="Aldhabi" panose="020B0604020202020204" pitchFamily="2" charset="-78"/>
          </a:endParaRPr>
        </a:p>
      </dgm:t>
    </dgm:pt>
    <dgm:pt modelId="{BAA461B5-85B1-4F3B-8614-7F8824519674}" type="parTrans" cxnId="{BBB49BCC-9663-46C8-9766-FEDFBB7A3E19}">
      <dgm:prSet/>
      <dgm:spPr/>
      <dgm:t>
        <a:bodyPr/>
        <a:lstStyle/>
        <a:p>
          <a:endParaRPr lang="en-US"/>
        </a:p>
      </dgm:t>
    </dgm:pt>
    <dgm:pt modelId="{457E11AF-8654-4C22-B733-5073FAD5CBA9}" type="sibTrans" cxnId="{BBB49BCC-9663-46C8-9766-FEDFBB7A3E19}">
      <dgm:prSet/>
      <dgm:spPr/>
      <dgm:t>
        <a:bodyPr/>
        <a:lstStyle/>
        <a:p>
          <a:endParaRPr lang="en-US"/>
        </a:p>
      </dgm:t>
    </dgm:pt>
    <dgm:pt modelId="{65A3E903-1FCC-4E2B-8322-27D353AC2216}">
      <dgm:prSet phldrT="[Text]" custT="1"/>
      <dgm:spPr>
        <a:solidFill>
          <a:schemeClr val="accent6">
            <a:lumMod val="75000"/>
          </a:schemeClr>
        </a:solidFill>
      </dgm:spPr>
      <dgm:t>
        <a:bodyPr/>
        <a:lstStyle/>
        <a:p>
          <a:r>
            <a:rPr lang="en-US" sz="2800" b="1" dirty="0">
              <a:latin typeface="Century" panose="02040604050505020304" pitchFamily="18" charset="0"/>
            </a:rPr>
            <a:t>Injured</a:t>
          </a:r>
          <a:endParaRPr lang="en-US" sz="3200" b="1" dirty="0">
            <a:latin typeface="Century" panose="02040604050505020304" pitchFamily="18" charset="0"/>
          </a:endParaRPr>
        </a:p>
      </dgm:t>
    </dgm:pt>
    <dgm:pt modelId="{0A3D6F75-D378-4F2E-860E-DA1D342E2F5A}" type="parTrans" cxnId="{7FA199B6-3ADB-408F-84E0-A26E40B964B1}">
      <dgm:prSet/>
      <dgm:spPr/>
      <dgm:t>
        <a:bodyPr/>
        <a:lstStyle/>
        <a:p>
          <a:endParaRPr lang="en-US"/>
        </a:p>
      </dgm:t>
    </dgm:pt>
    <dgm:pt modelId="{254F8133-1709-4933-B421-E42226D62035}" type="sibTrans" cxnId="{7FA199B6-3ADB-408F-84E0-A26E40B964B1}">
      <dgm:prSet/>
      <dgm:spPr/>
      <dgm:t>
        <a:bodyPr/>
        <a:lstStyle/>
        <a:p>
          <a:endParaRPr lang="en-US"/>
        </a:p>
      </dgm:t>
    </dgm:pt>
    <dgm:pt modelId="{5867B34B-A383-4CD7-BC73-0F70B7CC65E3}">
      <dgm:prSet phldrT="[Text]" custT="1"/>
      <dgm:spPr>
        <a:solidFill>
          <a:schemeClr val="accent4">
            <a:lumMod val="75000"/>
          </a:schemeClr>
        </a:solidFill>
      </dgm:spPr>
      <dgm:t>
        <a:bodyPr/>
        <a:lstStyle/>
        <a:p>
          <a:r>
            <a:rPr lang="en-US" sz="2800" b="1" dirty="0">
              <a:latin typeface="Century" panose="02040604050505020304" pitchFamily="18" charset="0"/>
            </a:rPr>
            <a:t>Deceased</a:t>
          </a:r>
        </a:p>
      </dgm:t>
    </dgm:pt>
    <dgm:pt modelId="{65490E88-CF97-4146-A95C-86D9A379DFBD}" type="parTrans" cxnId="{10F275F0-2E17-47B2-B90A-2BA9A43EBDBF}">
      <dgm:prSet/>
      <dgm:spPr/>
      <dgm:t>
        <a:bodyPr/>
        <a:lstStyle/>
        <a:p>
          <a:endParaRPr lang="en-US"/>
        </a:p>
      </dgm:t>
    </dgm:pt>
    <dgm:pt modelId="{03E3937C-4EF7-4503-AF74-32890C0E6D55}" type="sibTrans" cxnId="{10F275F0-2E17-47B2-B90A-2BA9A43EBDBF}">
      <dgm:prSet/>
      <dgm:spPr/>
      <dgm:t>
        <a:bodyPr/>
        <a:lstStyle/>
        <a:p>
          <a:endParaRPr lang="en-US"/>
        </a:p>
      </dgm:t>
    </dgm:pt>
    <dgm:pt modelId="{523999F4-9AAA-48F0-BE2E-3C5BC980EEAC}">
      <dgm:prSet phldrT="[Text]" custT="1"/>
      <dgm:spPr>
        <a:solidFill>
          <a:schemeClr val="accent5">
            <a:lumMod val="75000"/>
          </a:schemeClr>
        </a:solidFill>
      </dgm:spPr>
      <dgm:t>
        <a:bodyPr/>
        <a:lstStyle/>
        <a:p>
          <a:r>
            <a:rPr lang="en-US" sz="3200" b="1" dirty="0">
              <a:latin typeface="Century" panose="02040604050505020304" pitchFamily="18" charset="0"/>
            </a:rPr>
            <a:t>Missing</a:t>
          </a:r>
        </a:p>
      </dgm:t>
    </dgm:pt>
    <dgm:pt modelId="{69E356CE-41D1-4D21-9A25-EC6C8864A9F4}" type="parTrans" cxnId="{B33E1C59-376A-4FD4-983D-6623F601C3D3}">
      <dgm:prSet/>
      <dgm:spPr/>
      <dgm:t>
        <a:bodyPr/>
        <a:lstStyle/>
        <a:p>
          <a:endParaRPr lang="en-US"/>
        </a:p>
      </dgm:t>
    </dgm:pt>
    <dgm:pt modelId="{6179DCBA-FED3-4593-B5FE-B5D2C66D26C7}" type="sibTrans" cxnId="{B33E1C59-376A-4FD4-983D-6623F601C3D3}">
      <dgm:prSet/>
      <dgm:spPr/>
      <dgm:t>
        <a:bodyPr/>
        <a:lstStyle/>
        <a:p>
          <a:endParaRPr lang="en-US"/>
        </a:p>
      </dgm:t>
    </dgm:pt>
    <dgm:pt modelId="{F351B415-D271-4D32-BFA8-D4CFB6C3C82C}" type="pres">
      <dgm:prSet presAssocID="{0200FF54-7A6A-4400-BFA6-D161210BFED2}" presName="matrix" presStyleCnt="0">
        <dgm:presLayoutVars>
          <dgm:chMax val="1"/>
          <dgm:dir/>
          <dgm:resizeHandles val="exact"/>
        </dgm:presLayoutVars>
      </dgm:prSet>
      <dgm:spPr/>
    </dgm:pt>
    <dgm:pt modelId="{E6D6B8E5-A704-401F-848E-577DE4776E37}" type="pres">
      <dgm:prSet presAssocID="{0200FF54-7A6A-4400-BFA6-D161210BFED2}" presName="diamond" presStyleLbl="bgShp" presStyleIdx="0" presStyleCnt="1"/>
      <dgm:spPr/>
    </dgm:pt>
    <dgm:pt modelId="{513C14FA-314C-43CD-957C-4B1DF766B035}" type="pres">
      <dgm:prSet presAssocID="{0200FF54-7A6A-4400-BFA6-D161210BFED2}" presName="quad1" presStyleLbl="node1" presStyleIdx="0" presStyleCnt="4" custLinFactNeighborX="661" custLinFactNeighborY="330">
        <dgm:presLayoutVars>
          <dgm:chMax val="0"/>
          <dgm:chPref val="0"/>
          <dgm:bulletEnabled val="1"/>
        </dgm:presLayoutVars>
      </dgm:prSet>
      <dgm:spPr/>
    </dgm:pt>
    <dgm:pt modelId="{1BE3C4E4-0865-40FE-AD00-CFF117078B2C}" type="pres">
      <dgm:prSet presAssocID="{0200FF54-7A6A-4400-BFA6-D161210BFED2}" presName="quad2" presStyleLbl="node1" presStyleIdx="1" presStyleCnt="4">
        <dgm:presLayoutVars>
          <dgm:chMax val="0"/>
          <dgm:chPref val="0"/>
          <dgm:bulletEnabled val="1"/>
        </dgm:presLayoutVars>
      </dgm:prSet>
      <dgm:spPr/>
    </dgm:pt>
    <dgm:pt modelId="{67D53091-8C8A-4450-AF9D-01915E8A4699}" type="pres">
      <dgm:prSet presAssocID="{0200FF54-7A6A-4400-BFA6-D161210BFED2}" presName="quad3" presStyleLbl="node1" presStyleIdx="2" presStyleCnt="4">
        <dgm:presLayoutVars>
          <dgm:chMax val="0"/>
          <dgm:chPref val="0"/>
          <dgm:bulletEnabled val="1"/>
        </dgm:presLayoutVars>
      </dgm:prSet>
      <dgm:spPr/>
    </dgm:pt>
    <dgm:pt modelId="{8A06DF68-4007-408B-98AA-EB860D6B81A5}" type="pres">
      <dgm:prSet presAssocID="{0200FF54-7A6A-4400-BFA6-D161210BFED2}" presName="quad4" presStyleLbl="node1" presStyleIdx="3" presStyleCnt="4">
        <dgm:presLayoutVars>
          <dgm:chMax val="0"/>
          <dgm:chPref val="0"/>
          <dgm:bulletEnabled val="1"/>
        </dgm:presLayoutVars>
      </dgm:prSet>
      <dgm:spPr/>
    </dgm:pt>
  </dgm:ptLst>
  <dgm:cxnLst>
    <dgm:cxn modelId="{6083D906-2989-4B2C-B1C3-BC3F39D86E77}" type="presOf" srcId="{26E8CD94-CA94-4A47-B8BC-619FC9899062}" destId="{513C14FA-314C-43CD-957C-4B1DF766B035}" srcOrd="0" destOrd="0" presId="urn:microsoft.com/office/officeart/2005/8/layout/matrix3"/>
    <dgm:cxn modelId="{CB6F250A-F8F5-40CF-A902-BEE5544A7D85}" type="presOf" srcId="{5867B34B-A383-4CD7-BC73-0F70B7CC65E3}" destId="{67D53091-8C8A-4450-AF9D-01915E8A4699}" srcOrd="0" destOrd="0" presId="urn:microsoft.com/office/officeart/2005/8/layout/matrix3"/>
    <dgm:cxn modelId="{2285D133-4FC6-4F3C-A524-C5500B1F0584}" type="presOf" srcId="{0200FF54-7A6A-4400-BFA6-D161210BFED2}" destId="{F351B415-D271-4D32-BFA8-D4CFB6C3C82C}" srcOrd="0" destOrd="0" presId="urn:microsoft.com/office/officeart/2005/8/layout/matrix3"/>
    <dgm:cxn modelId="{7C83C668-DB7F-4BDE-A9F3-DF010A1AB8FA}" type="presOf" srcId="{523999F4-9AAA-48F0-BE2E-3C5BC980EEAC}" destId="{8A06DF68-4007-408B-98AA-EB860D6B81A5}" srcOrd="0" destOrd="0" presId="urn:microsoft.com/office/officeart/2005/8/layout/matrix3"/>
    <dgm:cxn modelId="{B33E1C59-376A-4FD4-983D-6623F601C3D3}" srcId="{0200FF54-7A6A-4400-BFA6-D161210BFED2}" destId="{523999F4-9AAA-48F0-BE2E-3C5BC980EEAC}" srcOrd="3" destOrd="0" parTransId="{69E356CE-41D1-4D21-9A25-EC6C8864A9F4}" sibTransId="{6179DCBA-FED3-4593-B5FE-B5D2C66D26C7}"/>
    <dgm:cxn modelId="{7FA199B6-3ADB-408F-84E0-A26E40B964B1}" srcId="{0200FF54-7A6A-4400-BFA6-D161210BFED2}" destId="{65A3E903-1FCC-4E2B-8322-27D353AC2216}" srcOrd="1" destOrd="0" parTransId="{0A3D6F75-D378-4F2E-860E-DA1D342E2F5A}" sibTransId="{254F8133-1709-4933-B421-E42226D62035}"/>
    <dgm:cxn modelId="{B98320C1-2B7F-4959-B00A-2B436054A531}" type="presOf" srcId="{65A3E903-1FCC-4E2B-8322-27D353AC2216}" destId="{1BE3C4E4-0865-40FE-AD00-CFF117078B2C}" srcOrd="0" destOrd="0" presId="urn:microsoft.com/office/officeart/2005/8/layout/matrix3"/>
    <dgm:cxn modelId="{BBB49BCC-9663-46C8-9766-FEDFBB7A3E19}" srcId="{0200FF54-7A6A-4400-BFA6-D161210BFED2}" destId="{26E8CD94-CA94-4A47-B8BC-619FC9899062}" srcOrd="0" destOrd="0" parTransId="{BAA461B5-85B1-4F3B-8614-7F8824519674}" sibTransId="{457E11AF-8654-4C22-B733-5073FAD5CBA9}"/>
    <dgm:cxn modelId="{10F275F0-2E17-47B2-B90A-2BA9A43EBDBF}" srcId="{0200FF54-7A6A-4400-BFA6-D161210BFED2}" destId="{5867B34B-A383-4CD7-BC73-0F70B7CC65E3}" srcOrd="2" destOrd="0" parTransId="{65490E88-CF97-4146-A95C-86D9A379DFBD}" sibTransId="{03E3937C-4EF7-4503-AF74-32890C0E6D55}"/>
    <dgm:cxn modelId="{C3243978-8605-4545-88A7-65B7094B6209}" type="presParOf" srcId="{F351B415-D271-4D32-BFA8-D4CFB6C3C82C}" destId="{E6D6B8E5-A704-401F-848E-577DE4776E37}" srcOrd="0" destOrd="0" presId="urn:microsoft.com/office/officeart/2005/8/layout/matrix3"/>
    <dgm:cxn modelId="{E548A444-73BA-4E1F-9DB1-87C64F7FC3AC}" type="presParOf" srcId="{F351B415-D271-4D32-BFA8-D4CFB6C3C82C}" destId="{513C14FA-314C-43CD-957C-4B1DF766B035}" srcOrd="1" destOrd="0" presId="urn:microsoft.com/office/officeart/2005/8/layout/matrix3"/>
    <dgm:cxn modelId="{2CA69317-4B06-49C8-B48C-CE7093F5C02A}" type="presParOf" srcId="{F351B415-D271-4D32-BFA8-D4CFB6C3C82C}" destId="{1BE3C4E4-0865-40FE-AD00-CFF117078B2C}" srcOrd="2" destOrd="0" presId="urn:microsoft.com/office/officeart/2005/8/layout/matrix3"/>
    <dgm:cxn modelId="{A25F53F2-B53E-4D31-8712-EA8E55458037}" type="presParOf" srcId="{F351B415-D271-4D32-BFA8-D4CFB6C3C82C}" destId="{67D53091-8C8A-4450-AF9D-01915E8A4699}" srcOrd="3" destOrd="0" presId="urn:microsoft.com/office/officeart/2005/8/layout/matrix3"/>
    <dgm:cxn modelId="{79B60804-45EA-4CA4-90EF-0B57101B6EC1}" type="presParOf" srcId="{F351B415-D271-4D32-BFA8-D4CFB6C3C82C}" destId="{8A06DF68-4007-408B-98AA-EB860D6B81A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138CDB-6275-4B96-98DB-1C6461862F4B}"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US"/>
        </a:p>
      </dgm:t>
    </dgm:pt>
    <dgm:pt modelId="{8DAB3DC7-AFAA-49B6-B104-A461B1A6F40A}">
      <dgm:prSet custT="1"/>
      <dgm:spPr/>
      <dgm:t>
        <a:bodyPr/>
        <a:lstStyle/>
        <a:p>
          <a:r>
            <a:rPr lang="en-US" sz="2000" b="0" i="0" dirty="0">
              <a:latin typeface="Century Gothic" panose="020B0502020202020204" pitchFamily="34" charset="0"/>
            </a:rPr>
            <a:t>Lead victim advocate in all briefings</a:t>
          </a:r>
          <a:endParaRPr lang="en-US" sz="2000" b="0" dirty="0">
            <a:latin typeface="Century Gothic" panose="020B0502020202020204" pitchFamily="34" charset="0"/>
          </a:endParaRPr>
        </a:p>
      </dgm:t>
    </dgm:pt>
    <dgm:pt modelId="{096D66E1-2784-413B-992A-4918B17812DD}" type="parTrans" cxnId="{82E2CAEF-6D10-41FD-8312-2285917F7140}">
      <dgm:prSet/>
      <dgm:spPr/>
      <dgm:t>
        <a:bodyPr/>
        <a:lstStyle/>
        <a:p>
          <a:endParaRPr lang="en-US" sz="2400">
            <a:latin typeface="Century Gothic" panose="020B0502020202020204" pitchFamily="34" charset="0"/>
          </a:endParaRPr>
        </a:p>
      </dgm:t>
    </dgm:pt>
    <dgm:pt modelId="{5C8314FF-7082-49E3-A8B5-ABAA793A5AE2}" type="sibTrans" cxnId="{82E2CAEF-6D10-41FD-8312-2285917F7140}">
      <dgm:prSet/>
      <dgm:spPr/>
      <dgm:t>
        <a:bodyPr/>
        <a:lstStyle/>
        <a:p>
          <a:endParaRPr lang="en-US" sz="2400">
            <a:latin typeface="Century Gothic" panose="020B0502020202020204" pitchFamily="34" charset="0"/>
          </a:endParaRPr>
        </a:p>
      </dgm:t>
    </dgm:pt>
    <dgm:pt modelId="{9E785A62-1940-436A-A415-CC5B1DA4A11A}">
      <dgm:prSet custT="1"/>
      <dgm:spPr/>
      <dgm:t>
        <a:bodyPr/>
        <a:lstStyle/>
        <a:p>
          <a:r>
            <a:rPr lang="en-US" sz="2000" b="0" i="0" dirty="0">
              <a:latin typeface="Century Gothic" panose="020B0502020202020204" pitchFamily="34" charset="0"/>
            </a:rPr>
            <a:t>Immediately set up a media only email (this is a good tool for everyday use. It allows for other users and easier to maintain a distribution list).</a:t>
          </a:r>
          <a:endParaRPr lang="en-US" sz="2000" b="0" dirty="0">
            <a:latin typeface="Century Gothic" panose="020B0502020202020204" pitchFamily="34" charset="0"/>
          </a:endParaRPr>
        </a:p>
      </dgm:t>
    </dgm:pt>
    <dgm:pt modelId="{044FE5FC-7626-4200-87D8-B904DDA8DC8B}" type="parTrans" cxnId="{D61A14CD-79B8-4B49-8ACA-1A3FD4A2EB7F}">
      <dgm:prSet/>
      <dgm:spPr/>
      <dgm:t>
        <a:bodyPr/>
        <a:lstStyle/>
        <a:p>
          <a:endParaRPr lang="en-US" sz="2400">
            <a:latin typeface="Century Gothic" panose="020B0502020202020204" pitchFamily="34" charset="0"/>
          </a:endParaRPr>
        </a:p>
      </dgm:t>
    </dgm:pt>
    <dgm:pt modelId="{D7F27709-F9D0-4549-A921-74AEE74F6B06}" type="sibTrans" cxnId="{D61A14CD-79B8-4B49-8ACA-1A3FD4A2EB7F}">
      <dgm:prSet/>
      <dgm:spPr/>
      <dgm:t>
        <a:bodyPr/>
        <a:lstStyle/>
        <a:p>
          <a:endParaRPr lang="en-US" sz="2400">
            <a:latin typeface="Century Gothic" panose="020B0502020202020204" pitchFamily="34" charset="0"/>
          </a:endParaRPr>
        </a:p>
      </dgm:t>
    </dgm:pt>
    <dgm:pt modelId="{4E809199-3604-4062-B35D-C8EDAC06F21E}">
      <dgm:prSet custT="1"/>
      <dgm:spPr/>
      <dgm:t>
        <a:bodyPr/>
        <a:lstStyle/>
        <a:p>
          <a:r>
            <a:rPr lang="en-US" sz="2000" b="0" i="0" dirty="0">
              <a:latin typeface="Century Gothic" panose="020B0502020202020204" pitchFamily="34" charset="0"/>
            </a:rPr>
            <a:t>Set up additional phones </a:t>
          </a:r>
          <a:r>
            <a:rPr lang="en-US" sz="2000" b="1" i="0" dirty="0">
              <a:solidFill>
                <a:schemeClr val="accent1"/>
              </a:solidFill>
              <a:latin typeface="Century Gothic" panose="020B0502020202020204" pitchFamily="34" charset="0"/>
            </a:rPr>
            <a:t>IMMEDIATELY</a:t>
          </a:r>
          <a:r>
            <a:rPr lang="en-US" sz="2000" b="0" i="0" dirty="0">
              <a:latin typeface="Century Gothic" panose="020B0502020202020204" pitchFamily="34" charset="0"/>
            </a:rPr>
            <a:t>. This includes for media and people looking for family and friends. </a:t>
          </a:r>
          <a:endParaRPr lang="en-US" sz="2000" b="0" dirty="0">
            <a:latin typeface="Century Gothic" panose="020B0502020202020204" pitchFamily="34" charset="0"/>
          </a:endParaRPr>
        </a:p>
      </dgm:t>
    </dgm:pt>
    <dgm:pt modelId="{41A80134-B0DA-4FB4-986D-94C53E74CA28}" type="parTrans" cxnId="{62BB287C-B4FE-494E-8432-181E0A31DB25}">
      <dgm:prSet/>
      <dgm:spPr/>
      <dgm:t>
        <a:bodyPr/>
        <a:lstStyle/>
        <a:p>
          <a:endParaRPr lang="en-US" sz="2400">
            <a:latin typeface="Century Gothic" panose="020B0502020202020204" pitchFamily="34" charset="0"/>
          </a:endParaRPr>
        </a:p>
      </dgm:t>
    </dgm:pt>
    <dgm:pt modelId="{739AFAA3-7648-44BB-B345-1141C1017643}" type="sibTrans" cxnId="{62BB287C-B4FE-494E-8432-181E0A31DB25}">
      <dgm:prSet/>
      <dgm:spPr/>
      <dgm:t>
        <a:bodyPr/>
        <a:lstStyle/>
        <a:p>
          <a:endParaRPr lang="en-US" sz="2400">
            <a:latin typeface="Century Gothic" panose="020B0502020202020204" pitchFamily="34" charset="0"/>
          </a:endParaRPr>
        </a:p>
      </dgm:t>
    </dgm:pt>
    <dgm:pt modelId="{3AE6EA36-30AA-4E28-8289-B6297A0486ED}">
      <dgm:prSet custT="1"/>
      <dgm:spPr/>
      <dgm:t>
        <a:bodyPr/>
        <a:lstStyle/>
        <a:p>
          <a:r>
            <a:rPr lang="en-US" sz="2000" b="0" i="0" dirty="0">
              <a:latin typeface="Century Gothic" panose="020B0502020202020204" pitchFamily="34" charset="0"/>
            </a:rPr>
            <a:t>Utilize social media.</a:t>
          </a:r>
          <a:endParaRPr lang="en-US" sz="2000" b="0" dirty="0">
            <a:latin typeface="Century Gothic" panose="020B0502020202020204" pitchFamily="34" charset="0"/>
          </a:endParaRPr>
        </a:p>
      </dgm:t>
    </dgm:pt>
    <dgm:pt modelId="{F000E7A0-3E27-4553-AE66-E6A3BB5CB99B}" type="parTrans" cxnId="{4C450330-A02C-4021-A24E-317704C33A58}">
      <dgm:prSet/>
      <dgm:spPr/>
      <dgm:t>
        <a:bodyPr/>
        <a:lstStyle/>
        <a:p>
          <a:endParaRPr lang="en-US" sz="2400">
            <a:latin typeface="Century Gothic" panose="020B0502020202020204" pitchFamily="34" charset="0"/>
          </a:endParaRPr>
        </a:p>
      </dgm:t>
    </dgm:pt>
    <dgm:pt modelId="{899E6FBE-1A2E-452E-87B5-43756521C053}" type="sibTrans" cxnId="{4C450330-A02C-4021-A24E-317704C33A58}">
      <dgm:prSet/>
      <dgm:spPr/>
      <dgm:t>
        <a:bodyPr/>
        <a:lstStyle/>
        <a:p>
          <a:endParaRPr lang="en-US" sz="2400">
            <a:latin typeface="Century Gothic" panose="020B0502020202020204" pitchFamily="34" charset="0"/>
          </a:endParaRPr>
        </a:p>
      </dgm:t>
    </dgm:pt>
    <dgm:pt modelId="{9D8302E3-557E-4FA7-A485-850BE06ECD91}">
      <dgm:prSet custT="1"/>
      <dgm:spPr/>
      <dgm:t>
        <a:bodyPr/>
        <a:lstStyle/>
        <a:p>
          <a:r>
            <a:rPr lang="en-US" sz="2000" b="0" i="0" dirty="0">
              <a:latin typeface="Century Gothic" panose="020B0502020202020204" pitchFamily="34" charset="0"/>
            </a:rPr>
            <a:t>Google Voice </a:t>
          </a:r>
          <a:endParaRPr lang="en-US" sz="2000" b="0" dirty="0">
            <a:latin typeface="Century Gothic" panose="020B0502020202020204" pitchFamily="34" charset="0"/>
          </a:endParaRPr>
        </a:p>
      </dgm:t>
    </dgm:pt>
    <dgm:pt modelId="{1B9B7582-734B-4A78-A0E8-36C3C6A4C38C}" type="parTrans" cxnId="{D2066B47-E007-49DB-82BA-59387D4CA6C8}">
      <dgm:prSet/>
      <dgm:spPr/>
      <dgm:t>
        <a:bodyPr/>
        <a:lstStyle/>
        <a:p>
          <a:endParaRPr lang="en-US" sz="2400">
            <a:latin typeface="Century Gothic" panose="020B0502020202020204" pitchFamily="34" charset="0"/>
          </a:endParaRPr>
        </a:p>
      </dgm:t>
    </dgm:pt>
    <dgm:pt modelId="{84C828DE-DF3D-4E3A-863A-23DF4308D9B1}" type="sibTrans" cxnId="{D2066B47-E007-49DB-82BA-59387D4CA6C8}">
      <dgm:prSet/>
      <dgm:spPr/>
      <dgm:t>
        <a:bodyPr/>
        <a:lstStyle/>
        <a:p>
          <a:endParaRPr lang="en-US" sz="2400">
            <a:latin typeface="Century Gothic" panose="020B0502020202020204" pitchFamily="34" charset="0"/>
          </a:endParaRPr>
        </a:p>
      </dgm:t>
    </dgm:pt>
    <dgm:pt modelId="{9D49D071-0AF7-4458-8D46-EDCFFCA33662}" type="pres">
      <dgm:prSet presAssocID="{1A138CDB-6275-4B96-98DB-1C6461862F4B}" presName="Name0" presStyleCnt="0">
        <dgm:presLayoutVars>
          <dgm:chMax/>
          <dgm:chPref/>
          <dgm:dir/>
          <dgm:animLvl val="lvl"/>
          <dgm:resizeHandles val="exact"/>
        </dgm:presLayoutVars>
      </dgm:prSet>
      <dgm:spPr/>
    </dgm:pt>
    <dgm:pt modelId="{D0564D43-C954-4F8F-ACEA-293EE119307F}" type="pres">
      <dgm:prSet presAssocID="{8DAB3DC7-AFAA-49B6-B104-A461B1A6F40A}" presName="composite" presStyleCnt="0"/>
      <dgm:spPr/>
    </dgm:pt>
    <dgm:pt modelId="{AF7F939C-3912-4F72-B1FA-6C861FF3E6AA}" type="pres">
      <dgm:prSet presAssocID="{8DAB3DC7-AFAA-49B6-B104-A461B1A6F40A}" presName="Image" presStyleLbl="align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ecturer with solid fill"/>
        </a:ext>
      </dgm:extLst>
    </dgm:pt>
    <dgm:pt modelId="{B1EEF61E-B08E-4174-97C1-34F2181BA5B6}" type="pres">
      <dgm:prSet presAssocID="{8DAB3DC7-AFAA-49B6-B104-A461B1A6F40A}" presName="Accent" presStyleLbl="parChTrans1D1" presStyleIdx="0" presStyleCnt="5"/>
      <dgm:spPr/>
    </dgm:pt>
    <dgm:pt modelId="{3EC7780F-BA9E-4ED4-AA62-219E593680EC}" type="pres">
      <dgm:prSet presAssocID="{8DAB3DC7-AFAA-49B6-B104-A461B1A6F40A}" presName="Parent" presStyleLbl="revTx" presStyleIdx="0" presStyleCnt="5">
        <dgm:presLayoutVars>
          <dgm:chMax val="0"/>
          <dgm:chPref val="0"/>
          <dgm:bulletEnabled val="1"/>
        </dgm:presLayoutVars>
      </dgm:prSet>
      <dgm:spPr/>
    </dgm:pt>
    <dgm:pt modelId="{619F57E3-423A-4150-9392-7A477B852334}" type="pres">
      <dgm:prSet presAssocID="{5C8314FF-7082-49E3-A8B5-ABAA793A5AE2}" presName="sibTrans" presStyleCnt="0"/>
      <dgm:spPr/>
    </dgm:pt>
    <dgm:pt modelId="{54978152-B2A7-4A49-B678-A24A95F38689}" type="pres">
      <dgm:prSet presAssocID="{9E785A62-1940-436A-A415-CC5B1DA4A11A}" presName="composite" presStyleCnt="0"/>
      <dgm:spPr/>
    </dgm:pt>
    <dgm:pt modelId="{48383749-E7CF-47E6-8A01-558E03862D2E}" type="pres">
      <dgm:prSet presAssocID="{9E785A62-1940-436A-A415-CC5B1DA4A11A}" presName="Image" presStyleLbl="align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mail with solid fill"/>
        </a:ext>
      </dgm:extLst>
    </dgm:pt>
    <dgm:pt modelId="{C470BCB5-7305-48BA-9DCD-C40FF51D37CC}" type="pres">
      <dgm:prSet presAssocID="{9E785A62-1940-436A-A415-CC5B1DA4A11A}" presName="Accent" presStyleLbl="parChTrans1D1" presStyleIdx="1" presStyleCnt="5"/>
      <dgm:spPr/>
    </dgm:pt>
    <dgm:pt modelId="{4BDF0DE3-E76C-48A4-A57A-27AC301735D9}" type="pres">
      <dgm:prSet presAssocID="{9E785A62-1940-436A-A415-CC5B1DA4A11A}" presName="Parent" presStyleLbl="revTx" presStyleIdx="1" presStyleCnt="5">
        <dgm:presLayoutVars>
          <dgm:chMax val="0"/>
          <dgm:chPref val="0"/>
          <dgm:bulletEnabled val="1"/>
        </dgm:presLayoutVars>
      </dgm:prSet>
      <dgm:spPr/>
    </dgm:pt>
    <dgm:pt modelId="{8A1217C7-5152-497E-B290-A46BA8F378E6}" type="pres">
      <dgm:prSet presAssocID="{D7F27709-F9D0-4549-A921-74AEE74F6B06}" presName="sibTrans" presStyleCnt="0"/>
      <dgm:spPr/>
    </dgm:pt>
    <dgm:pt modelId="{F234CEC3-DE3C-4E53-83C9-6DC56A7F5C36}" type="pres">
      <dgm:prSet presAssocID="{4E809199-3604-4062-B35D-C8EDAC06F21E}" presName="composite" presStyleCnt="0"/>
      <dgm:spPr/>
    </dgm:pt>
    <dgm:pt modelId="{10689EBE-1FAE-4ACE-AC08-FAF65C599F3A}" type="pres">
      <dgm:prSet presAssocID="{4E809199-3604-4062-B35D-C8EDAC06F21E}" presName="Image" presStyleLbl="align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peaker phone with solid fill"/>
        </a:ext>
      </dgm:extLst>
    </dgm:pt>
    <dgm:pt modelId="{C209BC53-0B57-4D94-A386-7FE16FE2BCE5}" type="pres">
      <dgm:prSet presAssocID="{4E809199-3604-4062-B35D-C8EDAC06F21E}" presName="Accent" presStyleLbl="parChTrans1D1" presStyleIdx="2" presStyleCnt="5"/>
      <dgm:spPr/>
    </dgm:pt>
    <dgm:pt modelId="{66AFB141-674F-49DB-A7E9-03601C158078}" type="pres">
      <dgm:prSet presAssocID="{4E809199-3604-4062-B35D-C8EDAC06F21E}" presName="Parent" presStyleLbl="revTx" presStyleIdx="2" presStyleCnt="5">
        <dgm:presLayoutVars>
          <dgm:chMax val="0"/>
          <dgm:chPref val="0"/>
          <dgm:bulletEnabled val="1"/>
        </dgm:presLayoutVars>
      </dgm:prSet>
      <dgm:spPr/>
    </dgm:pt>
    <dgm:pt modelId="{11BBA948-6ACA-45AB-8C59-039B0D6F11AC}" type="pres">
      <dgm:prSet presAssocID="{739AFAA3-7648-44BB-B345-1141C1017643}" presName="sibTrans" presStyleCnt="0"/>
      <dgm:spPr/>
    </dgm:pt>
    <dgm:pt modelId="{B0BB732F-D845-4186-9A1F-096F3494D944}" type="pres">
      <dgm:prSet presAssocID="{3AE6EA36-30AA-4E28-8289-B6297A0486ED}" presName="composite" presStyleCnt="0"/>
      <dgm:spPr/>
    </dgm:pt>
    <dgm:pt modelId="{FABF78DA-1B24-43A7-948E-36FAC41CA1CB}" type="pres">
      <dgm:prSet presAssocID="{3AE6EA36-30AA-4E28-8289-B6297A0486ED}" presName="Image" presStyleLbl="align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nline Network with solid fill"/>
        </a:ext>
      </dgm:extLst>
    </dgm:pt>
    <dgm:pt modelId="{DD89CCF6-01DC-4267-8949-04899FED8BDE}" type="pres">
      <dgm:prSet presAssocID="{3AE6EA36-30AA-4E28-8289-B6297A0486ED}" presName="Accent" presStyleLbl="parChTrans1D1" presStyleIdx="3" presStyleCnt="5"/>
      <dgm:spPr/>
    </dgm:pt>
    <dgm:pt modelId="{189F5C66-F6BD-4165-A771-A8F5A8793E0E}" type="pres">
      <dgm:prSet presAssocID="{3AE6EA36-30AA-4E28-8289-B6297A0486ED}" presName="Parent" presStyleLbl="revTx" presStyleIdx="3" presStyleCnt="5">
        <dgm:presLayoutVars>
          <dgm:chMax val="0"/>
          <dgm:chPref val="0"/>
          <dgm:bulletEnabled val="1"/>
        </dgm:presLayoutVars>
      </dgm:prSet>
      <dgm:spPr/>
    </dgm:pt>
    <dgm:pt modelId="{76DDDDD1-BA90-4D81-A22E-F421A3D64CA3}" type="pres">
      <dgm:prSet presAssocID="{899E6FBE-1A2E-452E-87B5-43756521C053}" presName="sibTrans" presStyleCnt="0"/>
      <dgm:spPr/>
    </dgm:pt>
    <dgm:pt modelId="{8C89A409-D226-4DA1-8879-81FA51384C0B}" type="pres">
      <dgm:prSet presAssocID="{9D8302E3-557E-4FA7-A485-850BE06ECD91}" presName="composite" presStyleCnt="0"/>
      <dgm:spPr/>
    </dgm:pt>
    <dgm:pt modelId="{A0F36A40-9036-4B39-B1AF-E7A8385CAD1B}" type="pres">
      <dgm:prSet presAssocID="{9D8302E3-557E-4FA7-A485-850BE06ECD91}" presName="Image" presStyleLbl="align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Voice outline"/>
        </a:ext>
      </dgm:extLst>
    </dgm:pt>
    <dgm:pt modelId="{39ED06F3-975E-4731-A673-14856533D393}" type="pres">
      <dgm:prSet presAssocID="{9D8302E3-557E-4FA7-A485-850BE06ECD91}" presName="Accent" presStyleLbl="parChTrans1D1" presStyleIdx="4" presStyleCnt="5"/>
      <dgm:spPr/>
    </dgm:pt>
    <dgm:pt modelId="{E1D37D93-3A56-4839-BC60-4549768962FC}" type="pres">
      <dgm:prSet presAssocID="{9D8302E3-557E-4FA7-A485-850BE06ECD91}" presName="Parent" presStyleLbl="revTx" presStyleIdx="4" presStyleCnt="5">
        <dgm:presLayoutVars>
          <dgm:chMax val="0"/>
          <dgm:chPref val="0"/>
          <dgm:bulletEnabled val="1"/>
        </dgm:presLayoutVars>
      </dgm:prSet>
      <dgm:spPr/>
    </dgm:pt>
  </dgm:ptLst>
  <dgm:cxnLst>
    <dgm:cxn modelId="{4C450330-A02C-4021-A24E-317704C33A58}" srcId="{1A138CDB-6275-4B96-98DB-1C6461862F4B}" destId="{3AE6EA36-30AA-4E28-8289-B6297A0486ED}" srcOrd="3" destOrd="0" parTransId="{F000E7A0-3E27-4553-AE66-E6A3BB5CB99B}" sibTransId="{899E6FBE-1A2E-452E-87B5-43756521C053}"/>
    <dgm:cxn modelId="{D2066B47-E007-49DB-82BA-59387D4CA6C8}" srcId="{1A138CDB-6275-4B96-98DB-1C6461862F4B}" destId="{9D8302E3-557E-4FA7-A485-850BE06ECD91}" srcOrd="4" destOrd="0" parTransId="{1B9B7582-734B-4A78-A0E8-36C3C6A4C38C}" sibTransId="{84C828DE-DF3D-4E3A-863A-23DF4308D9B1}"/>
    <dgm:cxn modelId="{3E63CA49-2229-4C6B-B1D9-5B96CCCB71CE}" type="presOf" srcId="{9D8302E3-557E-4FA7-A485-850BE06ECD91}" destId="{E1D37D93-3A56-4839-BC60-4549768962FC}" srcOrd="0" destOrd="0" presId="urn:microsoft.com/office/officeart/2008/layout/PictureLineup"/>
    <dgm:cxn modelId="{75E92070-A0BE-4B43-86EF-75A74AF10802}" type="presOf" srcId="{8DAB3DC7-AFAA-49B6-B104-A461B1A6F40A}" destId="{3EC7780F-BA9E-4ED4-AA62-219E593680EC}" srcOrd="0" destOrd="0" presId="urn:microsoft.com/office/officeart/2008/layout/PictureLineup"/>
    <dgm:cxn modelId="{62BB287C-B4FE-494E-8432-181E0A31DB25}" srcId="{1A138CDB-6275-4B96-98DB-1C6461862F4B}" destId="{4E809199-3604-4062-B35D-C8EDAC06F21E}" srcOrd="2" destOrd="0" parTransId="{41A80134-B0DA-4FB4-986D-94C53E74CA28}" sibTransId="{739AFAA3-7648-44BB-B345-1141C1017643}"/>
    <dgm:cxn modelId="{599C239C-4864-471D-A3C8-A505E47741FC}" type="presOf" srcId="{3AE6EA36-30AA-4E28-8289-B6297A0486ED}" destId="{189F5C66-F6BD-4165-A771-A8F5A8793E0E}" srcOrd="0" destOrd="0" presId="urn:microsoft.com/office/officeart/2008/layout/PictureLineup"/>
    <dgm:cxn modelId="{D61A14CD-79B8-4B49-8ACA-1A3FD4A2EB7F}" srcId="{1A138CDB-6275-4B96-98DB-1C6461862F4B}" destId="{9E785A62-1940-436A-A415-CC5B1DA4A11A}" srcOrd="1" destOrd="0" parTransId="{044FE5FC-7626-4200-87D8-B904DDA8DC8B}" sibTransId="{D7F27709-F9D0-4549-A921-74AEE74F6B06}"/>
    <dgm:cxn modelId="{439124EC-ED9E-46EF-86BB-03B52B2297C2}" type="presOf" srcId="{9E785A62-1940-436A-A415-CC5B1DA4A11A}" destId="{4BDF0DE3-E76C-48A4-A57A-27AC301735D9}" srcOrd="0" destOrd="0" presId="urn:microsoft.com/office/officeart/2008/layout/PictureLineup"/>
    <dgm:cxn modelId="{82E2CAEF-6D10-41FD-8312-2285917F7140}" srcId="{1A138CDB-6275-4B96-98DB-1C6461862F4B}" destId="{8DAB3DC7-AFAA-49B6-B104-A461B1A6F40A}" srcOrd="0" destOrd="0" parTransId="{096D66E1-2784-413B-992A-4918B17812DD}" sibTransId="{5C8314FF-7082-49E3-A8B5-ABAA793A5AE2}"/>
    <dgm:cxn modelId="{614CEBFB-80C4-48B6-8409-FD10D00D503B}" type="presOf" srcId="{1A138CDB-6275-4B96-98DB-1C6461862F4B}" destId="{9D49D071-0AF7-4458-8D46-EDCFFCA33662}" srcOrd="0" destOrd="0" presId="urn:microsoft.com/office/officeart/2008/layout/PictureLineup"/>
    <dgm:cxn modelId="{4ABE68FE-B00D-4536-ABAF-01066984844A}" type="presOf" srcId="{4E809199-3604-4062-B35D-C8EDAC06F21E}" destId="{66AFB141-674F-49DB-A7E9-03601C158078}" srcOrd="0" destOrd="0" presId="urn:microsoft.com/office/officeart/2008/layout/PictureLineup"/>
    <dgm:cxn modelId="{A0F7FC30-5905-4590-87BE-1DB9626AFC56}" type="presParOf" srcId="{9D49D071-0AF7-4458-8D46-EDCFFCA33662}" destId="{D0564D43-C954-4F8F-ACEA-293EE119307F}" srcOrd="0" destOrd="0" presId="urn:microsoft.com/office/officeart/2008/layout/PictureLineup"/>
    <dgm:cxn modelId="{986FF76E-A649-4153-9606-0153885E2A74}" type="presParOf" srcId="{D0564D43-C954-4F8F-ACEA-293EE119307F}" destId="{AF7F939C-3912-4F72-B1FA-6C861FF3E6AA}" srcOrd="0" destOrd="0" presId="urn:microsoft.com/office/officeart/2008/layout/PictureLineup"/>
    <dgm:cxn modelId="{D6839B89-40AC-4E78-AE5F-D6F10CB0C6EF}" type="presParOf" srcId="{D0564D43-C954-4F8F-ACEA-293EE119307F}" destId="{B1EEF61E-B08E-4174-97C1-34F2181BA5B6}" srcOrd="1" destOrd="0" presId="urn:microsoft.com/office/officeart/2008/layout/PictureLineup"/>
    <dgm:cxn modelId="{1EA3740E-F870-4636-A93C-43FCC66CAB2A}" type="presParOf" srcId="{D0564D43-C954-4F8F-ACEA-293EE119307F}" destId="{3EC7780F-BA9E-4ED4-AA62-219E593680EC}" srcOrd="2" destOrd="0" presId="urn:microsoft.com/office/officeart/2008/layout/PictureLineup"/>
    <dgm:cxn modelId="{8E2CE4BC-A09A-4F1A-93BB-320037BB88C4}" type="presParOf" srcId="{9D49D071-0AF7-4458-8D46-EDCFFCA33662}" destId="{619F57E3-423A-4150-9392-7A477B852334}" srcOrd="1" destOrd="0" presId="urn:microsoft.com/office/officeart/2008/layout/PictureLineup"/>
    <dgm:cxn modelId="{38633830-B5B7-4DEA-8813-B9677F8C892D}" type="presParOf" srcId="{9D49D071-0AF7-4458-8D46-EDCFFCA33662}" destId="{54978152-B2A7-4A49-B678-A24A95F38689}" srcOrd="2" destOrd="0" presId="urn:microsoft.com/office/officeart/2008/layout/PictureLineup"/>
    <dgm:cxn modelId="{1641C9EB-7E06-467C-80E4-27DDB8BF016E}" type="presParOf" srcId="{54978152-B2A7-4A49-B678-A24A95F38689}" destId="{48383749-E7CF-47E6-8A01-558E03862D2E}" srcOrd="0" destOrd="0" presId="urn:microsoft.com/office/officeart/2008/layout/PictureLineup"/>
    <dgm:cxn modelId="{BC6C52F1-D99D-40BA-8F57-18BBA1F19C7E}" type="presParOf" srcId="{54978152-B2A7-4A49-B678-A24A95F38689}" destId="{C470BCB5-7305-48BA-9DCD-C40FF51D37CC}" srcOrd="1" destOrd="0" presId="urn:microsoft.com/office/officeart/2008/layout/PictureLineup"/>
    <dgm:cxn modelId="{0A03C4CA-B2A7-4944-BFEC-2333CD8F6A98}" type="presParOf" srcId="{54978152-B2A7-4A49-B678-A24A95F38689}" destId="{4BDF0DE3-E76C-48A4-A57A-27AC301735D9}" srcOrd="2" destOrd="0" presId="urn:microsoft.com/office/officeart/2008/layout/PictureLineup"/>
    <dgm:cxn modelId="{9778DF39-E7B3-4E97-818B-55DFF020F98E}" type="presParOf" srcId="{9D49D071-0AF7-4458-8D46-EDCFFCA33662}" destId="{8A1217C7-5152-497E-B290-A46BA8F378E6}" srcOrd="3" destOrd="0" presId="urn:microsoft.com/office/officeart/2008/layout/PictureLineup"/>
    <dgm:cxn modelId="{C6427BE0-0B86-458A-9FD5-ED30A225F023}" type="presParOf" srcId="{9D49D071-0AF7-4458-8D46-EDCFFCA33662}" destId="{F234CEC3-DE3C-4E53-83C9-6DC56A7F5C36}" srcOrd="4" destOrd="0" presId="urn:microsoft.com/office/officeart/2008/layout/PictureLineup"/>
    <dgm:cxn modelId="{794F6003-92A7-4F8A-905E-188EEE78C17C}" type="presParOf" srcId="{F234CEC3-DE3C-4E53-83C9-6DC56A7F5C36}" destId="{10689EBE-1FAE-4ACE-AC08-FAF65C599F3A}" srcOrd="0" destOrd="0" presId="urn:microsoft.com/office/officeart/2008/layout/PictureLineup"/>
    <dgm:cxn modelId="{7FE0CB7F-AB7C-4907-ABEC-C669C71FC4FE}" type="presParOf" srcId="{F234CEC3-DE3C-4E53-83C9-6DC56A7F5C36}" destId="{C209BC53-0B57-4D94-A386-7FE16FE2BCE5}" srcOrd="1" destOrd="0" presId="urn:microsoft.com/office/officeart/2008/layout/PictureLineup"/>
    <dgm:cxn modelId="{E3E15BFF-2A9F-4869-82C0-6FDA9AE4B139}" type="presParOf" srcId="{F234CEC3-DE3C-4E53-83C9-6DC56A7F5C36}" destId="{66AFB141-674F-49DB-A7E9-03601C158078}" srcOrd="2" destOrd="0" presId="urn:microsoft.com/office/officeart/2008/layout/PictureLineup"/>
    <dgm:cxn modelId="{2474276E-6841-4DA5-A507-5FE992B8D7FD}" type="presParOf" srcId="{9D49D071-0AF7-4458-8D46-EDCFFCA33662}" destId="{11BBA948-6ACA-45AB-8C59-039B0D6F11AC}" srcOrd="5" destOrd="0" presId="urn:microsoft.com/office/officeart/2008/layout/PictureLineup"/>
    <dgm:cxn modelId="{B663B97D-5DEB-4C2B-A622-9C9EAA7AA560}" type="presParOf" srcId="{9D49D071-0AF7-4458-8D46-EDCFFCA33662}" destId="{B0BB732F-D845-4186-9A1F-096F3494D944}" srcOrd="6" destOrd="0" presId="urn:microsoft.com/office/officeart/2008/layout/PictureLineup"/>
    <dgm:cxn modelId="{1BAA02D8-AE57-4F7E-990B-F9F5F9641407}" type="presParOf" srcId="{B0BB732F-D845-4186-9A1F-096F3494D944}" destId="{FABF78DA-1B24-43A7-948E-36FAC41CA1CB}" srcOrd="0" destOrd="0" presId="urn:microsoft.com/office/officeart/2008/layout/PictureLineup"/>
    <dgm:cxn modelId="{4DBC8B31-F3FF-4C2D-A6BD-13B32B03CBA7}" type="presParOf" srcId="{B0BB732F-D845-4186-9A1F-096F3494D944}" destId="{DD89CCF6-01DC-4267-8949-04899FED8BDE}" srcOrd="1" destOrd="0" presId="urn:microsoft.com/office/officeart/2008/layout/PictureLineup"/>
    <dgm:cxn modelId="{5BFAD724-4709-48F3-9223-333E57857A09}" type="presParOf" srcId="{B0BB732F-D845-4186-9A1F-096F3494D944}" destId="{189F5C66-F6BD-4165-A771-A8F5A8793E0E}" srcOrd="2" destOrd="0" presId="urn:microsoft.com/office/officeart/2008/layout/PictureLineup"/>
    <dgm:cxn modelId="{AD6C93EA-3036-4893-A073-0B350D9DDE6A}" type="presParOf" srcId="{9D49D071-0AF7-4458-8D46-EDCFFCA33662}" destId="{76DDDDD1-BA90-4D81-A22E-F421A3D64CA3}" srcOrd="7" destOrd="0" presId="urn:microsoft.com/office/officeart/2008/layout/PictureLineup"/>
    <dgm:cxn modelId="{73AE509E-9134-4A41-AD59-89202FFB0EB4}" type="presParOf" srcId="{9D49D071-0AF7-4458-8D46-EDCFFCA33662}" destId="{8C89A409-D226-4DA1-8879-81FA51384C0B}" srcOrd="8" destOrd="0" presId="urn:microsoft.com/office/officeart/2008/layout/PictureLineup"/>
    <dgm:cxn modelId="{0049AD11-40DA-4E5E-98B4-998CA7894CDE}" type="presParOf" srcId="{8C89A409-D226-4DA1-8879-81FA51384C0B}" destId="{A0F36A40-9036-4B39-B1AF-E7A8385CAD1B}" srcOrd="0" destOrd="0" presId="urn:microsoft.com/office/officeart/2008/layout/PictureLineup"/>
    <dgm:cxn modelId="{383E6B4E-E3E8-4661-BCB1-8F54CEDB6CD0}" type="presParOf" srcId="{8C89A409-D226-4DA1-8879-81FA51384C0B}" destId="{39ED06F3-975E-4731-A673-14856533D393}" srcOrd="1" destOrd="0" presId="urn:microsoft.com/office/officeart/2008/layout/PictureLineup"/>
    <dgm:cxn modelId="{4A5A0E7A-DE93-4DB4-A5EE-614E2A31B70B}" type="presParOf" srcId="{8C89A409-D226-4DA1-8879-81FA51384C0B}" destId="{E1D37D93-3A56-4839-BC60-4549768962FC}"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DBBD45-2495-4933-9B41-245EDE6B50C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7C36836-1198-40C0-82C0-3FE97058C94D}">
      <dgm:prSet/>
      <dgm:spPr/>
      <dgm:t>
        <a:bodyPr/>
        <a:lstStyle/>
        <a:p>
          <a:r>
            <a:rPr lang="en-US" dirty="0"/>
            <a:t>Informal notifications (still need to do official notification)</a:t>
          </a:r>
        </a:p>
      </dgm:t>
    </dgm:pt>
    <dgm:pt modelId="{29D653E1-43DB-47B9-8166-F3A7AFD445F8}" type="parTrans" cxnId="{BD1BB955-4E25-4D75-80A7-CB58AFA47E73}">
      <dgm:prSet/>
      <dgm:spPr/>
      <dgm:t>
        <a:bodyPr/>
        <a:lstStyle/>
        <a:p>
          <a:endParaRPr lang="en-US"/>
        </a:p>
      </dgm:t>
    </dgm:pt>
    <dgm:pt modelId="{9BB103EF-2317-4700-99EC-C552359F434D}" type="sibTrans" cxnId="{BD1BB955-4E25-4D75-80A7-CB58AFA47E73}">
      <dgm:prSet/>
      <dgm:spPr/>
      <dgm:t>
        <a:bodyPr/>
        <a:lstStyle/>
        <a:p>
          <a:endParaRPr lang="en-US"/>
        </a:p>
      </dgm:t>
    </dgm:pt>
    <dgm:pt modelId="{EB8F40F3-8708-409F-8094-B7DC3E2B1D1C}">
      <dgm:prSet/>
      <dgm:spPr/>
      <dgm:t>
        <a:bodyPr/>
        <a:lstStyle/>
        <a:p>
          <a:r>
            <a:rPr lang="en-US" dirty="0"/>
            <a:t>Information overload</a:t>
          </a:r>
        </a:p>
      </dgm:t>
    </dgm:pt>
    <dgm:pt modelId="{FD78DE0E-9679-4375-A435-65BBEA1B3A4F}" type="parTrans" cxnId="{DFA77AB6-011D-4D42-AF0E-C582A7805C4F}">
      <dgm:prSet/>
      <dgm:spPr/>
      <dgm:t>
        <a:bodyPr/>
        <a:lstStyle/>
        <a:p>
          <a:endParaRPr lang="en-US"/>
        </a:p>
      </dgm:t>
    </dgm:pt>
    <dgm:pt modelId="{2652D9A3-F8D0-4D9C-9635-9D540E7419C3}" type="sibTrans" cxnId="{DFA77AB6-011D-4D42-AF0E-C582A7805C4F}">
      <dgm:prSet/>
      <dgm:spPr/>
      <dgm:t>
        <a:bodyPr/>
        <a:lstStyle/>
        <a:p>
          <a:endParaRPr lang="en-US"/>
        </a:p>
      </dgm:t>
    </dgm:pt>
    <dgm:pt modelId="{42BBED6E-420B-457C-A5CC-8EB4E48FFADB}">
      <dgm:prSet/>
      <dgm:spPr/>
      <dgm:t>
        <a:bodyPr/>
        <a:lstStyle/>
        <a:p>
          <a:r>
            <a:rPr lang="en-US" dirty="0"/>
            <a:t>Incorrect information</a:t>
          </a:r>
        </a:p>
      </dgm:t>
    </dgm:pt>
    <dgm:pt modelId="{60A1E417-2183-4BD8-B630-D5A752C0F3DA}" type="parTrans" cxnId="{09E914B2-1E5A-4837-B91D-295927D5CA48}">
      <dgm:prSet/>
      <dgm:spPr/>
      <dgm:t>
        <a:bodyPr/>
        <a:lstStyle/>
        <a:p>
          <a:endParaRPr lang="en-US"/>
        </a:p>
      </dgm:t>
    </dgm:pt>
    <dgm:pt modelId="{F3FB92EB-218A-4AC3-8BA9-9A9DA1CBEC05}" type="sibTrans" cxnId="{09E914B2-1E5A-4837-B91D-295927D5CA48}">
      <dgm:prSet/>
      <dgm:spPr/>
      <dgm:t>
        <a:bodyPr/>
        <a:lstStyle/>
        <a:p>
          <a:endParaRPr lang="en-US"/>
        </a:p>
      </dgm:t>
    </dgm:pt>
    <dgm:pt modelId="{D705FBC5-5E0B-4BFE-AF83-F2830C8F9431}">
      <dgm:prSet/>
      <dgm:spPr/>
      <dgm:t>
        <a:bodyPr/>
        <a:lstStyle/>
        <a:p>
          <a:r>
            <a:rPr lang="en-US" dirty="0"/>
            <a:t>Speculation…so much speculation</a:t>
          </a:r>
        </a:p>
      </dgm:t>
    </dgm:pt>
    <dgm:pt modelId="{4EE2FF9F-67AB-4FBE-86C1-E8D53C55EE99}" type="parTrans" cxnId="{737234E2-6CE6-42F1-90B1-80C9ED20DB28}">
      <dgm:prSet/>
      <dgm:spPr/>
      <dgm:t>
        <a:bodyPr/>
        <a:lstStyle/>
        <a:p>
          <a:endParaRPr lang="en-US"/>
        </a:p>
      </dgm:t>
    </dgm:pt>
    <dgm:pt modelId="{671B2741-5559-400B-8260-1FAD63739306}" type="sibTrans" cxnId="{737234E2-6CE6-42F1-90B1-80C9ED20DB28}">
      <dgm:prSet/>
      <dgm:spPr/>
      <dgm:t>
        <a:bodyPr/>
        <a:lstStyle/>
        <a:p>
          <a:endParaRPr lang="en-US"/>
        </a:p>
      </dgm:t>
    </dgm:pt>
    <dgm:pt modelId="{9E952B32-BD81-4766-89FA-79D8DDE06512}" type="pres">
      <dgm:prSet presAssocID="{EADBBD45-2495-4933-9B41-245EDE6B50CA}" presName="diagram" presStyleCnt="0">
        <dgm:presLayoutVars>
          <dgm:dir/>
          <dgm:resizeHandles val="exact"/>
        </dgm:presLayoutVars>
      </dgm:prSet>
      <dgm:spPr/>
    </dgm:pt>
    <dgm:pt modelId="{B52A31F7-C725-4713-A77B-BB5782B832BF}" type="pres">
      <dgm:prSet presAssocID="{27C36836-1198-40C0-82C0-3FE97058C94D}" presName="node" presStyleLbl="node1" presStyleIdx="0" presStyleCnt="4">
        <dgm:presLayoutVars>
          <dgm:bulletEnabled val="1"/>
        </dgm:presLayoutVars>
      </dgm:prSet>
      <dgm:spPr/>
    </dgm:pt>
    <dgm:pt modelId="{F31093DA-4BA9-4F39-8DFE-F1C1A3A732A1}" type="pres">
      <dgm:prSet presAssocID="{9BB103EF-2317-4700-99EC-C552359F434D}" presName="sibTrans" presStyleCnt="0"/>
      <dgm:spPr/>
    </dgm:pt>
    <dgm:pt modelId="{2CF57ACF-C73B-4E32-BCE1-D4EF0FB42E9D}" type="pres">
      <dgm:prSet presAssocID="{EB8F40F3-8708-409F-8094-B7DC3E2B1D1C}" presName="node" presStyleLbl="node1" presStyleIdx="1" presStyleCnt="4">
        <dgm:presLayoutVars>
          <dgm:bulletEnabled val="1"/>
        </dgm:presLayoutVars>
      </dgm:prSet>
      <dgm:spPr/>
    </dgm:pt>
    <dgm:pt modelId="{92DFA66D-4785-4592-8887-D2108A167649}" type="pres">
      <dgm:prSet presAssocID="{2652D9A3-F8D0-4D9C-9635-9D540E7419C3}" presName="sibTrans" presStyleCnt="0"/>
      <dgm:spPr/>
    </dgm:pt>
    <dgm:pt modelId="{CC9C5E64-672B-4724-8BA3-0AECE9A9448D}" type="pres">
      <dgm:prSet presAssocID="{42BBED6E-420B-457C-A5CC-8EB4E48FFADB}" presName="node" presStyleLbl="node1" presStyleIdx="2" presStyleCnt="4">
        <dgm:presLayoutVars>
          <dgm:bulletEnabled val="1"/>
        </dgm:presLayoutVars>
      </dgm:prSet>
      <dgm:spPr/>
    </dgm:pt>
    <dgm:pt modelId="{7B40FB95-A817-439E-928D-6364CEC953C7}" type="pres">
      <dgm:prSet presAssocID="{F3FB92EB-218A-4AC3-8BA9-9A9DA1CBEC05}" presName="sibTrans" presStyleCnt="0"/>
      <dgm:spPr/>
    </dgm:pt>
    <dgm:pt modelId="{59707FEF-46EB-40F0-ACE1-757042176223}" type="pres">
      <dgm:prSet presAssocID="{D705FBC5-5E0B-4BFE-AF83-F2830C8F9431}" presName="node" presStyleLbl="node1" presStyleIdx="3" presStyleCnt="4">
        <dgm:presLayoutVars>
          <dgm:bulletEnabled val="1"/>
        </dgm:presLayoutVars>
      </dgm:prSet>
      <dgm:spPr/>
    </dgm:pt>
  </dgm:ptLst>
  <dgm:cxnLst>
    <dgm:cxn modelId="{3FA9EF04-AB36-43FE-951E-A3892FD50488}" type="presOf" srcId="{42BBED6E-420B-457C-A5CC-8EB4E48FFADB}" destId="{CC9C5E64-672B-4724-8BA3-0AECE9A9448D}" srcOrd="0" destOrd="0" presId="urn:microsoft.com/office/officeart/2005/8/layout/default"/>
    <dgm:cxn modelId="{7B509731-21DD-465F-8CD1-8C604BB6635E}" type="presOf" srcId="{EADBBD45-2495-4933-9B41-245EDE6B50CA}" destId="{9E952B32-BD81-4766-89FA-79D8DDE06512}" srcOrd="0" destOrd="0" presId="urn:microsoft.com/office/officeart/2005/8/layout/default"/>
    <dgm:cxn modelId="{E0ACDB45-A086-45A8-93CA-7B2D2F25F4FA}" type="presOf" srcId="{EB8F40F3-8708-409F-8094-B7DC3E2B1D1C}" destId="{2CF57ACF-C73B-4E32-BCE1-D4EF0FB42E9D}" srcOrd="0" destOrd="0" presId="urn:microsoft.com/office/officeart/2005/8/layout/default"/>
    <dgm:cxn modelId="{BD1BB955-4E25-4D75-80A7-CB58AFA47E73}" srcId="{EADBBD45-2495-4933-9B41-245EDE6B50CA}" destId="{27C36836-1198-40C0-82C0-3FE97058C94D}" srcOrd="0" destOrd="0" parTransId="{29D653E1-43DB-47B9-8166-F3A7AFD445F8}" sibTransId="{9BB103EF-2317-4700-99EC-C552359F434D}"/>
    <dgm:cxn modelId="{82BF337E-19F1-4F94-8A53-150C13EC2E50}" type="presOf" srcId="{27C36836-1198-40C0-82C0-3FE97058C94D}" destId="{B52A31F7-C725-4713-A77B-BB5782B832BF}" srcOrd="0" destOrd="0" presId="urn:microsoft.com/office/officeart/2005/8/layout/default"/>
    <dgm:cxn modelId="{09E914B2-1E5A-4837-B91D-295927D5CA48}" srcId="{EADBBD45-2495-4933-9B41-245EDE6B50CA}" destId="{42BBED6E-420B-457C-A5CC-8EB4E48FFADB}" srcOrd="2" destOrd="0" parTransId="{60A1E417-2183-4BD8-B630-D5A752C0F3DA}" sibTransId="{F3FB92EB-218A-4AC3-8BA9-9A9DA1CBEC05}"/>
    <dgm:cxn modelId="{DFA77AB6-011D-4D42-AF0E-C582A7805C4F}" srcId="{EADBBD45-2495-4933-9B41-245EDE6B50CA}" destId="{EB8F40F3-8708-409F-8094-B7DC3E2B1D1C}" srcOrd="1" destOrd="0" parTransId="{FD78DE0E-9679-4375-A435-65BBEA1B3A4F}" sibTransId="{2652D9A3-F8D0-4D9C-9635-9D540E7419C3}"/>
    <dgm:cxn modelId="{CBAC42E0-AF2D-450E-8EB2-EA8A4CA0DEDD}" type="presOf" srcId="{D705FBC5-5E0B-4BFE-AF83-F2830C8F9431}" destId="{59707FEF-46EB-40F0-ACE1-757042176223}" srcOrd="0" destOrd="0" presId="urn:microsoft.com/office/officeart/2005/8/layout/default"/>
    <dgm:cxn modelId="{737234E2-6CE6-42F1-90B1-80C9ED20DB28}" srcId="{EADBBD45-2495-4933-9B41-245EDE6B50CA}" destId="{D705FBC5-5E0B-4BFE-AF83-F2830C8F9431}" srcOrd="3" destOrd="0" parTransId="{4EE2FF9F-67AB-4FBE-86C1-E8D53C55EE99}" sibTransId="{671B2741-5559-400B-8260-1FAD63739306}"/>
    <dgm:cxn modelId="{8F6AA74A-51BE-4FFD-BDD1-4C575056FB99}" type="presParOf" srcId="{9E952B32-BD81-4766-89FA-79D8DDE06512}" destId="{B52A31F7-C725-4713-A77B-BB5782B832BF}" srcOrd="0" destOrd="0" presId="urn:microsoft.com/office/officeart/2005/8/layout/default"/>
    <dgm:cxn modelId="{F20C7410-1F72-4FCC-93D1-FF83C6BE9D0A}" type="presParOf" srcId="{9E952B32-BD81-4766-89FA-79D8DDE06512}" destId="{F31093DA-4BA9-4F39-8DFE-F1C1A3A732A1}" srcOrd="1" destOrd="0" presId="urn:microsoft.com/office/officeart/2005/8/layout/default"/>
    <dgm:cxn modelId="{65A6D95B-DC4B-4C83-A4D2-5C0A099FBE20}" type="presParOf" srcId="{9E952B32-BD81-4766-89FA-79D8DDE06512}" destId="{2CF57ACF-C73B-4E32-BCE1-D4EF0FB42E9D}" srcOrd="2" destOrd="0" presId="urn:microsoft.com/office/officeart/2005/8/layout/default"/>
    <dgm:cxn modelId="{FFFA93F5-E4E1-446C-B65F-8F1EB2A52D59}" type="presParOf" srcId="{9E952B32-BD81-4766-89FA-79D8DDE06512}" destId="{92DFA66D-4785-4592-8887-D2108A167649}" srcOrd="3" destOrd="0" presId="urn:microsoft.com/office/officeart/2005/8/layout/default"/>
    <dgm:cxn modelId="{0EE19440-EEDC-4368-8241-E91A83CEBE66}" type="presParOf" srcId="{9E952B32-BD81-4766-89FA-79D8DDE06512}" destId="{CC9C5E64-672B-4724-8BA3-0AECE9A9448D}" srcOrd="4" destOrd="0" presId="urn:microsoft.com/office/officeart/2005/8/layout/default"/>
    <dgm:cxn modelId="{1E9CA3B8-FB68-4061-9417-56F8481F7636}" type="presParOf" srcId="{9E952B32-BD81-4766-89FA-79D8DDE06512}" destId="{7B40FB95-A817-439E-928D-6364CEC953C7}" srcOrd="5" destOrd="0" presId="urn:microsoft.com/office/officeart/2005/8/layout/default"/>
    <dgm:cxn modelId="{C4188504-6B67-4A5E-9383-45A54599819F}" type="presParOf" srcId="{9E952B32-BD81-4766-89FA-79D8DDE06512}" destId="{59707FEF-46EB-40F0-ACE1-75704217622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A7A0BE-44F7-4D04-B67C-8665D8F3BD1B}" type="doc">
      <dgm:prSet loTypeId="urn:microsoft.com/office/officeart/2008/layout/BendingPictureCaptionList" loCatId="picture" qsTypeId="urn:microsoft.com/office/officeart/2005/8/quickstyle/simple1" qsCatId="simple" csTypeId="urn:microsoft.com/office/officeart/2005/8/colors/accent5_2" csCatId="accent5" phldr="1"/>
      <dgm:spPr/>
      <dgm:t>
        <a:bodyPr/>
        <a:lstStyle/>
        <a:p>
          <a:endParaRPr lang="en-US"/>
        </a:p>
      </dgm:t>
    </dgm:pt>
    <dgm:pt modelId="{867FD915-9CC4-4DD1-87DA-012CEF82FFC7}">
      <dgm:prSet phldrT="[Text]" custT="1"/>
      <dgm:spPr>
        <a:solidFill>
          <a:schemeClr val="tx2">
            <a:lumMod val="75000"/>
            <a:lumOff val="25000"/>
          </a:schemeClr>
        </a:solidFill>
      </dgm:spPr>
      <dgm:t>
        <a:bodyPr/>
        <a:lstStyle/>
        <a:p>
          <a:r>
            <a:rPr lang="en-US" sz="2000" dirty="0"/>
            <a:t>Registration</a:t>
          </a:r>
        </a:p>
      </dgm:t>
    </dgm:pt>
    <dgm:pt modelId="{B083BD81-2996-4E28-AA3E-43CE5D8EF20E}" type="parTrans" cxnId="{060128EA-4841-4300-8240-3D539165FBF2}">
      <dgm:prSet/>
      <dgm:spPr/>
      <dgm:t>
        <a:bodyPr/>
        <a:lstStyle/>
        <a:p>
          <a:endParaRPr lang="en-US"/>
        </a:p>
      </dgm:t>
    </dgm:pt>
    <dgm:pt modelId="{C618C7A2-EE9A-4362-BFD8-A99CDCDF2784}" type="sibTrans" cxnId="{060128EA-4841-4300-8240-3D539165FBF2}">
      <dgm:prSet/>
      <dgm:spPr/>
      <dgm:t>
        <a:bodyPr/>
        <a:lstStyle/>
        <a:p>
          <a:endParaRPr lang="en-US"/>
        </a:p>
      </dgm:t>
    </dgm:pt>
    <dgm:pt modelId="{A9E5E324-D517-4C71-9428-79BC9FD9D5CE}">
      <dgm:prSet phldrT="[Text]" custT="1"/>
      <dgm:spPr>
        <a:solidFill>
          <a:schemeClr val="tx2">
            <a:lumMod val="75000"/>
            <a:lumOff val="25000"/>
          </a:schemeClr>
        </a:solidFill>
      </dgm:spPr>
      <dgm:t>
        <a:bodyPr/>
        <a:lstStyle/>
        <a:p>
          <a:r>
            <a:rPr lang="en-US" sz="2000" dirty="0"/>
            <a:t>Crisis Support</a:t>
          </a:r>
        </a:p>
      </dgm:t>
    </dgm:pt>
    <dgm:pt modelId="{4FF20930-DEA9-424A-B7CE-590A91700CC8}" type="parTrans" cxnId="{CBE7A61B-5D6C-40F7-BD17-1D99DF2D043C}">
      <dgm:prSet/>
      <dgm:spPr/>
      <dgm:t>
        <a:bodyPr/>
        <a:lstStyle/>
        <a:p>
          <a:endParaRPr lang="en-US"/>
        </a:p>
      </dgm:t>
    </dgm:pt>
    <dgm:pt modelId="{006314DF-D3B7-4489-A5CB-4D35AFB8B281}" type="sibTrans" cxnId="{CBE7A61B-5D6C-40F7-BD17-1D99DF2D043C}">
      <dgm:prSet/>
      <dgm:spPr/>
      <dgm:t>
        <a:bodyPr/>
        <a:lstStyle/>
        <a:p>
          <a:endParaRPr lang="en-US"/>
        </a:p>
      </dgm:t>
    </dgm:pt>
    <dgm:pt modelId="{33A9F244-5C2E-4684-8789-D515EBC294E7}">
      <dgm:prSet phldrT="[Text]" custT="1"/>
      <dgm:spPr>
        <a:solidFill>
          <a:schemeClr val="tx2">
            <a:lumMod val="75000"/>
            <a:lumOff val="25000"/>
          </a:schemeClr>
        </a:solidFill>
      </dgm:spPr>
      <dgm:t>
        <a:bodyPr/>
        <a:lstStyle/>
        <a:p>
          <a:r>
            <a:rPr lang="en-US" sz="2000" dirty="0"/>
            <a:t>Spiritual Care</a:t>
          </a:r>
        </a:p>
      </dgm:t>
    </dgm:pt>
    <dgm:pt modelId="{F6AD5319-2F37-4F5E-9883-196C8960D3FD}" type="parTrans" cxnId="{BC49DA33-9ADA-4BF9-8D13-B025C6F392A6}">
      <dgm:prSet/>
      <dgm:spPr/>
      <dgm:t>
        <a:bodyPr/>
        <a:lstStyle/>
        <a:p>
          <a:endParaRPr lang="en-US"/>
        </a:p>
      </dgm:t>
    </dgm:pt>
    <dgm:pt modelId="{32D401A9-5F4B-49F7-BA28-C65EA6CA99C1}" type="sibTrans" cxnId="{BC49DA33-9ADA-4BF9-8D13-B025C6F392A6}">
      <dgm:prSet/>
      <dgm:spPr/>
      <dgm:t>
        <a:bodyPr/>
        <a:lstStyle/>
        <a:p>
          <a:endParaRPr lang="en-US"/>
        </a:p>
      </dgm:t>
    </dgm:pt>
    <dgm:pt modelId="{496F0A3F-9C95-4011-B150-081AD0672F43}">
      <dgm:prSet phldrT="[Text]" custT="1"/>
      <dgm:spPr>
        <a:solidFill>
          <a:schemeClr val="tx2">
            <a:lumMod val="75000"/>
            <a:lumOff val="25000"/>
          </a:schemeClr>
        </a:solidFill>
      </dgm:spPr>
      <dgm:t>
        <a:bodyPr/>
        <a:lstStyle/>
        <a:p>
          <a:r>
            <a:rPr lang="en-US" sz="2000" dirty="0"/>
            <a:t>First Aid</a:t>
          </a:r>
        </a:p>
      </dgm:t>
    </dgm:pt>
    <dgm:pt modelId="{ADFB7922-21E8-426B-B1C9-670BB456C30A}" type="parTrans" cxnId="{ACC37AFC-8098-4036-81CE-807E1F1CF688}">
      <dgm:prSet/>
      <dgm:spPr/>
      <dgm:t>
        <a:bodyPr/>
        <a:lstStyle/>
        <a:p>
          <a:endParaRPr lang="en-US"/>
        </a:p>
      </dgm:t>
    </dgm:pt>
    <dgm:pt modelId="{43A82814-808D-4F95-869F-5194D47DAD90}" type="sibTrans" cxnId="{ACC37AFC-8098-4036-81CE-807E1F1CF688}">
      <dgm:prSet/>
      <dgm:spPr/>
      <dgm:t>
        <a:bodyPr/>
        <a:lstStyle/>
        <a:p>
          <a:endParaRPr lang="en-US"/>
        </a:p>
      </dgm:t>
    </dgm:pt>
    <dgm:pt modelId="{1CFB2399-EB93-42D3-966F-8A4307BD2D1B}">
      <dgm:prSet phldrT="[Text]" custT="1"/>
      <dgm:spPr>
        <a:solidFill>
          <a:schemeClr val="tx2">
            <a:lumMod val="75000"/>
            <a:lumOff val="25000"/>
          </a:schemeClr>
        </a:solidFill>
      </dgm:spPr>
      <dgm:t>
        <a:bodyPr/>
        <a:lstStyle/>
        <a:p>
          <a:pPr>
            <a:lnSpc>
              <a:spcPct val="100000"/>
            </a:lnSpc>
          </a:pPr>
          <a:r>
            <a:rPr lang="en-US" sz="2000" dirty="0"/>
            <a:t>Food/</a:t>
          </a:r>
        </a:p>
        <a:p>
          <a:pPr>
            <a:lnSpc>
              <a:spcPct val="100000"/>
            </a:lnSpc>
          </a:pPr>
          <a:r>
            <a:rPr lang="en-US" sz="2000" dirty="0"/>
            <a:t>Beverage</a:t>
          </a:r>
        </a:p>
      </dgm:t>
    </dgm:pt>
    <dgm:pt modelId="{9D3C6FA1-4E71-481C-BAD2-7ED113161C80}" type="parTrans" cxnId="{2A444859-9466-4CAA-9E2C-0821ABBD952D}">
      <dgm:prSet/>
      <dgm:spPr/>
      <dgm:t>
        <a:bodyPr/>
        <a:lstStyle/>
        <a:p>
          <a:endParaRPr lang="en-US"/>
        </a:p>
      </dgm:t>
    </dgm:pt>
    <dgm:pt modelId="{115E3700-5E4A-4BC2-A464-37196CF9BBDD}" type="sibTrans" cxnId="{2A444859-9466-4CAA-9E2C-0821ABBD952D}">
      <dgm:prSet/>
      <dgm:spPr/>
      <dgm:t>
        <a:bodyPr/>
        <a:lstStyle/>
        <a:p>
          <a:endParaRPr lang="en-US"/>
        </a:p>
      </dgm:t>
    </dgm:pt>
    <dgm:pt modelId="{99B69DD5-C2D5-478F-ADD7-61E561671AC2}">
      <dgm:prSet phldrT="[Text]" custT="1"/>
      <dgm:spPr>
        <a:solidFill>
          <a:schemeClr val="tx2">
            <a:lumMod val="75000"/>
            <a:lumOff val="25000"/>
          </a:schemeClr>
        </a:solidFill>
      </dgm:spPr>
      <dgm:t>
        <a:bodyPr/>
        <a:lstStyle/>
        <a:p>
          <a:r>
            <a:rPr lang="en-US" sz="2000" dirty="0"/>
            <a:t>Information </a:t>
          </a:r>
        </a:p>
        <a:p>
          <a:r>
            <a:rPr lang="en-US" sz="2000" dirty="0"/>
            <a:t>Briefings</a:t>
          </a:r>
        </a:p>
      </dgm:t>
    </dgm:pt>
    <dgm:pt modelId="{59548363-833E-45A7-958E-93E2C2B53693}" type="parTrans" cxnId="{546C8BBF-2B58-4FA9-872C-FFD73F696CBC}">
      <dgm:prSet/>
      <dgm:spPr/>
      <dgm:t>
        <a:bodyPr/>
        <a:lstStyle/>
        <a:p>
          <a:endParaRPr lang="en-US"/>
        </a:p>
      </dgm:t>
    </dgm:pt>
    <dgm:pt modelId="{4688229B-E39C-4BEE-9392-393CF33673A4}" type="sibTrans" cxnId="{546C8BBF-2B58-4FA9-872C-FFD73F696CBC}">
      <dgm:prSet/>
      <dgm:spPr/>
      <dgm:t>
        <a:bodyPr/>
        <a:lstStyle/>
        <a:p>
          <a:endParaRPr lang="en-US"/>
        </a:p>
      </dgm:t>
    </dgm:pt>
    <dgm:pt modelId="{92EE85DC-F471-4455-8C78-DE345F5E15FF}">
      <dgm:prSet phldrT="[Text]" custT="1"/>
      <dgm:spPr>
        <a:solidFill>
          <a:schemeClr val="tx2">
            <a:lumMod val="75000"/>
            <a:lumOff val="25000"/>
          </a:schemeClr>
        </a:solidFill>
      </dgm:spPr>
      <dgm:t>
        <a:bodyPr/>
        <a:lstStyle/>
        <a:p>
          <a:r>
            <a:rPr lang="en-US" sz="2000" dirty="0">
              <a:solidFill>
                <a:schemeClr val="bg1"/>
              </a:solidFill>
            </a:rPr>
            <a:t>VIP</a:t>
          </a:r>
          <a:r>
            <a:rPr lang="en-US" sz="2000" dirty="0">
              <a:solidFill>
                <a:schemeClr val="tx1"/>
              </a:solidFill>
            </a:rPr>
            <a:t> </a:t>
          </a:r>
          <a:r>
            <a:rPr lang="en-US" sz="2000" dirty="0">
              <a:solidFill>
                <a:schemeClr val="bg1"/>
              </a:solidFill>
            </a:rPr>
            <a:t>Profiles</a:t>
          </a:r>
        </a:p>
      </dgm:t>
    </dgm:pt>
    <dgm:pt modelId="{FA9A3F56-6534-454C-89EC-7FC876826441}" type="parTrans" cxnId="{42AAB80E-5FCD-4680-A652-1A1952F0AD2B}">
      <dgm:prSet/>
      <dgm:spPr/>
      <dgm:t>
        <a:bodyPr/>
        <a:lstStyle/>
        <a:p>
          <a:endParaRPr lang="en-US"/>
        </a:p>
      </dgm:t>
    </dgm:pt>
    <dgm:pt modelId="{55865613-53DE-409D-BFA1-3C8B0CC08AFC}" type="sibTrans" cxnId="{42AAB80E-5FCD-4680-A652-1A1952F0AD2B}">
      <dgm:prSet/>
      <dgm:spPr/>
      <dgm:t>
        <a:bodyPr/>
        <a:lstStyle/>
        <a:p>
          <a:endParaRPr lang="en-US"/>
        </a:p>
      </dgm:t>
    </dgm:pt>
    <dgm:pt modelId="{38C0E691-8B63-41CA-98B8-7109B47FC3D0}">
      <dgm:prSet phldrT="[Text]" custT="1"/>
      <dgm:spPr>
        <a:solidFill>
          <a:schemeClr val="tx2">
            <a:lumMod val="75000"/>
            <a:lumOff val="25000"/>
          </a:schemeClr>
        </a:solidFill>
      </dgm:spPr>
      <dgm:t>
        <a:bodyPr/>
        <a:lstStyle/>
        <a:p>
          <a:r>
            <a:rPr lang="en-US" sz="2000" dirty="0"/>
            <a:t>Trauma</a:t>
          </a:r>
          <a:r>
            <a:rPr lang="en-US" sz="1400" dirty="0"/>
            <a:t> </a:t>
          </a:r>
          <a:r>
            <a:rPr lang="en-US" sz="2000" dirty="0"/>
            <a:t>Notification</a:t>
          </a:r>
        </a:p>
      </dgm:t>
    </dgm:pt>
    <dgm:pt modelId="{7A5E1D36-A792-4047-9BA5-FEEFA2F29AB9}" type="parTrans" cxnId="{A3BFDF66-907B-4CE2-A418-B8D60D57A1EF}">
      <dgm:prSet/>
      <dgm:spPr/>
      <dgm:t>
        <a:bodyPr/>
        <a:lstStyle/>
        <a:p>
          <a:endParaRPr lang="en-US"/>
        </a:p>
      </dgm:t>
    </dgm:pt>
    <dgm:pt modelId="{34AA9244-F7BC-480B-BDC5-585BCB4D5D17}" type="sibTrans" cxnId="{A3BFDF66-907B-4CE2-A418-B8D60D57A1EF}">
      <dgm:prSet/>
      <dgm:spPr/>
      <dgm:t>
        <a:bodyPr/>
        <a:lstStyle/>
        <a:p>
          <a:endParaRPr lang="en-US"/>
        </a:p>
      </dgm:t>
    </dgm:pt>
    <dgm:pt modelId="{22DE28C7-7003-4BB6-B927-B1D37E89FD7E}">
      <dgm:prSet phldrT="[Text]"/>
      <dgm:spPr>
        <a:solidFill>
          <a:schemeClr val="tx2">
            <a:lumMod val="75000"/>
            <a:lumOff val="25000"/>
          </a:schemeClr>
        </a:solidFill>
      </dgm:spPr>
      <dgm:t>
        <a:bodyPr/>
        <a:lstStyle/>
        <a:p>
          <a:r>
            <a:rPr lang="en-US" dirty="0">
              <a:solidFill>
                <a:schemeClr val="bg1"/>
              </a:solidFill>
            </a:rPr>
            <a:t>Victim</a:t>
          </a:r>
          <a:r>
            <a:rPr lang="en-US" dirty="0">
              <a:solidFill>
                <a:schemeClr val="tx1"/>
              </a:solidFill>
            </a:rPr>
            <a:t> </a:t>
          </a:r>
          <a:r>
            <a:rPr lang="en-US" dirty="0">
              <a:solidFill>
                <a:schemeClr val="bg1"/>
              </a:solidFill>
            </a:rPr>
            <a:t>Advocacy</a:t>
          </a:r>
        </a:p>
      </dgm:t>
    </dgm:pt>
    <dgm:pt modelId="{E9D408BF-1C96-4CE3-A33B-E5744BA18E0C}" type="parTrans" cxnId="{AA956217-C882-46D7-BF01-07D3A584A1ED}">
      <dgm:prSet/>
      <dgm:spPr/>
      <dgm:t>
        <a:bodyPr/>
        <a:lstStyle/>
        <a:p>
          <a:endParaRPr lang="en-US"/>
        </a:p>
      </dgm:t>
    </dgm:pt>
    <dgm:pt modelId="{DE8C4A9D-50B8-40A4-BD92-499F061C4FA5}" type="sibTrans" cxnId="{AA956217-C882-46D7-BF01-07D3A584A1ED}">
      <dgm:prSet/>
      <dgm:spPr/>
      <dgm:t>
        <a:bodyPr/>
        <a:lstStyle/>
        <a:p>
          <a:endParaRPr lang="en-US"/>
        </a:p>
      </dgm:t>
    </dgm:pt>
    <dgm:pt modelId="{D0A62F9C-1124-4894-B5D6-91F27C47EA13}" type="pres">
      <dgm:prSet presAssocID="{ABA7A0BE-44F7-4D04-B67C-8665D8F3BD1B}" presName="Name0" presStyleCnt="0">
        <dgm:presLayoutVars>
          <dgm:dir/>
          <dgm:resizeHandles val="exact"/>
        </dgm:presLayoutVars>
      </dgm:prSet>
      <dgm:spPr/>
    </dgm:pt>
    <dgm:pt modelId="{23B59D52-0655-469C-96B0-1FA27AA94036}" type="pres">
      <dgm:prSet presAssocID="{867FD915-9CC4-4DD1-87DA-012CEF82FFC7}" presName="composite" presStyleCnt="0"/>
      <dgm:spPr/>
    </dgm:pt>
    <dgm:pt modelId="{43404C14-4039-4D5C-85AF-D9424146EE70}" type="pres">
      <dgm:prSet presAssocID="{867FD915-9CC4-4DD1-87DA-012CEF82FFC7}" presName="rect1" presStyleLbl="bgImgPlace1" presStyleIdx="0" presStyleCnt="9" custLinFactNeighborX="-12541" custLinFactNeighborY="-384"/>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3000" b="-13000"/>
          </a:stretch>
        </a:blipFill>
      </dgm:spPr>
      <dgm:extLst>
        <a:ext uri="{E40237B7-FDA0-4F09-8148-C483321AD2D9}">
          <dgm14:cNvPr xmlns:dgm14="http://schemas.microsoft.com/office/drawing/2010/diagram" id="0" name="" descr="Clipboard Checked outline"/>
        </a:ext>
      </dgm:extLst>
    </dgm:pt>
    <dgm:pt modelId="{71A8367B-9DA9-401B-9AF2-C322E2BB6BC6}" type="pres">
      <dgm:prSet presAssocID="{867FD915-9CC4-4DD1-87DA-012CEF82FFC7}" presName="wedgeRectCallout1" presStyleLbl="node1" presStyleIdx="0" presStyleCnt="9" custLinFactNeighborX="-24202" custLinFactNeighborY="-19601">
        <dgm:presLayoutVars>
          <dgm:bulletEnabled val="1"/>
        </dgm:presLayoutVars>
      </dgm:prSet>
      <dgm:spPr/>
    </dgm:pt>
    <dgm:pt modelId="{76DAC509-70D8-4DF0-9ECE-8F355CAD89AA}" type="pres">
      <dgm:prSet presAssocID="{C618C7A2-EE9A-4362-BFD8-A99CDCDF2784}" presName="sibTrans" presStyleCnt="0"/>
      <dgm:spPr/>
    </dgm:pt>
    <dgm:pt modelId="{74816023-68F9-493A-B057-82DC8CBDBE1A}" type="pres">
      <dgm:prSet presAssocID="{92EE85DC-F471-4455-8C78-DE345F5E15FF}" presName="composite" presStyleCnt="0"/>
      <dgm:spPr/>
    </dgm:pt>
    <dgm:pt modelId="{3CE37438-F571-4EAF-BDEE-FF4A2EA3BB04}" type="pres">
      <dgm:prSet presAssocID="{92EE85DC-F471-4455-8C78-DE345F5E15FF}" presName="rect1" presStyleLbl="bgImgPlace1" presStyleIdx="1" presStyleCnt="9" custLinFactNeighborX="-19730" custLinFactNeighborY="-384"/>
      <dgm:spPr>
        <a:noFill/>
        <a:ln w="22225">
          <a:solidFill>
            <a:schemeClr val="tx2">
              <a:lumMod val="75000"/>
            </a:schemeClr>
          </a:solidFill>
        </a:ln>
      </dgm:spPr>
      <dgm:extLst>
        <a:ext uri="{E40237B7-FDA0-4F09-8148-C483321AD2D9}">
          <dgm14:cNvPr xmlns:dgm14="http://schemas.microsoft.com/office/drawing/2010/diagram" id="0" name="" descr="Link outline"/>
        </a:ext>
      </dgm:extLst>
    </dgm:pt>
    <dgm:pt modelId="{70A0CF5E-5C4B-4A06-9159-4656A9A6CC41}" type="pres">
      <dgm:prSet presAssocID="{92EE85DC-F471-4455-8C78-DE345F5E15FF}" presName="wedgeRectCallout1" presStyleLbl="node1" presStyleIdx="1" presStyleCnt="9" custLinFactNeighborX="-22170" custLinFactNeighborY="-12680">
        <dgm:presLayoutVars>
          <dgm:bulletEnabled val="1"/>
        </dgm:presLayoutVars>
      </dgm:prSet>
      <dgm:spPr/>
    </dgm:pt>
    <dgm:pt modelId="{F932EAA6-D8E7-44CC-90CC-13ABA2033690}" type="pres">
      <dgm:prSet presAssocID="{55865613-53DE-409D-BFA1-3C8B0CC08AFC}" presName="sibTrans" presStyleCnt="0"/>
      <dgm:spPr/>
    </dgm:pt>
    <dgm:pt modelId="{E456C8E9-A58A-4C84-BA45-EEF45A6A3CD0}" type="pres">
      <dgm:prSet presAssocID="{38C0E691-8B63-41CA-98B8-7109B47FC3D0}" presName="composite" presStyleCnt="0"/>
      <dgm:spPr/>
    </dgm:pt>
    <dgm:pt modelId="{CA3BAAE2-97BD-4871-A740-BEC6B1AA01D5}" type="pres">
      <dgm:prSet presAssocID="{38C0E691-8B63-41CA-98B8-7109B47FC3D0}" presName="rect1" presStyleLbl="bgImgPlace1" presStyleIdx="2" presStyleCnt="9" custLinFactNeighborX="-12430" custLinFactNeighborY="-38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2000" b="-12000"/>
          </a:stretch>
        </a:blipFill>
      </dgm:spPr>
      <dgm:extLst>
        <a:ext uri="{E40237B7-FDA0-4F09-8148-C483321AD2D9}">
          <dgm14:cNvPr xmlns:dgm14="http://schemas.microsoft.com/office/drawing/2010/diagram" id="0" name="" descr="Heart outline"/>
        </a:ext>
      </dgm:extLst>
    </dgm:pt>
    <dgm:pt modelId="{82B9B7FA-94E0-40A2-BC79-7E36B782C0DF}" type="pres">
      <dgm:prSet presAssocID="{38C0E691-8B63-41CA-98B8-7109B47FC3D0}" presName="wedgeRectCallout1" presStyleLbl="node1" presStyleIdx="2" presStyleCnt="9" custLinFactNeighborX="-13965" custLinFactNeighborY="-2002">
        <dgm:presLayoutVars>
          <dgm:bulletEnabled val="1"/>
        </dgm:presLayoutVars>
      </dgm:prSet>
      <dgm:spPr/>
    </dgm:pt>
    <dgm:pt modelId="{C60FCA71-E217-4974-A9A1-9AC2CFA38CA4}" type="pres">
      <dgm:prSet presAssocID="{34AA9244-F7BC-480B-BDC5-585BCB4D5D17}" presName="sibTrans" presStyleCnt="0"/>
      <dgm:spPr/>
    </dgm:pt>
    <dgm:pt modelId="{5579D4C5-FA30-4AE5-87EF-4D4F65135552}" type="pres">
      <dgm:prSet presAssocID="{A9E5E324-D517-4C71-9428-79BC9FD9D5CE}" presName="composite" presStyleCnt="0"/>
      <dgm:spPr/>
    </dgm:pt>
    <dgm:pt modelId="{BBA73303-716E-45E9-AD4A-EDD30B58D7B0}" type="pres">
      <dgm:prSet presAssocID="{A9E5E324-D517-4C71-9428-79BC9FD9D5CE}" presName="rect1" presStyleLbl="bgImgPlace1" presStyleIdx="3" presStyleCnt="9" custLinFactNeighborX="-4152" custLinFactNeighborY="-38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3000" b="-13000"/>
          </a:stretch>
        </a:blipFill>
      </dgm:spPr>
      <dgm:extLst>
        <a:ext uri="{E40237B7-FDA0-4F09-8148-C483321AD2D9}">
          <dgm14:cNvPr xmlns:dgm14="http://schemas.microsoft.com/office/drawing/2010/diagram" id="0" name="" descr="Boardroom outline"/>
        </a:ext>
      </dgm:extLst>
    </dgm:pt>
    <dgm:pt modelId="{8AD01CA9-55E1-404E-9B2A-B186DB1728D2}" type="pres">
      <dgm:prSet presAssocID="{A9E5E324-D517-4C71-9428-79BC9FD9D5CE}" presName="wedgeRectCallout1" presStyleLbl="node1" presStyleIdx="3" presStyleCnt="9" custLinFactNeighborX="-4672" custLinFactNeighborY="-1096">
        <dgm:presLayoutVars>
          <dgm:bulletEnabled val="1"/>
        </dgm:presLayoutVars>
      </dgm:prSet>
      <dgm:spPr/>
    </dgm:pt>
    <dgm:pt modelId="{EFCCBACD-9987-4860-B3E4-0A11F15B1B24}" type="pres">
      <dgm:prSet presAssocID="{006314DF-D3B7-4489-A5CB-4D35AFB8B281}" presName="sibTrans" presStyleCnt="0"/>
      <dgm:spPr/>
    </dgm:pt>
    <dgm:pt modelId="{6AEC7A3A-3E68-485B-AA94-37C60AE6E4DD}" type="pres">
      <dgm:prSet presAssocID="{33A9F244-5C2E-4684-8789-D515EBC294E7}" presName="composite" presStyleCnt="0"/>
      <dgm:spPr/>
    </dgm:pt>
    <dgm:pt modelId="{48A51137-FF67-46DE-A6DC-B22C02D54030}" type="pres">
      <dgm:prSet presAssocID="{33A9F244-5C2E-4684-8789-D515EBC294E7}" presName="rect1" presStyleLbl="bgImgPlace1" presStyleIdx="4" presStyleCnt="9" custLinFactX="-100000" custLinFactY="33470" custLinFactNeighborX="-191398" custLinFactNeighborY="1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t="-13000" b="-13000"/>
          </a:stretch>
        </a:blipFill>
      </dgm:spPr>
      <dgm:extLst>
        <a:ext uri="{E40237B7-FDA0-4F09-8148-C483321AD2D9}">
          <dgm14:cNvPr xmlns:dgm14="http://schemas.microsoft.com/office/drawing/2010/diagram" id="0" name="" descr="Candle outline"/>
        </a:ext>
      </dgm:extLst>
    </dgm:pt>
    <dgm:pt modelId="{57FA052D-725A-4E1E-9610-59DDAA65C8F2}" type="pres">
      <dgm:prSet presAssocID="{33A9F244-5C2E-4684-8789-D515EBC294E7}" presName="wedgeRectCallout1" presStyleLbl="node1" presStyleIdx="4" presStyleCnt="9" custLinFactX="-125164" custLinFactY="178505" custLinFactNeighborX="-200000" custLinFactNeighborY="200000">
        <dgm:presLayoutVars>
          <dgm:bulletEnabled val="1"/>
        </dgm:presLayoutVars>
      </dgm:prSet>
      <dgm:spPr/>
    </dgm:pt>
    <dgm:pt modelId="{59C1F92D-6CB9-41BB-8CF2-70728CD42D09}" type="pres">
      <dgm:prSet presAssocID="{32D401A9-5F4B-49F7-BA28-C65EA6CA99C1}" presName="sibTrans" presStyleCnt="0"/>
      <dgm:spPr/>
    </dgm:pt>
    <dgm:pt modelId="{09CD11B4-92F0-4F38-B1A4-2F2AEDCFC7A5}" type="pres">
      <dgm:prSet presAssocID="{496F0A3F-9C95-4011-B150-081AD0672F43}" presName="composite" presStyleCnt="0"/>
      <dgm:spPr/>
    </dgm:pt>
    <dgm:pt modelId="{6D12FF0A-B5CA-4693-A1CB-3EA607733EDF}" type="pres">
      <dgm:prSet presAssocID="{496F0A3F-9C95-4011-B150-081AD0672F43}" presName="rect1" presStyleLbl="bgImgPlace1" presStyleIdx="5" presStyleCnt="9" custLinFactX="141939" custLinFactNeighborX="200000" custLinFactNeighborY="-199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t="-13000" b="-13000"/>
          </a:stretch>
        </a:blipFill>
      </dgm:spPr>
      <dgm:extLst>
        <a:ext uri="{E40237B7-FDA0-4F09-8148-C483321AD2D9}">
          <dgm14:cNvPr xmlns:dgm14="http://schemas.microsoft.com/office/drawing/2010/diagram" id="0" name="" descr="Medical outline"/>
        </a:ext>
      </dgm:extLst>
    </dgm:pt>
    <dgm:pt modelId="{3CEE003E-E4FF-4614-8ADD-C154AFBD8F46}" type="pres">
      <dgm:prSet presAssocID="{496F0A3F-9C95-4011-B150-081AD0672F43}" presName="wedgeRectCallout1" presStyleLbl="node1" presStyleIdx="5" presStyleCnt="9" custLinFactX="186448" custLinFactNeighborX="200000" custLinFactNeighborY="-12352">
        <dgm:presLayoutVars>
          <dgm:bulletEnabled val="1"/>
        </dgm:presLayoutVars>
      </dgm:prSet>
      <dgm:spPr/>
    </dgm:pt>
    <dgm:pt modelId="{9CA9EB97-72DC-44DE-B8A6-7C82523FA15D}" type="pres">
      <dgm:prSet presAssocID="{43A82814-808D-4F95-869F-5194D47DAD90}" presName="sibTrans" presStyleCnt="0"/>
      <dgm:spPr/>
    </dgm:pt>
    <dgm:pt modelId="{5EEA883D-03A2-4FD6-8C82-9705C38F8C9B}" type="pres">
      <dgm:prSet presAssocID="{1CFB2399-EB93-42D3-966F-8A4307BD2D1B}" presName="composite" presStyleCnt="0"/>
      <dgm:spPr/>
    </dgm:pt>
    <dgm:pt modelId="{9997BFF9-7637-4C08-B7F1-781D4DEB23C6}" type="pres">
      <dgm:prSet presAssocID="{1CFB2399-EB93-42D3-966F-8A4307BD2D1B}" presName="rect1" presStyleLbl="bgImgPlace1" presStyleIdx="6" presStyleCnt="9" custLinFactX="7140" custLinFactNeighborX="100000" custLinFactNeighborY="-2302"/>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13000" b="-13000"/>
          </a:stretch>
        </a:blipFill>
      </dgm:spPr>
      <dgm:extLst>
        <a:ext uri="{E40237B7-FDA0-4F09-8148-C483321AD2D9}">
          <dgm14:cNvPr xmlns:dgm14="http://schemas.microsoft.com/office/drawing/2010/diagram" id="0" name="" descr="Food Safety outline"/>
        </a:ext>
      </dgm:extLst>
    </dgm:pt>
    <dgm:pt modelId="{7E28683A-8B49-4C6F-8346-E828B58D76D4}" type="pres">
      <dgm:prSet presAssocID="{1CFB2399-EB93-42D3-966F-8A4307BD2D1B}" presName="wedgeRectCallout1" presStyleLbl="node1" presStyleIdx="6" presStyleCnt="9" custScaleY="142309" custLinFactX="20381" custLinFactNeighborX="100000" custLinFactNeighborY="-6577">
        <dgm:presLayoutVars>
          <dgm:bulletEnabled val="1"/>
        </dgm:presLayoutVars>
      </dgm:prSet>
      <dgm:spPr/>
    </dgm:pt>
    <dgm:pt modelId="{B3AF6A38-A39F-42C2-9345-83E81C69CCDA}" type="pres">
      <dgm:prSet presAssocID="{115E3700-5E4A-4BC2-A464-37196CF9BBDD}" presName="sibTrans" presStyleCnt="0"/>
      <dgm:spPr/>
    </dgm:pt>
    <dgm:pt modelId="{3E6DE635-8AC6-4F1A-8730-AE3E6651D001}" type="pres">
      <dgm:prSet presAssocID="{99B69DD5-C2D5-478F-ADD7-61E561671AC2}" presName="composite" presStyleCnt="0"/>
      <dgm:spPr/>
    </dgm:pt>
    <dgm:pt modelId="{02BE63D0-7779-4ABC-9D09-8AA67F27C087}" type="pres">
      <dgm:prSet presAssocID="{99B69DD5-C2D5-478F-ADD7-61E561671AC2}" presName="rect1" presStyleLbl="bgImgPlace1" presStyleIdx="7" presStyleCnt="9" custLinFactX="71400" custLinFactY="-34537" custLinFactNeighborX="100000" custLinFactNeighborY="-100000"/>
      <dgm:spPr>
        <a:noFill/>
        <a:ln w="25400">
          <a:solidFill>
            <a:schemeClr val="tx2">
              <a:lumMod val="75000"/>
            </a:schemeClr>
          </a:solidFill>
        </a:ln>
      </dgm:spPr>
    </dgm:pt>
    <dgm:pt modelId="{EF054CC2-9B46-47B8-9DFA-B0974E72DC2A}" type="pres">
      <dgm:prSet presAssocID="{99B69DD5-C2D5-478F-ADD7-61E561671AC2}" presName="wedgeRectCallout1" presStyleLbl="node1" presStyleIdx="7" presStyleCnt="9" custScaleY="137031" custLinFactX="-100000" custLinFactNeighborX="-170412" custLinFactNeighborY="-29946">
        <dgm:presLayoutVars>
          <dgm:bulletEnabled val="1"/>
        </dgm:presLayoutVars>
      </dgm:prSet>
      <dgm:spPr/>
    </dgm:pt>
    <dgm:pt modelId="{E603D9DC-5F30-4AF1-B212-AE04EB3339AB}" type="pres">
      <dgm:prSet presAssocID="{4688229B-E39C-4BEE-9392-393CF33673A4}" presName="sibTrans" presStyleCnt="0"/>
      <dgm:spPr/>
    </dgm:pt>
    <dgm:pt modelId="{087F7BE0-33C6-4D78-8919-872AAE39F541}" type="pres">
      <dgm:prSet presAssocID="{22DE28C7-7003-4BB6-B927-B1D37E89FD7E}" presName="composite" presStyleCnt="0"/>
      <dgm:spPr/>
    </dgm:pt>
    <dgm:pt modelId="{26D8086E-6817-41AB-AA38-9F32712B2B65}" type="pres">
      <dgm:prSet presAssocID="{22DE28C7-7003-4BB6-B927-B1D37E89FD7E}" presName="rect1" presStyleLbl="bgImgPlace1" presStyleIdx="8" presStyleCnt="9" custLinFactX="-144027" custLinFactNeighborX="-200000" custLinFactNeighborY="-269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13000" b="-13000"/>
          </a:stretch>
        </a:blipFill>
      </dgm:spPr>
      <dgm:extLst>
        <a:ext uri="{E40237B7-FDA0-4F09-8148-C483321AD2D9}">
          <dgm14:cNvPr xmlns:dgm14="http://schemas.microsoft.com/office/drawing/2010/diagram" id="0" name="" descr="Lecturer outline"/>
        </a:ext>
      </dgm:extLst>
    </dgm:pt>
    <dgm:pt modelId="{3126BF4C-D62F-4666-B2EA-D88C6CFA0303}" type="pres">
      <dgm:prSet presAssocID="{22DE28C7-7003-4BB6-B927-B1D37E89FD7E}" presName="wedgeRectCallout1" presStyleLbl="node1" presStyleIdx="8" presStyleCnt="9" custScaleY="137031" custLinFactY="-200000" custLinFactNeighborX="65662" custLinFactNeighborY="-211215">
        <dgm:presLayoutVars>
          <dgm:bulletEnabled val="1"/>
        </dgm:presLayoutVars>
      </dgm:prSet>
      <dgm:spPr/>
    </dgm:pt>
  </dgm:ptLst>
  <dgm:cxnLst>
    <dgm:cxn modelId="{42AAB80E-5FCD-4680-A652-1A1952F0AD2B}" srcId="{ABA7A0BE-44F7-4D04-B67C-8665D8F3BD1B}" destId="{92EE85DC-F471-4455-8C78-DE345F5E15FF}" srcOrd="1" destOrd="0" parTransId="{FA9A3F56-6534-454C-89EC-7FC876826441}" sibTransId="{55865613-53DE-409D-BFA1-3C8B0CC08AFC}"/>
    <dgm:cxn modelId="{310A4B13-EE66-4541-93DB-077536A6EB5F}" type="presOf" srcId="{1CFB2399-EB93-42D3-966F-8A4307BD2D1B}" destId="{7E28683A-8B49-4C6F-8346-E828B58D76D4}" srcOrd="0" destOrd="0" presId="urn:microsoft.com/office/officeart/2008/layout/BendingPictureCaptionList"/>
    <dgm:cxn modelId="{AA956217-C882-46D7-BF01-07D3A584A1ED}" srcId="{ABA7A0BE-44F7-4D04-B67C-8665D8F3BD1B}" destId="{22DE28C7-7003-4BB6-B927-B1D37E89FD7E}" srcOrd="8" destOrd="0" parTransId="{E9D408BF-1C96-4CE3-A33B-E5744BA18E0C}" sibTransId="{DE8C4A9D-50B8-40A4-BD92-499F061C4FA5}"/>
    <dgm:cxn modelId="{CBE7A61B-5D6C-40F7-BD17-1D99DF2D043C}" srcId="{ABA7A0BE-44F7-4D04-B67C-8665D8F3BD1B}" destId="{A9E5E324-D517-4C71-9428-79BC9FD9D5CE}" srcOrd="3" destOrd="0" parTransId="{4FF20930-DEA9-424A-B7CE-590A91700CC8}" sibTransId="{006314DF-D3B7-4489-A5CB-4D35AFB8B281}"/>
    <dgm:cxn modelId="{5F157625-BB7F-4CFC-8F2C-CDB25A6BEDE8}" type="presOf" srcId="{92EE85DC-F471-4455-8C78-DE345F5E15FF}" destId="{70A0CF5E-5C4B-4A06-9159-4656A9A6CC41}" srcOrd="0" destOrd="0" presId="urn:microsoft.com/office/officeart/2008/layout/BendingPictureCaptionList"/>
    <dgm:cxn modelId="{BC49DA33-9ADA-4BF9-8D13-B025C6F392A6}" srcId="{ABA7A0BE-44F7-4D04-B67C-8665D8F3BD1B}" destId="{33A9F244-5C2E-4684-8789-D515EBC294E7}" srcOrd="4" destOrd="0" parTransId="{F6AD5319-2F37-4F5E-9883-196C8960D3FD}" sibTransId="{32D401A9-5F4B-49F7-BA28-C65EA6CA99C1}"/>
    <dgm:cxn modelId="{C275D766-2480-4EB9-BC33-3DD235C152E4}" type="presOf" srcId="{33A9F244-5C2E-4684-8789-D515EBC294E7}" destId="{57FA052D-725A-4E1E-9610-59DDAA65C8F2}" srcOrd="0" destOrd="0" presId="urn:microsoft.com/office/officeart/2008/layout/BendingPictureCaptionList"/>
    <dgm:cxn modelId="{A3BFDF66-907B-4CE2-A418-B8D60D57A1EF}" srcId="{ABA7A0BE-44F7-4D04-B67C-8665D8F3BD1B}" destId="{38C0E691-8B63-41CA-98B8-7109B47FC3D0}" srcOrd="2" destOrd="0" parTransId="{7A5E1D36-A792-4047-9BA5-FEEFA2F29AB9}" sibTransId="{34AA9244-F7BC-480B-BDC5-585BCB4D5D17}"/>
    <dgm:cxn modelId="{8508AA6B-14BD-4EFC-91DB-FA219902B6BE}" type="presOf" srcId="{99B69DD5-C2D5-478F-ADD7-61E561671AC2}" destId="{EF054CC2-9B46-47B8-9DFA-B0974E72DC2A}" srcOrd="0" destOrd="0" presId="urn:microsoft.com/office/officeart/2008/layout/BendingPictureCaptionList"/>
    <dgm:cxn modelId="{2A444859-9466-4CAA-9E2C-0821ABBD952D}" srcId="{ABA7A0BE-44F7-4D04-B67C-8665D8F3BD1B}" destId="{1CFB2399-EB93-42D3-966F-8A4307BD2D1B}" srcOrd="6" destOrd="0" parTransId="{9D3C6FA1-4E71-481C-BAD2-7ED113161C80}" sibTransId="{115E3700-5E4A-4BC2-A464-37196CF9BBDD}"/>
    <dgm:cxn modelId="{B434C57B-DB39-4FE3-8E27-D5D193AD9515}" type="presOf" srcId="{867FD915-9CC4-4DD1-87DA-012CEF82FFC7}" destId="{71A8367B-9DA9-401B-9AF2-C322E2BB6BC6}" srcOrd="0" destOrd="0" presId="urn:microsoft.com/office/officeart/2008/layout/BendingPictureCaptionList"/>
    <dgm:cxn modelId="{1653457E-F46B-4382-A9A1-F681FEFD4B55}" type="presOf" srcId="{38C0E691-8B63-41CA-98B8-7109B47FC3D0}" destId="{82B9B7FA-94E0-40A2-BC79-7E36B782C0DF}" srcOrd="0" destOrd="0" presId="urn:microsoft.com/office/officeart/2008/layout/BendingPictureCaptionList"/>
    <dgm:cxn modelId="{CCBE0FA3-E945-4B0A-AC2F-1DB29D22329D}" type="presOf" srcId="{22DE28C7-7003-4BB6-B927-B1D37E89FD7E}" destId="{3126BF4C-D62F-4666-B2EA-D88C6CFA0303}" srcOrd="0" destOrd="0" presId="urn:microsoft.com/office/officeart/2008/layout/BendingPictureCaptionList"/>
    <dgm:cxn modelId="{0B62ACAF-3043-4893-97D2-310B16E113E9}" type="presOf" srcId="{A9E5E324-D517-4C71-9428-79BC9FD9D5CE}" destId="{8AD01CA9-55E1-404E-9B2A-B186DB1728D2}" srcOrd="0" destOrd="0" presId="urn:microsoft.com/office/officeart/2008/layout/BendingPictureCaptionList"/>
    <dgm:cxn modelId="{19DC61BF-F3C5-44B7-931D-AE14181FCE70}" type="presOf" srcId="{496F0A3F-9C95-4011-B150-081AD0672F43}" destId="{3CEE003E-E4FF-4614-8ADD-C154AFBD8F46}" srcOrd="0" destOrd="0" presId="urn:microsoft.com/office/officeart/2008/layout/BendingPictureCaptionList"/>
    <dgm:cxn modelId="{546C8BBF-2B58-4FA9-872C-FFD73F696CBC}" srcId="{ABA7A0BE-44F7-4D04-B67C-8665D8F3BD1B}" destId="{99B69DD5-C2D5-478F-ADD7-61E561671AC2}" srcOrd="7" destOrd="0" parTransId="{59548363-833E-45A7-958E-93E2C2B53693}" sibTransId="{4688229B-E39C-4BEE-9392-393CF33673A4}"/>
    <dgm:cxn modelId="{D8DB16D3-C143-411A-BDC0-516B83658B26}" type="presOf" srcId="{ABA7A0BE-44F7-4D04-B67C-8665D8F3BD1B}" destId="{D0A62F9C-1124-4894-B5D6-91F27C47EA13}" srcOrd="0" destOrd="0" presId="urn:microsoft.com/office/officeart/2008/layout/BendingPictureCaptionList"/>
    <dgm:cxn modelId="{060128EA-4841-4300-8240-3D539165FBF2}" srcId="{ABA7A0BE-44F7-4D04-B67C-8665D8F3BD1B}" destId="{867FD915-9CC4-4DD1-87DA-012CEF82FFC7}" srcOrd="0" destOrd="0" parTransId="{B083BD81-2996-4E28-AA3E-43CE5D8EF20E}" sibTransId="{C618C7A2-EE9A-4362-BFD8-A99CDCDF2784}"/>
    <dgm:cxn modelId="{ACC37AFC-8098-4036-81CE-807E1F1CF688}" srcId="{ABA7A0BE-44F7-4D04-B67C-8665D8F3BD1B}" destId="{496F0A3F-9C95-4011-B150-081AD0672F43}" srcOrd="5" destOrd="0" parTransId="{ADFB7922-21E8-426B-B1C9-670BB456C30A}" sibTransId="{43A82814-808D-4F95-869F-5194D47DAD90}"/>
    <dgm:cxn modelId="{B9773C34-0544-4AD0-9DD3-110779745969}" type="presParOf" srcId="{D0A62F9C-1124-4894-B5D6-91F27C47EA13}" destId="{23B59D52-0655-469C-96B0-1FA27AA94036}" srcOrd="0" destOrd="0" presId="urn:microsoft.com/office/officeart/2008/layout/BendingPictureCaptionList"/>
    <dgm:cxn modelId="{77CBA931-EB6D-4694-AD30-A923B6474955}" type="presParOf" srcId="{23B59D52-0655-469C-96B0-1FA27AA94036}" destId="{43404C14-4039-4D5C-85AF-D9424146EE70}" srcOrd="0" destOrd="0" presId="urn:microsoft.com/office/officeart/2008/layout/BendingPictureCaptionList"/>
    <dgm:cxn modelId="{5BD2D12C-211F-4536-B0ED-BE17D88799ED}" type="presParOf" srcId="{23B59D52-0655-469C-96B0-1FA27AA94036}" destId="{71A8367B-9DA9-401B-9AF2-C322E2BB6BC6}" srcOrd="1" destOrd="0" presId="urn:microsoft.com/office/officeart/2008/layout/BendingPictureCaptionList"/>
    <dgm:cxn modelId="{0A2BF121-B2DC-4973-A9A0-01F79BDF3507}" type="presParOf" srcId="{D0A62F9C-1124-4894-B5D6-91F27C47EA13}" destId="{76DAC509-70D8-4DF0-9ECE-8F355CAD89AA}" srcOrd="1" destOrd="0" presId="urn:microsoft.com/office/officeart/2008/layout/BendingPictureCaptionList"/>
    <dgm:cxn modelId="{6E5D33E4-8961-42B2-A636-7E1155CC0D88}" type="presParOf" srcId="{D0A62F9C-1124-4894-B5D6-91F27C47EA13}" destId="{74816023-68F9-493A-B057-82DC8CBDBE1A}" srcOrd="2" destOrd="0" presId="urn:microsoft.com/office/officeart/2008/layout/BendingPictureCaptionList"/>
    <dgm:cxn modelId="{FF850FD2-A01A-4350-AD2C-F9A4DD690CB4}" type="presParOf" srcId="{74816023-68F9-493A-B057-82DC8CBDBE1A}" destId="{3CE37438-F571-4EAF-BDEE-FF4A2EA3BB04}" srcOrd="0" destOrd="0" presId="urn:microsoft.com/office/officeart/2008/layout/BendingPictureCaptionList"/>
    <dgm:cxn modelId="{0E33A71E-39ED-49BB-BAB4-0983EB4378BC}" type="presParOf" srcId="{74816023-68F9-493A-B057-82DC8CBDBE1A}" destId="{70A0CF5E-5C4B-4A06-9159-4656A9A6CC41}" srcOrd="1" destOrd="0" presId="urn:microsoft.com/office/officeart/2008/layout/BendingPictureCaptionList"/>
    <dgm:cxn modelId="{89C6C3F7-7986-4145-8962-5B901786B506}" type="presParOf" srcId="{D0A62F9C-1124-4894-B5D6-91F27C47EA13}" destId="{F932EAA6-D8E7-44CC-90CC-13ABA2033690}" srcOrd="3" destOrd="0" presId="urn:microsoft.com/office/officeart/2008/layout/BendingPictureCaptionList"/>
    <dgm:cxn modelId="{29800C17-B453-42C4-8D2C-E197DB349854}" type="presParOf" srcId="{D0A62F9C-1124-4894-B5D6-91F27C47EA13}" destId="{E456C8E9-A58A-4C84-BA45-EEF45A6A3CD0}" srcOrd="4" destOrd="0" presId="urn:microsoft.com/office/officeart/2008/layout/BendingPictureCaptionList"/>
    <dgm:cxn modelId="{F1C20EC5-65FE-492B-9913-0CCD39D29074}" type="presParOf" srcId="{E456C8E9-A58A-4C84-BA45-EEF45A6A3CD0}" destId="{CA3BAAE2-97BD-4871-A740-BEC6B1AA01D5}" srcOrd="0" destOrd="0" presId="urn:microsoft.com/office/officeart/2008/layout/BendingPictureCaptionList"/>
    <dgm:cxn modelId="{525AEEEB-A96A-43C1-968E-72ABFAB11A87}" type="presParOf" srcId="{E456C8E9-A58A-4C84-BA45-EEF45A6A3CD0}" destId="{82B9B7FA-94E0-40A2-BC79-7E36B782C0DF}" srcOrd="1" destOrd="0" presId="urn:microsoft.com/office/officeart/2008/layout/BendingPictureCaptionList"/>
    <dgm:cxn modelId="{57CF52DE-055D-4AE1-89B6-B930990A552E}" type="presParOf" srcId="{D0A62F9C-1124-4894-B5D6-91F27C47EA13}" destId="{C60FCA71-E217-4974-A9A1-9AC2CFA38CA4}" srcOrd="5" destOrd="0" presId="urn:microsoft.com/office/officeart/2008/layout/BendingPictureCaptionList"/>
    <dgm:cxn modelId="{F1D6F179-351A-46A8-B9F7-1195AF92C9D1}" type="presParOf" srcId="{D0A62F9C-1124-4894-B5D6-91F27C47EA13}" destId="{5579D4C5-FA30-4AE5-87EF-4D4F65135552}" srcOrd="6" destOrd="0" presId="urn:microsoft.com/office/officeart/2008/layout/BendingPictureCaptionList"/>
    <dgm:cxn modelId="{A80D4093-6C77-4326-9AA6-3ED20BA5BA01}" type="presParOf" srcId="{5579D4C5-FA30-4AE5-87EF-4D4F65135552}" destId="{BBA73303-716E-45E9-AD4A-EDD30B58D7B0}" srcOrd="0" destOrd="0" presId="urn:microsoft.com/office/officeart/2008/layout/BendingPictureCaptionList"/>
    <dgm:cxn modelId="{BFC9C26F-FAD5-45CE-A2E8-3785C0C8E025}" type="presParOf" srcId="{5579D4C5-FA30-4AE5-87EF-4D4F65135552}" destId="{8AD01CA9-55E1-404E-9B2A-B186DB1728D2}" srcOrd="1" destOrd="0" presId="urn:microsoft.com/office/officeart/2008/layout/BendingPictureCaptionList"/>
    <dgm:cxn modelId="{EF073F95-3834-4DFC-8DB0-6CBCAFDDA8DE}" type="presParOf" srcId="{D0A62F9C-1124-4894-B5D6-91F27C47EA13}" destId="{EFCCBACD-9987-4860-B3E4-0A11F15B1B24}" srcOrd="7" destOrd="0" presId="urn:microsoft.com/office/officeart/2008/layout/BendingPictureCaptionList"/>
    <dgm:cxn modelId="{5AF34483-096F-4142-A71C-DA71AE9A4D2A}" type="presParOf" srcId="{D0A62F9C-1124-4894-B5D6-91F27C47EA13}" destId="{6AEC7A3A-3E68-485B-AA94-37C60AE6E4DD}" srcOrd="8" destOrd="0" presId="urn:microsoft.com/office/officeart/2008/layout/BendingPictureCaptionList"/>
    <dgm:cxn modelId="{C6A275A4-8549-4EC1-9A1A-B01CED6CD515}" type="presParOf" srcId="{6AEC7A3A-3E68-485B-AA94-37C60AE6E4DD}" destId="{48A51137-FF67-46DE-A6DC-B22C02D54030}" srcOrd="0" destOrd="0" presId="urn:microsoft.com/office/officeart/2008/layout/BendingPictureCaptionList"/>
    <dgm:cxn modelId="{7C62B401-3831-46D6-A206-5FD5B65AE10F}" type="presParOf" srcId="{6AEC7A3A-3E68-485B-AA94-37C60AE6E4DD}" destId="{57FA052D-725A-4E1E-9610-59DDAA65C8F2}" srcOrd="1" destOrd="0" presId="urn:microsoft.com/office/officeart/2008/layout/BendingPictureCaptionList"/>
    <dgm:cxn modelId="{8E5314F0-BF79-4824-AA29-1A2C8FDA0D67}" type="presParOf" srcId="{D0A62F9C-1124-4894-B5D6-91F27C47EA13}" destId="{59C1F92D-6CB9-41BB-8CF2-70728CD42D09}" srcOrd="9" destOrd="0" presId="urn:microsoft.com/office/officeart/2008/layout/BendingPictureCaptionList"/>
    <dgm:cxn modelId="{647B461E-52FB-46DD-A289-F11C8C70B065}" type="presParOf" srcId="{D0A62F9C-1124-4894-B5D6-91F27C47EA13}" destId="{09CD11B4-92F0-4F38-B1A4-2F2AEDCFC7A5}" srcOrd="10" destOrd="0" presId="urn:microsoft.com/office/officeart/2008/layout/BendingPictureCaptionList"/>
    <dgm:cxn modelId="{26E5529D-FAD7-43BE-88AD-E6A55C60E488}" type="presParOf" srcId="{09CD11B4-92F0-4F38-B1A4-2F2AEDCFC7A5}" destId="{6D12FF0A-B5CA-4693-A1CB-3EA607733EDF}" srcOrd="0" destOrd="0" presId="urn:microsoft.com/office/officeart/2008/layout/BendingPictureCaptionList"/>
    <dgm:cxn modelId="{7B8FA7D8-C3D9-46EF-815C-882042E1731B}" type="presParOf" srcId="{09CD11B4-92F0-4F38-B1A4-2F2AEDCFC7A5}" destId="{3CEE003E-E4FF-4614-8ADD-C154AFBD8F46}" srcOrd="1" destOrd="0" presId="urn:microsoft.com/office/officeart/2008/layout/BendingPictureCaptionList"/>
    <dgm:cxn modelId="{067EAFC2-02F0-4AC4-8197-59B0CA154E95}" type="presParOf" srcId="{D0A62F9C-1124-4894-B5D6-91F27C47EA13}" destId="{9CA9EB97-72DC-44DE-B8A6-7C82523FA15D}" srcOrd="11" destOrd="0" presId="urn:microsoft.com/office/officeart/2008/layout/BendingPictureCaptionList"/>
    <dgm:cxn modelId="{8BC943A4-A108-406A-A921-C48743709DBF}" type="presParOf" srcId="{D0A62F9C-1124-4894-B5D6-91F27C47EA13}" destId="{5EEA883D-03A2-4FD6-8C82-9705C38F8C9B}" srcOrd="12" destOrd="0" presId="urn:microsoft.com/office/officeart/2008/layout/BendingPictureCaptionList"/>
    <dgm:cxn modelId="{8F3ED8FA-1926-4E9B-9299-92C9EFC5D6FB}" type="presParOf" srcId="{5EEA883D-03A2-4FD6-8C82-9705C38F8C9B}" destId="{9997BFF9-7637-4C08-B7F1-781D4DEB23C6}" srcOrd="0" destOrd="0" presId="urn:microsoft.com/office/officeart/2008/layout/BendingPictureCaptionList"/>
    <dgm:cxn modelId="{2D664C5E-1A7E-49FD-A151-63B8E834A33E}" type="presParOf" srcId="{5EEA883D-03A2-4FD6-8C82-9705C38F8C9B}" destId="{7E28683A-8B49-4C6F-8346-E828B58D76D4}" srcOrd="1" destOrd="0" presId="urn:microsoft.com/office/officeart/2008/layout/BendingPictureCaptionList"/>
    <dgm:cxn modelId="{EAA73FEA-D8CD-4CFB-A500-DA8788B5B439}" type="presParOf" srcId="{D0A62F9C-1124-4894-B5D6-91F27C47EA13}" destId="{B3AF6A38-A39F-42C2-9345-83E81C69CCDA}" srcOrd="13" destOrd="0" presId="urn:microsoft.com/office/officeart/2008/layout/BendingPictureCaptionList"/>
    <dgm:cxn modelId="{0C1A0EB0-9DF5-464B-B178-BBA822D91049}" type="presParOf" srcId="{D0A62F9C-1124-4894-B5D6-91F27C47EA13}" destId="{3E6DE635-8AC6-4F1A-8730-AE3E6651D001}" srcOrd="14" destOrd="0" presId="urn:microsoft.com/office/officeart/2008/layout/BendingPictureCaptionList"/>
    <dgm:cxn modelId="{EBEE7595-321F-4146-82BD-B4373BB39138}" type="presParOf" srcId="{3E6DE635-8AC6-4F1A-8730-AE3E6651D001}" destId="{02BE63D0-7779-4ABC-9D09-8AA67F27C087}" srcOrd="0" destOrd="0" presId="urn:microsoft.com/office/officeart/2008/layout/BendingPictureCaptionList"/>
    <dgm:cxn modelId="{4C3D7E8E-CF60-4E38-A0C8-EA32D94BCEB6}" type="presParOf" srcId="{3E6DE635-8AC6-4F1A-8730-AE3E6651D001}" destId="{EF054CC2-9B46-47B8-9DFA-B0974E72DC2A}" srcOrd="1" destOrd="0" presId="urn:microsoft.com/office/officeart/2008/layout/BendingPictureCaptionList"/>
    <dgm:cxn modelId="{04D313F0-E100-4125-B540-8D4DA210431B}" type="presParOf" srcId="{D0A62F9C-1124-4894-B5D6-91F27C47EA13}" destId="{E603D9DC-5F30-4AF1-B212-AE04EB3339AB}" srcOrd="15" destOrd="0" presId="urn:microsoft.com/office/officeart/2008/layout/BendingPictureCaptionList"/>
    <dgm:cxn modelId="{D7AF467C-178F-4D7A-A99D-212AA09E69C2}" type="presParOf" srcId="{D0A62F9C-1124-4894-B5D6-91F27C47EA13}" destId="{087F7BE0-33C6-4D78-8919-872AAE39F541}" srcOrd="16" destOrd="0" presId="urn:microsoft.com/office/officeart/2008/layout/BendingPictureCaptionList"/>
    <dgm:cxn modelId="{AB552D1E-0A1B-4A65-8D76-25420725CB02}" type="presParOf" srcId="{087F7BE0-33C6-4D78-8919-872AAE39F541}" destId="{26D8086E-6817-41AB-AA38-9F32712B2B65}" srcOrd="0" destOrd="0" presId="urn:microsoft.com/office/officeart/2008/layout/BendingPictureCaptionList"/>
    <dgm:cxn modelId="{CBDC90ED-9A8C-4149-AF5D-F1EFB8CBAE9B}" type="presParOf" srcId="{087F7BE0-33C6-4D78-8919-872AAE39F541}" destId="{3126BF4C-D62F-4666-B2EA-D88C6CFA0303}" srcOrd="1" destOrd="0" presId="urn:microsoft.com/office/officeart/2008/layout/BendingPictureCaption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C8C34-479D-4E1A-B7ED-BD213745582B}">
      <dsp:nvSpPr>
        <dsp:cNvPr id="0" name=""/>
        <dsp:cNvSpPr/>
      </dsp:nvSpPr>
      <dsp:spPr>
        <a:xfrm>
          <a:off x="3763342" y="655237"/>
          <a:ext cx="137256" cy="1547461"/>
        </a:xfrm>
        <a:custGeom>
          <a:avLst/>
          <a:gdLst/>
          <a:ahLst/>
          <a:cxnLst/>
          <a:rect l="0" t="0" r="0" b="0"/>
          <a:pathLst>
            <a:path>
              <a:moveTo>
                <a:pt x="137256" y="0"/>
              </a:moveTo>
              <a:lnTo>
                <a:pt x="137256" y="1547461"/>
              </a:lnTo>
              <a:lnTo>
                <a:pt x="0" y="154746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0A20EB-8886-4F05-970B-18142B3F710F}">
      <dsp:nvSpPr>
        <dsp:cNvPr id="0" name=""/>
        <dsp:cNvSpPr/>
      </dsp:nvSpPr>
      <dsp:spPr>
        <a:xfrm>
          <a:off x="3900599" y="655237"/>
          <a:ext cx="137256" cy="601315"/>
        </a:xfrm>
        <a:custGeom>
          <a:avLst/>
          <a:gdLst/>
          <a:ahLst/>
          <a:cxnLst/>
          <a:rect l="0" t="0" r="0" b="0"/>
          <a:pathLst>
            <a:path>
              <a:moveTo>
                <a:pt x="0" y="0"/>
              </a:moveTo>
              <a:lnTo>
                <a:pt x="0" y="601315"/>
              </a:lnTo>
              <a:lnTo>
                <a:pt x="137256" y="601315"/>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130DE2-FB74-4847-9EFE-889C3CE0DFB1}">
      <dsp:nvSpPr>
        <dsp:cNvPr id="0" name=""/>
        <dsp:cNvSpPr/>
      </dsp:nvSpPr>
      <dsp:spPr>
        <a:xfrm>
          <a:off x="3763342" y="655237"/>
          <a:ext cx="137256" cy="601315"/>
        </a:xfrm>
        <a:custGeom>
          <a:avLst/>
          <a:gdLst/>
          <a:ahLst/>
          <a:cxnLst/>
          <a:rect l="0" t="0" r="0" b="0"/>
          <a:pathLst>
            <a:path>
              <a:moveTo>
                <a:pt x="137256" y="0"/>
              </a:moveTo>
              <a:lnTo>
                <a:pt x="137256" y="601315"/>
              </a:lnTo>
              <a:lnTo>
                <a:pt x="0" y="601315"/>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035876-79C7-4416-A13D-97E45F514F20}">
      <dsp:nvSpPr>
        <dsp:cNvPr id="0" name=""/>
        <dsp:cNvSpPr/>
      </dsp:nvSpPr>
      <dsp:spPr>
        <a:xfrm>
          <a:off x="5750297" y="3560799"/>
          <a:ext cx="196081" cy="1529432"/>
        </a:xfrm>
        <a:custGeom>
          <a:avLst/>
          <a:gdLst/>
          <a:ahLst/>
          <a:cxnLst/>
          <a:rect l="0" t="0" r="0" b="0"/>
          <a:pathLst>
            <a:path>
              <a:moveTo>
                <a:pt x="0" y="0"/>
              </a:moveTo>
              <a:lnTo>
                <a:pt x="0" y="1529432"/>
              </a:lnTo>
              <a:lnTo>
                <a:pt x="196081" y="152943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78B741-8DE4-4D5B-A17D-7142FCBFF972}">
      <dsp:nvSpPr>
        <dsp:cNvPr id="0" name=""/>
        <dsp:cNvSpPr/>
      </dsp:nvSpPr>
      <dsp:spPr>
        <a:xfrm>
          <a:off x="5750297" y="3560799"/>
          <a:ext cx="196081" cy="601315"/>
        </a:xfrm>
        <a:custGeom>
          <a:avLst/>
          <a:gdLst/>
          <a:ahLst/>
          <a:cxnLst/>
          <a:rect l="0" t="0" r="0" b="0"/>
          <a:pathLst>
            <a:path>
              <a:moveTo>
                <a:pt x="0" y="0"/>
              </a:moveTo>
              <a:lnTo>
                <a:pt x="0" y="601315"/>
              </a:lnTo>
              <a:lnTo>
                <a:pt x="196081" y="60131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CD4709-87E0-438D-96F4-4EF47E9E58C8}">
      <dsp:nvSpPr>
        <dsp:cNvPr id="0" name=""/>
        <dsp:cNvSpPr/>
      </dsp:nvSpPr>
      <dsp:spPr>
        <a:xfrm>
          <a:off x="3900599" y="655237"/>
          <a:ext cx="2372580" cy="2251958"/>
        </a:xfrm>
        <a:custGeom>
          <a:avLst/>
          <a:gdLst/>
          <a:ahLst/>
          <a:cxnLst/>
          <a:rect l="0" t="0" r="0" b="0"/>
          <a:pathLst>
            <a:path>
              <a:moveTo>
                <a:pt x="0" y="0"/>
              </a:moveTo>
              <a:lnTo>
                <a:pt x="0" y="2114701"/>
              </a:lnTo>
              <a:lnTo>
                <a:pt x="2372580" y="2114701"/>
              </a:lnTo>
              <a:lnTo>
                <a:pt x="2372580" y="225195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F78E5F-F9B4-4F8E-929B-66F913947235}">
      <dsp:nvSpPr>
        <dsp:cNvPr id="0" name=""/>
        <dsp:cNvSpPr/>
      </dsp:nvSpPr>
      <dsp:spPr>
        <a:xfrm>
          <a:off x="3900599" y="655237"/>
          <a:ext cx="790860" cy="2251958"/>
        </a:xfrm>
        <a:custGeom>
          <a:avLst/>
          <a:gdLst/>
          <a:ahLst/>
          <a:cxnLst/>
          <a:rect l="0" t="0" r="0" b="0"/>
          <a:pathLst>
            <a:path>
              <a:moveTo>
                <a:pt x="0" y="0"/>
              </a:moveTo>
              <a:lnTo>
                <a:pt x="0" y="2114701"/>
              </a:lnTo>
              <a:lnTo>
                <a:pt x="790860" y="2114701"/>
              </a:lnTo>
              <a:lnTo>
                <a:pt x="790860" y="225195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F87858-173D-4C05-B1EC-2C3D6B32D04D}">
      <dsp:nvSpPr>
        <dsp:cNvPr id="0" name=""/>
        <dsp:cNvSpPr/>
      </dsp:nvSpPr>
      <dsp:spPr>
        <a:xfrm>
          <a:off x="3109738" y="655237"/>
          <a:ext cx="790860" cy="2251958"/>
        </a:xfrm>
        <a:custGeom>
          <a:avLst/>
          <a:gdLst/>
          <a:ahLst/>
          <a:cxnLst/>
          <a:rect l="0" t="0" r="0" b="0"/>
          <a:pathLst>
            <a:path>
              <a:moveTo>
                <a:pt x="790860" y="0"/>
              </a:moveTo>
              <a:lnTo>
                <a:pt x="790860" y="2114701"/>
              </a:lnTo>
              <a:lnTo>
                <a:pt x="0" y="2114701"/>
              </a:lnTo>
              <a:lnTo>
                <a:pt x="0" y="225195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27B4EB-CF8A-4D1C-8C16-DF78A2408473}">
      <dsp:nvSpPr>
        <dsp:cNvPr id="0" name=""/>
        <dsp:cNvSpPr/>
      </dsp:nvSpPr>
      <dsp:spPr>
        <a:xfrm>
          <a:off x="1528018" y="655237"/>
          <a:ext cx="2372580" cy="2251958"/>
        </a:xfrm>
        <a:custGeom>
          <a:avLst/>
          <a:gdLst/>
          <a:ahLst/>
          <a:cxnLst/>
          <a:rect l="0" t="0" r="0" b="0"/>
          <a:pathLst>
            <a:path>
              <a:moveTo>
                <a:pt x="2372580" y="0"/>
              </a:moveTo>
              <a:lnTo>
                <a:pt x="2372580" y="2114701"/>
              </a:lnTo>
              <a:lnTo>
                <a:pt x="0" y="2114701"/>
              </a:lnTo>
              <a:lnTo>
                <a:pt x="0" y="225195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6834F6-2F63-4D14-B3CF-388ECDD11D76}">
      <dsp:nvSpPr>
        <dsp:cNvPr id="0" name=""/>
        <dsp:cNvSpPr/>
      </dsp:nvSpPr>
      <dsp:spPr>
        <a:xfrm>
          <a:off x="2898997" y="1633"/>
          <a:ext cx="2003203" cy="6536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Incident Command</a:t>
          </a:r>
          <a:r>
            <a:rPr lang="en-US" sz="1500" kern="1200" dirty="0">
              <a:latin typeface="Century Gothic" panose="020B0502020202020204"/>
            </a:rPr>
            <a:t> / Unified Command</a:t>
          </a:r>
          <a:endParaRPr lang="en-US" sz="1500" kern="1200" dirty="0"/>
        </a:p>
      </dsp:txBody>
      <dsp:txXfrm>
        <a:off x="2898997" y="1633"/>
        <a:ext cx="2003203" cy="653603"/>
      </dsp:txXfrm>
    </dsp:sp>
    <dsp:sp modelId="{2D868440-4255-4B79-8B6E-446687ACF474}">
      <dsp:nvSpPr>
        <dsp:cNvPr id="0" name=""/>
        <dsp:cNvSpPr/>
      </dsp:nvSpPr>
      <dsp:spPr>
        <a:xfrm>
          <a:off x="874414" y="2907195"/>
          <a:ext cx="1307207" cy="6536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Logistics</a:t>
          </a:r>
        </a:p>
      </dsp:txBody>
      <dsp:txXfrm>
        <a:off x="874414" y="2907195"/>
        <a:ext cx="1307207" cy="653603"/>
      </dsp:txXfrm>
    </dsp:sp>
    <dsp:sp modelId="{0A4E7F04-58C1-4383-84CF-F2A139A67B20}">
      <dsp:nvSpPr>
        <dsp:cNvPr id="0" name=""/>
        <dsp:cNvSpPr/>
      </dsp:nvSpPr>
      <dsp:spPr>
        <a:xfrm>
          <a:off x="2456135" y="2907195"/>
          <a:ext cx="1307207" cy="6536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Admin/Finance</a:t>
          </a:r>
        </a:p>
      </dsp:txBody>
      <dsp:txXfrm>
        <a:off x="2456135" y="2907195"/>
        <a:ext cx="1307207" cy="653603"/>
      </dsp:txXfrm>
    </dsp:sp>
    <dsp:sp modelId="{7277E20C-A515-4F8A-902D-D0482C76732C}">
      <dsp:nvSpPr>
        <dsp:cNvPr id="0" name=""/>
        <dsp:cNvSpPr/>
      </dsp:nvSpPr>
      <dsp:spPr>
        <a:xfrm>
          <a:off x="4037855" y="2907195"/>
          <a:ext cx="1307207" cy="6536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Planning</a:t>
          </a:r>
        </a:p>
      </dsp:txBody>
      <dsp:txXfrm>
        <a:off x="4037855" y="2907195"/>
        <a:ext cx="1307207" cy="653603"/>
      </dsp:txXfrm>
    </dsp:sp>
    <dsp:sp modelId="{43AD20AA-3EB0-4B14-86C2-4965B006A905}">
      <dsp:nvSpPr>
        <dsp:cNvPr id="0" name=""/>
        <dsp:cNvSpPr/>
      </dsp:nvSpPr>
      <dsp:spPr>
        <a:xfrm>
          <a:off x="5619576" y="2907195"/>
          <a:ext cx="1307207" cy="6536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Operations</a:t>
          </a:r>
        </a:p>
      </dsp:txBody>
      <dsp:txXfrm>
        <a:off x="5619576" y="2907195"/>
        <a:ext cx="1307207" cy="653603"/>
      </dsp:txXfrm>
    </dsp:sp>
    <dsp:sp modelId="{ED6B7889-9C94-4F08-AC9D-C5A4ADD5E984}">
      <dsp:nvSpPr>
        <dsp:cNvPr id="0" name=""/>
        <dsp:cNvSpPr/>
      </dsp:nvSpPr>
      <dsp:spPr>
        <a:xfrm>
          <a:off x="5946378" y="3835312"/>
          <a:ext cx="1307207" cy="653603"/>
        </a:xfrm>
        <a:prstGeom prst="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Response</a:t>
          </a:r>
          <a:endParaRPr lang="en-US" sz="1200" kern="1200" dirty="0"/>
        </a:p>
      </dsp:txBody>
      <dsp:txXfrm>
        <a:off x="5946378" y="3835312"/>
        <a:ext cx="1307207" cy="653603"/>
      </dsp:txXfrm>
    </dsp:sp>
    <dsp:sp modelId="{CBF01772-0904-404E-9C61-04A3AC501E5E}">
      <dsp:nvSpPr>
        <dsp:cNvPr id="0" name=""/>
        <dsp:cNvSpPr/>
      </dsp:nvSpPr>
      <dsp:spPr>
        <a:xfrm>
          <a:off x="5946378" y="4763429"/>
          <a:ext cx="1307207" cy="653603"/>
        </a:xfrm>
        <a:prstGeom prst="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Recovery</a:t>
          </a:r>
          <a:endParaRPr lang="en-US" sz="1200" kern="1200" dirty="0"/>
        </a:p>
      </dsp:txBody>
      <dsp:txXfrm>
        <a:off x="5946378" y="4763429"/>
        <a:ext cx="1307207" cy="653603"/>
      </dsp:txXfrm>
    </dsp:sp>
    <dsp:sp modelId="{03535B14-B106-4272-82EA-D209EE489A57}">
      <dsp:nvSpPr>
        <dsp:cNvPr id="0" name=""/>
        <dsp:cNvSpPr/>
      </dsp:nvSpPr>
      <dsp:spPr>
        <a:xfrm>
          <a:off x="2456135" y="929750"/>
          <a:ext cx="1307207" cy="6536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PIO</a:t>
          </a:r>
        </a:p>
      </dsp:txBody>
      <dsp:txXfrm>
        <a:off x="2456135" y="929750"/>
        <a:ext cx="1307207" cy="653603"/>
      </dsp:txXfrm>
    </dsp:sp>
    <dsp:sp modelId="{CE6ACA99-6CDE-402F-A76E-36275DA2CE45}">
      <dsp:nvSpPr>
        <dsp:cNvPr id="0" name=""/>
        <dsp:cNvSpPr/>
      </dsp:nvSpPr>
      <dsp:spPr>
        <a:xfrm>
          <a:off x="4037855" y="929750"/>
          <a:ext cx="1307207" cy="6536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Safety Officer</a:t>
          </a:r>
        </a:p>
      </dsp:txBody>
      <dsp:txXfrm>
        <a:off x="4037855" y="929750"/>
        <a:ext cx="1307207" cy="653603"/>
      </dsp:txXfrm>
    </dsp:sp>
    <dsp:sp modelId="{23FBE050-8C9D-464E-90B7-B86059460C23}">
      <dsp:nvSpPr>
        <dsp:cNvPr id="0" name=""/>
        <dsp:cNvSpPr/>
      </dsp:nvSpPr>
      <dsp:spPr>
        <a:xfrm>
          <a:off x="2456135" y="1815292"/>
          <a:ext cx="1307207" cy="774814"/>
        </a:xfrm>
        <a:prstGeom prst="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Victim Services Liaison</a:t>
          </a:r>
        </a:p>
      </dsp:txBody>
      <dsp:txXfrm>
        <a:off x="2456135" y="1815292"/>
        <a:ext cx="1307207" cy="774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26AC9-5BE0-4255-8517-72471E88F0E8}">
      <dsp:nvSpPr>
        <dsp:cNvPr id="0" name=""/>
        <dsp:cNvSpPr/>
      </dsp:nvSpPr>
      <dsp:spPr>
        <a:xfrm>
          <a:off x="0" y="0"/>
          <a:ext cx="3399787" cy="45817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b="1" kern="1200" dirty="0">
              <a:latin typeface="Century Gothic" panose="020B0502020202020204" pitchFamily="34" charset="0"/>
            </a:rPr>
            <a:t>Tactical Response </a:t>
          </a:r>
          <a:endParaRPr lang="en-US" sz="1700" kern="1200" dirty="0">
            <a:latin typeface="Century Gothic" panose="020B0502020202020204" pitchFamily="34" charset="0"/>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latin typeface="Century Gothic" panose="020B0502020202020204" pitchFamily="34" charset="0"/>
            </a:rPr>
            <a:t>Neutralize threat</a:t>
          </a:r>
        </a:p>
        <a:p>
          <a:pPr marL="114300" lvl="1" indent="-114300" algn="l" defTabSz="577850">
            <a:lnSpc>
              <a:spcPct val="90000"/>
            </a:lnSpc>
            <a:spcBef>
              <a:spcPct val="0"/>
            </a:spcBef>
            <a:spcAft>
              <a:spcPct val="15000"/>
            </a:spcAft>
            <a:buChar char="•"/>
          </a:pPr>
          <a:r>
            <a:rPr lang="en-US" sz="1300" kern="1200" dirty="0">
              <a:latin typeface="Century Gothic" panose="020B0502020202020204" pitchFamily="34" charset="0"/>
            </a:rPr>
            <a:t>Triage victims</a:t>
          </a:r>
        </a:p>
        <a:p>
          <a:pPr marL="114300" lvl="1" indent="-114300" algn="l" defTabSz="577850">
            <a:lnSpc>
              <a:spcPct val="90000"/>
            </a:lnSpc>
            <a:spcBef>
              <a:spcPct val="0"/>
            </a:spcBef>
            <a:spcAft>
              <a:spcPct val="15000"/>
            </a:spcAft>
            <a:buChar char="•"/>
          </a:pPr>
          <a:r>
            <a:rPr lang="en-US" sz="1300" kern="1200" dirty="0">
              <a:latin typeface="Century Gothic" panose="020B0502020202020204" pitchFamily="34" charset="0"/>
            </a:rPr>
            <a:t>Secure suspect vehicle</a:t>
          </a:r>
        </a:p>
        <a:p>
          <a:pPr marL="114300" lvl="1" indent="-114300" algn="l" defTabSz="577850">
            <a:lnSpc>
              <a:spcPct val="90000"/>
            </a:lnSpc>
            <a:spcBef>
              <a:spcPct val="0"/>
            </a:spcBef>
            <a:spcAft>
              <a:spcPct val="15000"/>
            </a:spcAft>
            <a:buChar char="•"/>
          </a:pPr>
          <a:r>
            <a:rPr lang="en-US" sz="1300" kern="1200" dirty="0">
              <a:latin typeface="Century Gothic" panose="020B0502020202020204" pitchFamily="34" charset="0"/>
            </a:rPr>
            <a:t>Search suspect apartment</a:t>
          </a:r>
        </a:p>
      </dsp:txBody>
      <dsp:txXfrm>
        <a:off x="0" y="1832719"/>
        <a:ext cx="3399787" cy="1832719"/>
      </dsp:txXfrm>
    </dsp:sp>
    <dsp:sp modelId="{3274D763-93B4-4B0D-A43F-4E61AABBD3FB}">
      <dsp:nvSpPr>
        <dsp:cNvPr id="0" name=""/>
        <dsp:cNvSpPr/>
      </dsp:nvSpPr>
      <dsp:spPr>
        <a:xfrm>
          <a:off x="939209" y="274907"/>
          <a:ext cx="1525739" cy="152573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1CC88-427B-4CE5-ACA4-902E0D7B3594}">
      <dsp:nvSpPr>
        <dsp:cNvPr id="0" name=""/>
        <dsp:cNvSpPr/>
      </dsp:nvSpPr>
      <dsp:spPr>
        <a:xfrm>
          <a:off x="3503966" y="0"/>
          <a:ext cx="3399787" cy="45817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b="1" kern="1200" dirty="0">
              <a:latin typeface="Century Gothic" panose="020B0502020202020204" pitchFamily="34" charset="0"/>
            </a:rPr>
            <a:t>Victims Services</a:t>
          </a:r>
          <a:endParaRPr lang="en-US" sz="1700" kern="1200" dirty="0">
            <a:latin typeface="Century Gothic" panose="020B0502020202020204" pitchFamily="34" charset="0"/>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latin typeface="Century Gothic" panose="020B0502020202020204" pitchFamily="34" charset="0"/>
            </a:rPr>
            <a:t>Set up Information and Notification Center</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latin typeface="Century Gothic" panose="020B0502020202020204" pitchFamily="34" charset="0"/>
            </a:rPr>
            <a:t>Trauma notifications </a:t>
          </a:r>
        </a:p>
      </dsp:txBody>
      <dsp:txXfrm>
        <a:off x="3503966" y="1832719"/>
        <a:ext cx="3399787" cy="1832719"/>
      </dsp:txXfrm>
    </dsp:sp>
    <dsp:sp modelId="{EF8AAD77-802C-4827-BA12-B7597E6487FC}">
      <dsp:nvSpPr>
        <dsp:cNvPr id="0" name=""/>
        <dsp:cNvSpPr/>
      </dsp:nvSpPr>
      <dsp:spPr>
        <a:xfrm>
          <a:off x="4440990" y="274907"/>
          <a:ext cx="1525739" cy="152573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F5FDF4-8010-48FC-B4CF-AB546D542F46}">
      <dsp:nvSpPr>
        <dsp:cNvPr id="0" name=""/>
        <dsp:cNvSpPr/>
      </dsp:nvSpPr>
      <dsp:spPr>
        <a:xfrm>
          <a:off x="7005748" y="0"/>
          <a:ext cx="3399787" cy="45817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1">
          <a:noAutofit/>
        </a:bodyPr>
        <a:lstStyle/>
        <a:p>
          <a:pPr marL="0" lvl="0" indent="0" algn="l" defTabSz="755650">
            <a:lnSpc>
              <a:spcPct val="90000"/>
            </a:lnSpc>
            <a:spcBef>
              <a:spcPct val="0"/>
            </a:spcBef>
            <a:spcAft>
              <a:spcPct val="35000"/>
            </a:spcAft>
            <a:buNone/>
          </a:pPr>
          <a:r>
            <a:rPr lang="en-US" sz="1700" b="1" kern="1200" dirty="0">
              <a:latin typeface="Century Gothic" panose="020B0502020202020204" pitchFamily="34" charset="0"/>
            </a:rPr>
            <a:t>Communications</a:t>
          </a:r>
          <a:endParaRPr lang="en-US" sz="1700" kern="1200" dirty="0">
            <a:latin typeface="Century Gothic" panose="020B0502020202020204" pitchFamily="34" charset="0"/>
          </a:endParaRP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latin typeface="Century Gothic" panose="020B0502020202020204" pitchFamily="34" charset="0"/>
            </a:rPr>
            <a:t>Set up media only email</a:t>
          </a:r>
        </a:p>
        <a:p>
          <a:pPr marL="114300" lvl="1" indent="-114300" algn="l" defTabSz="577850">
            <a:lnSpc>
              <a:spcPct val="90000"/>
            </a:lnSpc>
            <a:spcBef>
              <a:spcPct val="0"/>
            </a:spcBef>
            <a:spcAft>
              <a:spcPct val="15000"/>
            </a:spcAft>
            <a:buChar char="•"/>
          </a:pPr>
          <a:r>
            <a:rPr lang="en-US" sz="1300" kern="1200" dirty="0">
              <a:latin typeface="Century Gothic" panose="020B0502020202020204" pitchFamily="34" charset="0"/>
            </a:rPr>
            <a:t>Set up additional phone lines</a:t>
          </a:r>
        </a:p>
        <a:p>
          <a:pPr marL="114300" lvl="1" indent="-114300" algn="l" defTabSz="577850">
            <a:lnSpc>
              <a:spcPct val="90000"/>
            </a:lnSpc>
            <a:spcBef>
              <a:spcPct val="0"/>
            </a:spcBef>
            <a:spcAft>
              <a:spcPct val="15000"/>
            </a:spcAft>
            <a:buChar char="•"/>
          </a:pPr>
          <a:r>
            <a:rPr lang="en-US" sz="1300" kern="1200" dirty="0">
              <a:latin typeface="Century Gothic" panose="020B0502020202020204" pitchFamily="34" charset="0"/>
            </a:rPr>
            <a:t>Develop social media communications</a:t>
          </a:r>
        </a:p>
        <a:p>
          <a:pPr marL="114300" lvl="1" indent="-114300" algn="l" defTabSz="577850">
            <a:lnSpc>
              <a:spcPct val="90000"/>
            </a:lnSpc>
            <a:spcBef>
              <a:spcPct val="0"/>
            </a:spcBef>
            <a:spcAft>
              <a:spcPct val="15000"/>
            </a:spcAft>
            <a:buChar char="•"/>
          </a:pPr>
          <a:r>
            <a:rPr lang="en-US" sz="1300" kern="1200" dirty="0">
              <a:latin typeface="Century Gothic" panose="020B0502020202020204" pitchFamily="34" charset="0"/>
            </a:rPr>
            <a:t>Press conferences</a:t>
          </a:r>
        </a:p>
        <a:p>
          <a:pPr marL="114300" lvl="1" indent="-114300" algn="l" defTabSz="577850">
            <a:lnSpc>
              <a:spcPct val="90000"/>
            </a:lnSpc>
            <a:spcBef>
              <a:spcPct val="0"/>
            </a:spcBef>
            <a:spcAft>
              <a:spcPct val="15000"/>
            </a:spcAft>
            <a:buChar char="•"/>
          </a:pPr>
          <a:r>
            <a:rPr lang="en-US" sz="1300" kern="1200" dirty="0">
              <a:latin typeface="Century Gothic" panose="020B0502020202020204" pitchFamily="34" charset="0"/>
            </a:rPr>
            <a:t>Press releases</a:t>
          </a:r>
        </a:p>
      </dsp:txBody>
      <dsp:txXfrm>
        <a:off x="7005748" y="1832719"/>
        <a:ext cx="3399787" cy="1832719"/>
      </dsp:txXfrm>
    </dsp:sp>
    <dsp:sp modelId="{F34F9F10-42B8-4237-A939-32D2DEE17A44}">
      <dsp:nvSpPr>
        <dsp:cNvPr id="0" name=""/>
        <dsp:cNvSpPr/>
      </dsp:nvSpPr>
      <dsp:spPr>
        <a:xfrm>
          <a:off x="7942772" y="274907"/>
          <a:ext cx="1525739" cy="152573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887D7-BCC1-4606-8B5F-714445C3B35B}">
      <dsp:nvSpPr>
        <dsp:cNvPr id="0" name=""/>
        <dsp:cNvSpPr/>
      </dsp:nvSpPr>
      <dsp:spPr>
        <a:xfrm>
          <a:off x="416308" y="3665439"/>
          <a:ext cx="9575103" cy="687269"/>
        </a:xfrm>
        <a:prstGeom prst="leftRight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04C14-4039-4D5C-85AF-D9424146EE70}">
      <dsp:nvSpPr>
        <dsp:cNvPr id="0" name=""/>
        <dsp:cNvSpPr/>
      </dsp:nvSpPr>
      <dsp:spPr>
        <a:xfrm>
          <a:off x="194158" y="0"/>
          <a:ext cx="2019734" cy="16157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A8367B-9DA9-401B-9AF2-C322E2BB6BC6}">
      <dsp:nvSpPr>
        <dsp:cNvPr id="0" name=""/>
        <dsp:cNvSpPr/>
      </dsp:nvSpPr>
      <dsp:spPr>
        <a:xfrm>
          <a:off x="194183" y="1345634"/>
          <a:ext cx="1797564" cy="565525"/>
        </a:xfrm>
        <a:prstGeom prst="wedgeRectCallout">
          <a:avLst>
            <a:gd name="adj1" fmla="val 20250"/>
            <a:gd name="adj2" fmla="val -607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Registration</a:t>
          </a:r>
        </a:p>
      </dsp:txBody>
      <dsp:txXfrm>
        <a:off x="194183" y="1345634"/>
        <a:ext cx="1797564" cy="565525"/>
      </dsp:txXfrm>
    </dsp:sp>
    <dsp:sp modelId="{3CE37438-F571-4EAF-BDEE-FF4A2EA3BB04}">
      <dsp:nvSpPr>
        <dsp:cNvPr id="0" name=""/>
        <dsp:cNvSpPr/>
      </dsp:nvSpPr>
      <dsp:spPr>
        <a:xfrm>
          <a:off x="2270668" y="0"/>
          <a:ext cx="2019734" cy="16157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A0CF5E-5C4B-4A06-9159-4656A9A6CC41}">
      <dsp:nvSpPr>
        <dsp:cNvPr id="0" name=""/>
        <dsp:cNvSpPr/>
      </dsp:nvSpPr>
      <dsp:spPr>
        <a:xfrm>
          <a:off x="2452417" y="1384774"/>
          <a:ext cx="1797564" cy="565525"/>
        </a:xfrm>
        <a:prstGeom prst="wedgeRectCallout">
          <a:avLst>
            <a:gd name="adj1" fmla="val 20250"/>
            <a:gd name="adj2" fmla="val -607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Reunification</a:t>
          </a:r>
        </a:p>
      </dsp:txBody>
      <dsp:txXfrm>
        <a:off x="2452417" y="1384774"/>
        <a:ext cx="1797564" cy="565525"/>
      </dsp:txXfrm>
    </dsp:sp>
    <dsp:sp modelId="{CA3BAAE2-97BD-4871-A740-BEC6B1AA01D5}">
      <dsp:nvSpPr>
        <dsp:cNvPr id="0" name=""/>
        <dsp:cNvSpPr/>
      </dsp:nvSpPr>
      <dsp:spPr>
        <a:xfrm>
          <a:off x="4639817" y="0"/>
          <a:ext cx="2019734" cy="16157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B9B7FA-94E0-40A2-BC79-7E36B782C0DF}">
      <dsp:nvSpPr>
        <dsp:cNvPr id="0" name=""/>
        <dsp:cNvSpPr/>
      </dsp:nvSpPr>
      <dsp:spPr>
        <a:xfrm>
          <a:off x="4821616" y="1445161"/>
          <a:ext cx="1797564" cy="565525"/>
        </a:xfrm>
        <a:prstGeom prst="wedgeRectCallout">
          <a:avLst>
            <a:gd name="adj1" fmla="val 20250"/>
            <a:gd name="adj2" fmla="val -607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Trauma</a:t>
          </a:r>
          <a:r>
            <a:rPr lang="en-US" sz="1400" kern="1200" dirty="0"/>
            <a:t> </a:t>
          </a:r>
          <a:r>
            <a:rPr lang="en-US" sz="2000" kern="1200" dirty="0"/>
            <a:t>Notification</a:t>
          </a:r>
        </a:p>
      </dsp:txBody>
      <dsp:txXfrm>
        <a:off x="4821616" y="1445161"/>
        <a:ext cx="1797564" cy="565525"/>
      </dsp:txXfrm>
    </dsp:sp>
    <dsp:sp modelId="{BBA73303-716E-45E9-AD4A-EDD30B58D7B0}">
      <dsp:nvSpPr>
        <dsp:cNvPr id="0" name=""/>
        <dsp:cNvSpPr/>
      </dsp:nvSpPr>
      <dsp:spPr>
        <a:xfrm>
          <a:off x="7028719" y="0"/>
          <a:ext cx="2019734" cy="16157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D01CA9-55E1-404E-9B2A-B186DB1728D2}">
      <dsp:nvSpPr>
        <dsp:cNvPr id="0" name=""/>
        <dsp:cNvSpPr/>
      </dsp:nvSpPr>
      <dsp:spPr>
        <a:xfrm>
          <a:off x="7210372" y="1450284"/>
          <a:ext cx="1797564" cy="565525"/>
        </a:xfrm>
        <a:prstGeom prst="wedgeRectCallout">
          <a:avLst>
            <a:gd name="adj1" fmla="val 20250"/>
            <a:gd name="adj2" fmla="val -607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Crisis Support</a:t>
          </a:r>
        </a:p>
      </dsp:txBody>
      <dsp:txXfrm>
        <a:off x="7210372" y="1450284"/>
        <a:ext cx="1797564" cy="565525"/>
      </dsp:txXfrm>
    </dsp:sp>
    <dsp:sp modelId="{48A51137-FF67-46DE-A6DC-B22C02D54030}">
      <dsp:nvSpPr>
        <dsp:cNvPr id="0" name=""/>
        <dsp:cNvSpPr/>
      </dsp:nvSpPr>
      <dsp:spPr>
        <a:xfrm>
          <a:off x="2240513" y="2191520"/>
          <a:ext cx="2019734" cy="161578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FA052D-725A-4E1E-9610-59DDAA65C8F2}">
      <dsp:nvSpPr>
        <dsp:cNvPr id="0" name=""/>
        <dsp:cNvSpPr/>
      </dsp:nvSpPr>
      <dsp:spPr>
        <a:xfrm>
          <a:off x="2462709" y="3618798"/>
          <a:ext cx="1797564" cy="565525"/>
        </a:xfrm>
        <a:prstGeom prst="wedgeRectCallout">
          <a:avLst>
            <a:gd name="adj1" fmla="val 20250"/>
            <a:gd name="adj2" fmla="val -607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Spiritual Care</a:t>
          </a:r>
        </a:p>
      </dsp:txBody>
      <dsp:txXfrm>
        <a:off x="2462709" y="3618798"/>
        <a:ext cx="1797564" cy="565525"/>
      </dsp:txXfrm>
    </dsp:sp>
    <dsp:sp modelId="{6D12FF0A-B5CA-4693-A1CB-3EA607733EDF}">
      <dsp:nvSpPr>
        <dsp:cNvPr id="0" name=""/>
        <dsp:cNvSpPr/>
      </dsp:nvSpPr>
      <dsp:spPr>
        <a:xfrm>
          <a:off x="4732280" y="2246603"/>
          <a:ext cx="2019734" cy="161578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E003E-E4FF-4614-8ADD-C154AFBD8F46}">
      <dsp:nvSpPr>
        <dsp:cNvPr id="0" name=""/>
        <dsp:cNvSpPr/>
      </dsp:nvSpPr>
      <dsp:spPr>
        <a:xfrm>
          <a:off x="4914056" y="3700813"/>
          <a:ext cx="1797564" cy="565525"/>
        </a:xfrm>
        <a:prstGeom prst="wedgeRectCallout">
          <a:avLst>
            <a:gd name="adj1" fmla="val 20250"/>
            <a:gd name="adj2" fmla="val -607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First Aid</a:t>
          </a:r>
        </a:p>
      </dsp:txBody>
      <dsp:txXfrm>
        <a:off x="4914056" y="3700813"/>
        <a:ext cx="1797564" cy="565525"/>
      </dsp:txXfrm>
    </dsp:sp>
    <dsp:sp modelId="{9997BFF9-7637-4C08-B7F1-781D4DEB23C6}">
      <dsp:nvSpPr>
        <dsp:cNvPr id="0" name=""/>
        <dsp:cNvSpPr/>
      </dsp:nvSpPr>
      <dsp:spPr>
        <a:xfrm>
          <a:off x="7054813" y="2186786"/>
          <a:ext cx="2019734" cy="161578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28683A-8B49-4C6F-8346-E828B58D76D4}">
      <dsp:nvSpPr>
        <dsp:cNvPr id="0" name=""/>
        <dsp:cNvSpPr/>
      </dsp:nvSpPr>
      <dsp:spPr>
        <a:xfrm>
          <a:off x="7236571" y="3521362"/>
          <a:ext cx="1797564" cy="804794"/>
        </a:xfrm>
        <a:prstGeom prst="wedgeRectCallout">
          <a:avLst>
            <a:gd name="adj1" fmla="val 20250"/>
            <a:gd name="adj2" fmla="val -607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Food/</a:t>
          </a:r>
        </a:p>
        <a:p>
          <a:pPr marL="0" lvl="0" indent="0" algn="ctr" defTabSz="889000">
            <a:lnSpc>
              <a:spcPct val="100000"/>
            </a:lnSpc>
            <a:spcBef>
              <a:spcPct val="0"/>
            </a:spcBef>
            <a:spcAft>
              <a:spcPct val="35000"/>
            </a:spcAft>
            <a:buNone/>
          </a:pPr>
          <a:r>
            <a:rPr lang="en-US" sz="2000" kern="1200" dirty="0"/>
            <a:t>Beverage</a:t>
          </a:r>
        </a:p>
      </dsp:txBody>
      <dsp:txXfrm>
        <a:off x="7236571" y="3521362"/>
        <a:ext cx="1797564" cy="804794"/>
      </dsp:txXfrm>
    </dsp:sp>
    <dsp:sp modelId="{02BE63D0-7779-4ABC-9D09-8AA67F27C087}">
      <dsp:nvSpPr>
        <dsp:cNvPr id="0" name=""/>
        <dsp:cNvSpPr/>
      </dsp:nvSpPr>
      <dsp:spPr>
        <a:xfrm>
          <a:off x="9494492" y="79376"/>
          <a:ext cx="2019734" cy="161578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054CC2-9B46-47B8-9DFA-B0974E72DC2A}">
      <dsp:nvSpPr>
        <dsp:cNvPr id="0" name=""/>
        <dsp:cNvSpPr/>
      </dsp:nvSpPr>
      <dsp:spPr>
        <a:xfrm>
          <a:off x="9650763" y="1371258"/>
          <a:ext cx="1797564" cy="774945"/>
        </a:xfrm>
        <a:prstGeom prst="wedgeRectCallout">
          <a:avLst>
            <a:gd name="adj1" fmla="val 20250"/>
            <a:gd name="adj2" fmla="val -607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Information </a:t>
          </a:r>
        </a:p>
        <a:p>
          <a:pPr marL="0" lvl="0" indent="0" algn="ctr" defTabSz="889000">
            <a:lnSpc>
              <a:spcPct val="90000"/>
            </a:lnSpc>
            <a:spcBef>
              <a:spcPct val="0"/>
            </a:spcBef>
            <a:spcAft>
              <a:spcPct val="35000"/>
            </a:spcAft>
            <a:buNone/>
          </a:pPr>
          <a:r>
            <a:rPr lang="en-US" sz="2000" kern="1200" dirty="0"/>
            <a:t>Briefings</a:t>
          </a:r>
        </a:p>
      </dsp:txBody>
      <dsp:txXfrm>
        <a:off x="9650763" y="1371258"/>
        <a:ext cx="1797564" cy="7749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6B8E5-A704-401F-848E-577DE4776E37}">
      <dsp:nvSpPr>
        <dsp:cNvPr id="0" name=""/>
        <dsp:cNvSpPr/>
      </dsp:nvSpPr>
      <dsp:spPr>
        <a:xfrm>
          <a:off x="1475020" y="0"/>
          <a:ext cx="5853627" cy="5853627"/>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3C14FA-314C-43CD-957C-4B1DF766B035}">
      <dsp:nvSpPr>
        <dsp:cNvPr id="0" name=""/>
        <dsp:cNvSpPr/>
      </dsp:nvSpPr>
      <dsp:spPr>
        <a:xfrm>
          <a:off x="2046205" y="563628"/>
          <a:ext cx="2282914" cy="2282914"/>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entury" panose="02040604050505020304" pitchFamily="18" charset="0"/>
              <a:cs typeface="Aldhabi" panose="020B0604020202020204" pitchFamily="2" charset="-78"/>
            </a:rPr>
            <a:t>Involved</a:t>
          </a:r>
          <a:endParaRPr lang="en-US" sz="3200" b="1" kern="1200" dirty="0">
            <a:latin typeface="Century" panose="02040604050505020304" pitchFamily="18" charset="0"/>
            <a:cs typeface="Aldhabi" panose="020B0604020202020204" pitchFamily="2" charset="-78"/>
          </a:endParaRPr>
        </a:p>
      </dsp:txBody>
      <dsp:txXfrm>
        <a:off x="2157648" y="675071"/>
        <a:ext cx="2060028" cy="2060028"/>
      </dsp:txXfrm>
    </dsp:sp>
    <dsp:sp modelId="{1BE3C4E4-0865-40FE-AD00-CFF117078B2C}">
      <dsp:nvSpPr>
        <dsp:cNvPr id="0" name=""/>
        <dsp:cNvSpPr/>
      </dsp:nvSpPr>
      <dsp:spPr>
        <a:xfrm>
          <a:off x="4489638" y="556094"/>
          <a:ext cx="2282914" cy="2282914"/>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entury" panose="02040604050505020304" pitchFamily="18" charset="0"/>
            </a:rPr>
            <a:t>Injured</a:t>
          </a:r>
          <a:endParaRPr lang="en-US" sz="3200" b="1" kern="1200" dirty="0">
            <a:latin typeface="Century" panose="02040604050505020304" pitchFamily="18" charset="0"/>
          </a:endParaRPr>
        </a:p>
      </dsp:txBody>
      <dsp:txXfrm>
        <a:off x="4601081" y="667537"/>
        <a:ext cx="2060028" cy="2060028"/>
      </dsp:txXfrm>
    </dsp:sp>
    <dsp:sp modelId="{67D53091-8C8A-4450-AF9D-01915E8A4699}">
      <dsp:nvSpPr>
        <dsp:cNvPr id="0" name=""/>
        <dsp:cNvSpPr/>
      </dsp:nvSpPr>
      <dsp:spPr>
        <a:xfrm>
          <a:off x="2031115" y="3014617"/>
          <a:ext cx="2282914" cy="2282914"/>
        </a:xfrm>
        <a:prstGeom prst="roundRect">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entury" panose="02040604050505020304" pitchFamily="18" charset="0"/>
            </a:rPr>
            <a:t>Deceased</a:t>
          </a:r>
        </a:p>
      </dsp:txBody>
      <dsp:txXfrm>
        <a:off x="2142558" y="3126060"/>
        <a:ext cx="2060028" cy="2060028"/>
      </dsp:txXfrm>
    </dsp:sp>
    <dsp:sp modelId="{8A06DF68-4007-408B-98AA-EB860D6B81A5}">
      <dsp:nvSpPr>
        <dsp:cNvPr id="0" name=""/>
        <dsp:cNvSpPr/>
      </dsp:nvSpPr>
      <dsp:spPr>
        <a:xfrm>
          <a:off x="4489638" y="3014617"/>
          <a:ext cx="2282914" cy="2282914"/>
        </a:xfrm>
        <a:prstGeom prst="round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Century" panose="02040604050505020304" pitchFamily="18" charset="0"/>
            </a:rPr>
            <a:t>Missing</a:t>
          </a:r>
        </a:p>
      </dsp:txBody>
      <dsp:txXfrm>
        <a:off x="4601081" y="3126060"/>
        <a:ext cx="2060028" cy="20600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F939C-3912-4F72-B1FA-6C861FF3E6AA}">
      <dsp:nvSpPr>
        <dsp:cNvPr id="0" name=""/>
        <dsp:cNvSpPr/>
      </dsp:nvSpPr>
      <dsp:spPr>
        <a:xfrm>
          <a:off x="5444" y="66643"/>
          <a:ext cx="2208108" cy="22081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EEF61E-B08E-4174-97C1-34F2181BA5B6}">
      <dsp:nvSpPr>
        <dsp:cNvPr id="0" name=""/>
        <dsp:cNvSpPr/>
      </dsp:nvSpPr>
      <dsp:spPr>
        <a:xfrm>
          <a:off x="5444" y="66643"/>
          <a:ext cx="220" cy="4416216"/>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C7780F-BA9E-4ED4-AA62-219E593680EC}">
      <dsp:nvSpPr>
        <dsp:cNvPr id="0" name=""/>
        <dsp:cNvSpPr/>
      </dsp:nvSpPr>
      <dsp:spPr>
        <a:xfrm>
          <a:off x="5444" y="2274751"/>
          <a:ext cx="2208108" cy="2208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Century Gothic" panose="020B0502020202020204" pitchFamily="34" charset="0"/>
            </a:rPr>
            <a:t>Lead victim advocate in all briefings</a:t>
          </a:r>
          <a:endParaRPr lang="en-US" sz="2000" b="0" kern="1200" dirty="0">
            <a:latin typeface="Century Gothic" panose="020B0502020202020204" pitchFamily="34" charset="0"/>
          </a:endParaRPr>
        </a:p>
      </dsp:txBody>
      <dsp:txXfrm>
        <a:off x="5444" y="2274751"/>
        <a:ext cx="2208108" cy="2208108"/>
      </dsp:txXfrm>
    </dsp:sp>
    <dsp:sp modelId="{48383749-E7CF-47E6-8A01-558E03862D2E}">
      <dsp:nvSpPr>
        <dsp:cNvPr id="0" name=""/>
        <dsp:cNvSpPr/>
      </dsp:nvSpPr>
      <dsp:spPr>
        <a:xfrm>
          <a:off x="2214625" y="66643"/>
          <a:ext cx="2208108" cy="22081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70BCB5-7305-48BA-9DCD-C40FF51D37CC}">
      <dsp:nvSpPr>
        <dsp:cNvPr id="0" name=""/>
        <dsp:cNvSpPr/>
      </dsp:nvSpPr>
      <dsp:spPr>
        <a:xfrm>
          <a:off x="2214625" y="66643"/>
          <a:ext cx="220" cy="4416216"/>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DF0DE3-E76C-48A4-A57A-27AC301735D9}">
      <dsp:nvSpPr>
        <dsp:cNvPr id="0" name=""/>
        <dsp:cNvSpPr/>
      </dsp:nvSpPr>
      <dsp:spPr>
        <a:xfrm>
          <a:off x="2214625" y="2274751"/>
          <a:ext cx="2208108" cy="2208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Century Gothic" panose="020B0502020202020204" pitchFamily="34" charset="0"/>
            </a:rPr>
            <a:t>Immediately set up a media only email (this is a good tool for everyday use. It allows for other users and easier to maintain a distribution list).</a:t>
          </a:r>
          <a:endParaRPr lang="en-US" sz="2000" b="0" kern="1200" dirty="0">
            <a:latin typeface="Century Gothic" panose="020B0502020202020204" pitchFamily="34" charset="0"/>
          </a:endParaRPr>
        </a:p>
      </dsp:txBody>
      <dsp:txXfrm>
        <a:off x="2214625" y="2274751"/>
        <a:ext cx="2208108" cy="2208108"/>
      </dsp:txXfrm>
    </dsp:sp>
    <dsp:sp modelId="{10689EBE-1FAE-4ACE-AC08-FAF65C599F3A}">
      <dsp:nvSpPr>
        <dsp:cNvPr id="0" name=""/>
        <dsp:cNvSpPr/>
      </dsp:nvSpPr>
      <dsp:spPr>
        <a:xfrm>
          <a:off x="4423807" y="66643"/>
          <a:ext cx="2208108" cy="22081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09BC53-0B57-4D94-A386-7FE16FE2BCE5}">
      <dsp:nvSpPr>
        <dsp:cNvPr id="0" name=""/>
        <dsp:cNvSpPr/>
      </dsp:nvSpPr>
      <dsp:spPr>
        <a:xfrm>
          <a:off x="4423807" y="66643"/>
          <a:ext cx="220" cy="4416216"/>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AFB141-674F-49DB-A7E9-03601C158078}">
      <dsp:nvSpPr>
        <dsp:cNvPr id="0" name=""/>
        <dsp:cNvSpPr/>
      </dsp:nvSpPr>
      <dsp:spPr>
        <a:xfrm>
          <a:off x="4423807" y="2274751"/>
          <a:ext cx="2208108" cy="2208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Century Gothic" panose="020B0502020202020204" pitchFamily="34" charset="0"/>
            </a:rPr>
            <a:t>Set up additional phones </a:t>
          </a:r>
          <a:r>
            <a:rPr lang="en-US" sz="2000" b="1" i="0" kern="1200" dirty="0">
              <a:solidFill>
                <a:schemeClr val="accent1"/>
              </a:solidFill>
              <a:latin typeface="Century Gothic" panose="020B0502020202020204" pitchFamily="34" charset="0"/>
            </a:rPr>
            <a:t>IMMEDIATELY</a:t>
          </a:r>
          <a:r>
            <a:rPr lang="en-US" sz="2000" b="0" i="0" kern="1200" dirty="0">
              <a:latin typeface="Century Gothic" panose="020B0502020202020204" pitchFamily="34" charset="0"/>
            </a:rPr>
            <a:t>. This includes for media and people looking for family and friends. </a:t>
          </a:r>
          <a:endParaRPr lang="en-US" sz="2000" b="0" kern="1200" dirty="0">
            <a:latin typeface="Century Gothic" panose="020B0502020202020204" pitchFamily="34" charset="0"/>
          </a:endParaRPr>
        </a:p>
      </dsp:txBody>
      <dsp:txXfrm>
        <a:off x="4423807" y="2274751"/>
        <a:ext cx="2208108" cy="2208108"/>
      </dsp:txXfrm>
    </dsp:sp>
    <dsp:sp modelId="{FABF78DA-1B24-43A7-948E-36FAC41CA1CB}">
      <dsp:nvSpPr>
        <dsp:cNvPr id="0" name=""/>
        <dsp:cNvSpPr/>
      </dsp:nvSpPr>
      <dsp:spPr>
        <a:xfrm>
          <a:off x="6632988" y="66643"/>
          <a:ext cx="2208108" cy="22081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89CCF6-01DC-4267-8949-04899FED8BDE}">
      <dsp:nvSpPr>
        <dsp:cNvPr id="0" name=""/>
        <dsp:cNvSpPr/>
      </dsp:nvSpPr>
      <dsp:spPr>
        <a:xfrm>
          <a:off x="6632988" y="66643"/>
          <a:ext cx="220" cy="4416216"/>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9F5C66-F6BD-4165-A771-A8F5A8793E0E}">
      <dsp:nvSpPr>
        <dsp:cNvPr id="0" name=""/>
        <dsp:cNvSpPr/>
      </dsp:nvSpPr>
      <dsp:spPr>
        <a:xfrm>
          <a:off x="6632988" y="2274751"/>
          <a:ext cx="2208108" cy="2208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Century Gothic" panose="020B0502020202020204" pitchFamily="34" charset="0"/>
            </a:rPr>
            <a:t>Utilize social media.</a:t>
          </a:r>
          <a:endParaRPr lang="en-US" sz="2000" b="0" kern="1200" dirty="0">
            <a:latin typeface="Century Gothic" panose="020B0502020202020204" pitchFamily="34" charset="0"/>
          </a:endParaRPr>
        </a:p>
      </dsp:txBody>
      <dsp:txXfrm>
        <a:off x="6632988" y="2274751"/>
        <a:ext cx="2208108" cy="2208108"/>
      </dsp:txXfrm>
    </dsp:sp>
    <dsp:sp modelId="{A0F36A40-9036-4B39-B1AF-E7A8385CAD1B}">
      <dsp:nvSpPr>
        <dsp:cNvPr id="0" name=""/>
        <dsp:cNvSpPr/>
      </dsp:nvSpPr>
      <dsp:spPr>
        <a:xfrm>
          <a:off x="8842170" y="66643"/>
          <a:ext cx="2208108" cy="22081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ED06F3-975E-4731-A673-14856533D393}">
      <dsp:nvSpPr>
        <dsp:cNvPr id="0" name=""/>
        <dsp:cNvSpPr/>
      </dsp:nvSpPr>
      <dsp:spPr>
        <a:xfrm>
          <a:off x="8842170" y="66643"/>
          <a:ext cx="220" cy="4416216"/>
        </a:xfrm>
        <a:prstGeom prst="line">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D37D93-3A56-4839-BC60-4549768962FC}">
      <dsp:nvSpPr>
        <dsp:cNvPr id="0" name=""/>
        <dsp:cNvSpPr/>
      </dsp:nvSpPr>
      <dsp:spPr>
        <a:xfrm>
          <a:off x="8842170" y="2274751"/>
          <a:ext cx="2208108" cy="2208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Century Gothic" panose="020B0502020202020204" pitchFamily="34" charset="0"/>
            </a:rPr>
            <a:t>Google Voice </a:t>
          </a:r>
          <a:endParaRPr lang="en-US" sz="2000" b="0" kern="1200" dirty="0">
            <a:latin typeface="Century Gothic" panose="020B0502020202020204" pitchFamily="34" charset="0"/>
          </a:endParaRPr>
        </a:p>
      </dsp:txBody>
      <dsp:txXfrm>
        <a:off x="8842170" y="2274751"/>
        <a:ext cx="2208108" cy="22081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A31F7-C725-4713-A77B-BB5782B832BF}">
      <dsp:nvSpPr>
        <dsp:cNvPr id="0" name=""/>
        <dsp:cNvSpPr/>
      </dsp:nvSpPr>
      <dsp:spPr>
        <a:xfrm>
          <a:off x="1437975" y="2657"/>
          <a:ext cx="3108762" cy="186525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Informal notifications (still need to do official notification)</a:t>
          </a:r>
        </a:p>
      </dsp:txBody>
      <dsp:txXfrm>
        <a:off x="1437975" y="2657"/>
        <a:ext cx="3108762" cy="1865257"/>
      </dsp:txXfrm>
    </dsp:sp>
    <dsp:sp modelId="{2CF57ACF-C73B-4E32-BCE1-D4EF0FB42E9D}">
      <dsp:nvSpPr>
        <dsp:cNvPr id="0" name=""/>
        <dsp:cNvSpPr/>
      </dsp:nvSpPr>
      <dsp:spPr>
        <a:xfrm>
          <a:off x="4857614" y="2657"/>
          <a:ext cx="3108762" cy="186525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Information overload</a:t>
          </a:r>
        </a:p>
      </dsp:txBody>
      <dsp:txXfrm>
        <a:off x="4857614" y="2657"/>
        <a:ext cx="3108762" cy="1865257"/>
      </dsp:txXfrm>
    </dsp:sp>
    <dsp:sp modelId="{CC9C5E64-672B-4724-8BA3-0AECE9A9448D}">
      <dsp:nvSpPr>
        <dsp:cNvPr id="0" name=""/>
        <dsp:cNvSpPr/>
      </dsp:nvSpPr>
      <dsp:spPr>
        <a:xfrm>
          <a:off x="1437975" y="2178791"/>
          <a:ext cx="3108762" cy="186525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Incorrect information</a:t>
          </a:r>
        </a:p>
      </dsp:txBody>
      <dsp:txXfrm>
        <a:off x="1437975" y="2178791"/>
        <a:ext cx="3108762" cy="1865257"/>
      </dsp:txXfrm>
    </dsp:sp>
    <dsp:sp modelId="{59707FEF-46EB-40F0-ACE1-757042176223}">
      <dsp:nvSpPr>
        <dsp:cNvPr id="0" name=""/>
        <dsp:cNvSpPr/>
      </dsp:nvSpPr>
      <dsp:spPr>
        <a:xfrm>
          <a:off x="4857614" y="2178791"/>
          <a:ext cx="3108762" cy="186525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Speculation…so much speculation</a:t>
          </a:r>
        </a:p>
      </dsp:txBody>
      <dsp:txXfrm>
        <a:off x="4857614" y="2178791"/>
        <a:ext cx="3108762" cy="18652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04C14-4039-4D5C-85AF-D9424146EE70}">
      <dsp:nvSpPr>
        <dsp:cNvPr id="0" name=""/>
        <dsp:cNvSpPr/>
      </dsp:nvSpPr>
      <dsp:spPr>
        <a:xfrm>
          <a:off x="194158" y="0"/>
          <a:ext cx="2019734" cy="16157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A8367B-9DA9-401B-9AF2-C322E2BB6BC6}">
      <dsp:nvSpPr>
        <dsp:cNvPr id="0" name=""/>
        <dsp:cNvSpPr/>
      </dsp:nvSpPr>
      <dsp:spPr>
        <a:xfrm>
          <a:off x="194183" y="1345634"/>
          <a:ext cx="1797564" cy="565525"/>
        </a:xfrm>
        <a:prstGeom prst="wedgeRectCallout">
          <a:avLst>
            <a:gd name="adj1" fmla="val 20250"/>
            <a:gd name="adj2" fmla="val -60700"/>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Registration</a:t>
          </a:r>
        </a:p>
      </dsp:txBody>
      <dsp:txXfrm>
        <a:off x="194183" y="1345634"/>
        <a:ext cx="1797564" cy="565525"/>
      </dsp:txXfrm>
    </dsp:sp>
    <dsp:sp modelId="{3CE37438-F571-4EAF-BDEE-FF4A2EA3BB04}">
      <dsp:nvSpPr>
        <dsp:cNvPr id="0" name=""/>
        <dsp:cNvSpPr/>
      </dsp:nvSpPr>
      <dsp:spPr>
        <a:xfrm>
          <a:off x="2270668" y="0"/>
          <a:ext cx="2019734" cy="1615787"/>
        </a:xfrm>
        <a:prstGeom prst="rect">
          <a:avLst/>
        </a:prstGeom>
        <a:noFill/>
        <a:ln w="22225"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70A0CF5E-5C4B-4A06-9159-4656A9A6CC41}">
      <dsp:nvSpPr>
        <dsp:cNvPr id="0" name=""/>
        <dsp:cNvSpPr/>
      </dsp:nvSpPr>
      <dsp:spPr>
        <a:xfrm>
          <a:off x="2452417" y="1384774"/>
          <a:ext cx="1797564" cy="565525"/>
        </a:xfrm>
        <a:prstGeom prst="wedgeRectCallout">
          <a:avLst>
            <a:gd name="adj1" fmla="val 20250"/>
            <a:gd name="adj2" fmla="val -60700"/>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VIP</a:t>
          </a:r>
          <a:r>
            <a:rPr lang="en-US" sz="2000" kern="1200" dirty="0">
              <a:solidFill>
                <a:schemeClr val="tx1"/>
              </a:solidFill>
            </a:rPr>
            <a:t> </a:t>
          </a:r>
          <a:r>
            <a:rPr lang="en-US" sz="2000" kern="1200" dirty="0">
              <a:solidFill>
                <a:schemeClr val="bg1"/>
              </a:solidFill>
            </a:rPr>
            <a:t>Profiles</a:t>
          </a:r>
        </a:p>
      </dsp:txBody>
      <dsp:txXfrm>
        <a:off x="2452417" y="1384774"/>
        <a:ext cx="1797564" cy="565525"/>
      </dsp:txXfrm>
    </dsp:sp>
    <dsp:sp modelId="{CA3BAAE2-97BD-4871-A740-BEC6B1AA01D5}">
      <dsp:nvSpPr>
        <dsp:cNvPr id="0" name=""/>
        <dsp:cNvSpPr/>
      </dsp:nvSpPr>
      <dsp:spPr>
        <a:xfrm>
          <a:off x="4639817" y="0"/>
          <a:ext cx="2019734" cy="16157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B9B7FA-94E0-40A2-BC79-7E36B782C0DF}">
      <dsp:nvSpPr>
        <dsp:cNvPr id="0" name=""/>
        <dsp:cNvSpPr/>
      </dsp:nvSpPr>
      <dsp:spPr>
        <a:xfrm>
          <a:off x="4821616" y="1445161"/>
          <a:ext cx="1797564" cy="565525"/>
        </a:xfrm>
        <a:prstGeom prst="wedgeRectCallout">
          <a:avLst>
            <a:gd name="adj1" fmla="val 20250"/>
            <a:gd name="adj2" fmla="val -60700"/>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Trauma</a:t>
          </a:r>
          <a:r>
            <a:rPr lang="en-US" sz="1400" kern="1200" dirty="0"/>
            <a:t> </a:t>
          </a:r>
          <a:r>
            <a:rPr lang="en-US" sz="2000" kern="1200" dirty="0"/>
            <a:t>Notification</a:t>
          </a:r>
        </a:p>
      </dsp:txBody>
      <dsp:txXfrm>
        <a:off x="4821616" y="1445161"/>
        <a:ext cx="1797564" cy="565525"/>
      </dsp:txXfrm>
    </dsp:sp>
    <dsp:sp modelId="{BBA73303-716E-45E9-AD4A-EDD30B58D7B0}">
      <dsp:nvSpPr>
        <dsp:cNvPr id="0" name=""/>
        <dsp:cNvSpPr/>
      </dsp:nvSpPr>
      <dsp:spPr>
        <a:xfrm>
          <a:off x="7028719" y="0"/>
          <a:ext cx="2019734" cy="16157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D01CA9-55E1-404E-9B2A-B186DB1728D2}">
      <dsp:nvSpPr>
        <dsp:cNvPr id="0" name=""/>
        <dsp:cNvSpPr/>
      </dsp:nvSpPr>
      <dsp:spPr>
        <a:xfrm>
          <a:off x="7210372" y="1450284"/>
          <a:ext cx="1797564" cy="565525"/>
        </a:xfrm>
        <a:prstGeom prst="wedgeRectCallout">
          <a:avLst>
            <a:gd name="adj1" fmla="val 20250"/>
            <a:gd name="adj2" fmla="val -60700"/>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Crisis Support</a:t>
          </a:r>
        </a:p>
      </dsp:txBody>
      <dsp:txXfrm>
        <a:off x="7210372" y="1450284"/>
        <a:ext cx="1797564" cy="565525"/>
      </dsp:txXfrm>
    </dsp:sp>
    <dsp:sp modelId="{48A51137-FF67-46DE-A6DC-B22C02D54030}">
      <dsp:nvSpPr>
        <dsp:cNvPr id="0" name=""/>
        <dsp:cNvSpPr/>
      </dsp:nvSpPr>
      <dsp:spPr>
        <a:xfrm>
          <a:off x="3448819" y="2158865"/>
          <a:ext cx="2019734" cy="161578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FA052D-725A-4E1E-9610-59DDAA65C8F2}">
      <dsp:nvSpPr>
        <dsp:cNvPr id="0" name=""/>
        <dsp:cNvSpPr/>
      </dsp:nvSpPr>
      <dsp:spPr>
        <a:xfrm>
          <a:off x="3671031" y="3597026"/>
          <a:ext cx="1797564" cy="565525"/>
        </a:xfrm>
        <a:prstGeom prst="wedgeRectCallout">
          <a:avLst>
            <a:gd name="adj1" fmla="val 20250"/>
            <a:gd name="adj2" fmla="val -60700"/>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Spiritual Care</a:t>
          </a:r>
        </a:p>
      </dsp:txBody>
      <dsp:txXfrm>
        <a:off x="3671031" y="3597026"/>
        <a:ext cx="1797564" cy="565525"/>
      </dsp:txXfrm>
    </dsp:sp>
    <dsp:sp modelId="{6D12FF0A-B5CA-4693-A1CB-3EA607733EDF}">
      <dsp:nvSpPr>
        <dsp:cNvPr id="0" name=""/>
        <dsp:cNvSpPr/>
      </dsp:nvSpPr>
      <dsp:spPr>
        <a:xfrm>
          <a:off x="8464568" y="2251531"/>
          <a:ext cx="2019734" cy="161578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E003E-E4FF-4614-8ADD-C154AFBD8F46}">
      <dsp:nvSpPr>
        <dsp:cNvPr id="0" name=""/>
        <dsp:cNvSpPr/>
      </dsp:nvSpPr>
      <dsp:spPr>
        <a:xfrm>
          <a:off x="8686733" y="3668154"/>
          <a:ext cx="1797564" cy="565525"/>
        </a:xfrm>
        <a:prstGeom prst="wedgeRectCallout">
          <a:avLst>
            <a:gd name="adj1" fmla="val 20250"/>
            <a:gd name="adj2" fmla="val -60700"/>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First Aid</a:t>
          </a:r>
        </a:p>
      </dsp:txBody>
      <dsp:txXfrm>
        <a:off x="8686733" y="3668154"/>
        <a:ext cx="1797564" cy="565525"/>
      </dsp:txXfrm>
    </dsp:sp>
    <dsp:sp modelId="{9997BFF9-7637-4C08-B7F1-781D4DEB23C6}">
      <dsp:nvSpPr>
        <dsp:cNvPr id="0" name=""/>
        <dsp:cNvSpPr/>
      </dsp:nvSpPr>
      <dsp:spPr>
        <a:xfrm>
          <a:off x="5943959" y="2186786"/>
          <a:ext cx="2019734" cy="16157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28683A-8B49-4C6F-8346-E828B58D76D4}">
      <dsp:nvSpPr>
        <dsp:cNvPr id="0" name=""/>
        <dsp:cNvSpPr/>
      </dsp:nvSpPr>
      <dsp:spPr>
        <a:xfrm>
          <a:off x="6125717" y="3521362"/>
          <a:ext cx="1797564" cy="804794"/>
        </a:xfrm>
        <a:prstGeom prst="wedgeRectCallout">
          <a:avLst>
            <a:gd name="adj1" fmla="val 20250"/>
            <a:gd name="adj2" fmla="val -60700"/>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Food/</a:t>
          </a:r>
        </a:p>
        <a:p>
          <a:pPr marL="0" lvl="0" indent="0" algn="ctr" defTabSz="889000">
            <a:lnSpc>
              <a:spcPct val="100000"/>
            </a:lnSpc>
            <a:spcBef>
              <a:spcPct val="0"/>
            </a:spcBef>
            <a:spcAft>
              <a:spcPct val="35000"/>
            </a:spcAft>
            <a:buNone/>
          </a:pPr>
          <a:r>
            <a:rPr lang="en-US" sz="2000" kern="1200" dirty="0"/>
            <a:t>Beverage</a:t>
          </a:r>
        </a:p>
      </dsp:txBody>
      <dsp:txXfrm>
        <a:off x="6125717" y="3521362"/>
        <a:ext cx="1797564" cy="804794"/>
      </dsp:txXfrm>
    </dsp:sp>
    <dsp:sp modelId="{02BE63D0-7779-4ABC-9D09-8AA67F27C087}">
      <dsp:nvSpPr>
        <dsp:cNvPr id="0" name=""/>
        <dsp:cNvSpPr/>
      </dsp:nvSpPr>
      <dsp:spPr>
        <a:xfrm>
          <a:off x="9463549" y="57611"/>
          <a:ext cx="2019734" cy="1615787"/>
        </a:xfrm>
        <a:prstGeom prst="rect">
          <a:avLst/>
        </a:prstGeom>
        <a:noFill/>
        <a:ln w="254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EF054CC2-9B46-47B8-9DFA-B0974E72DC2A}">
      <dsp:nvSpPr>
        <dsp:cNvPr id="0" name=""/>
        <dsp:cNvSpPr/>
      </dsp:nvSpPr>
      <dsp:spPr>
        <a:xfrm>
          <a:off x="1322671" y="3411591"/>
          <a:ext cx="1797564" cy="774945"/>
        </a:xfrm>
        <a:prstGeom prst="wedgeRectCallout">
          <a:avLst>
            <a:gd name="adj1" fmla="val 20250"/>
            <a:gd name="adj2" fmla="val -60700"/>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Information </a:t>
          </a:r>
        </a:p>
        <a:p>
          <a:pPr marL="0" lvl="0" indent="0" algn="ctr" defTabSz="889000">
            <a:lnSpc>
              <a:spcPct val="90000"/>
            </a:lnSpc>
            <a:spcBef>
              <a:spcPct val="0"/>
            </a:spcBef>
            <a:spcAft>
              <a:spcPct val="35000"/>
            </a:spcAft>
            <a:buNone/>
          </a:pPr>
          <a:r>
            <a:rPr lang="en-US" sz="2000" kern="1200" dirty="0"/>
            <a:t>Briefings</a:t>
          </a:r>
        </a:p>
      </dsp:txBody>
      <dsp:txXfrm>
        <a:off x="1322671" y="3411591"/>
        <a:ext cx="1797564" cy="774945"/>
      </dsp:txXfrm>
    </dsp:sp>
    <dsp:sp modelId="{26D8086E-6817-41AB-AA38-9F32712B2B65}">
      <dsp:nvSpPr>
        <dsp:cNvPr id="0" name=""/>
        <dsp:cNvSpPr/>
      </dsp:nvSpPr>
      <dsp:spPr>
        <a:xfrm>
          <a:off x="1274999" y="2187898"/>
          <a:ext cx="2019734" cy="161578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26BF4C-D62F-4666-B2EA-D88C6CFA0303}">
      <dsp:nvSpPr>
        <dsp:cNvPr id="0" name=""/>
        <dsp:cNvSpPr/>
      </dsp:nvSpPr>
      <dsp:spPr>
        <a:xfrm>
          <a:off x="9585525" y="1255416"/>
          <a:ext cx="1797564" cy="774945"/>
        </a:xfrm>
        <a:prstGeom prst="wedgeRectCallout">
          <a:avLst>
            <a:gd name="adj1" fmla="val 20250"/>
            <a:gd name="adj2" fmla="val -60700"/>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Victim</a:t>
          </a:r>
          <a:r>
            <a:rPr lang="en-US" sz="2100" kern="1200" dirty="0">
              <a:solidFill>
                <a:schemeClr val="tx1"/>
              </a:solidFill>
            </a:rPr>
            <a:t> </a:t>
          </a:r>
          <a:r>
            <a:rPr lang="en-US" sz="2100" kern="1200" dirty="0">
              <a:solidFill>
                <a:schemeClr val="bg1"/>
              </a:solidFill>
            </a:rPr>
            <a:t>Advocacy</a:t>
          </a:r>
        </a:p>
      </dsp:txBody>
      <dsp:txXfrm>
        <a:off x="9585525" y="1255416"/>
        <a:ext cx="1797564" cy="77494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CFE10-4467-44F4-BECD-F76320A1B61F}" type="datetimeFigureOut">
              <a:rPr lang="en-US" smtClean="0"/>
              <a:t>3/8/2026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C37BD-2BF3-432E-A1C4-217AB4BBE2AA}" type="slidenum">
              <a:rPr lang="en-US" smtClean="0"/>
              <a:t>‹#›</a:t>
            </a:fld>
            <a:endParaRPr lang="en-US" dirty="0"/>
          </a:p>
        </p:txBody>
      </p:sp>
    </p:spTree>
    <p:extLst>
      <p:ext uri="{BB962C8B-B14F-4D97-AF65-F5344CB8AC3E}">
        <p14:creationId xmlns:p14="http://schemas.microsoft.com/office/powerpoint/2010/main" val="1992427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779133aff_0_10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779133aff_0_10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9" name="Google Shape;329;ge779133aff_0_10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Availability</a:t>
            </a:r>
          </a:p>
          <a:p>
            <a:pPr marL="1600200" marR="0" lvl="3" indent="-2286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Proximity to incident - Out of the line of sight, sounds, and smells of the incident</a:t>
            </a:r>
          </a:p>
          <a:p>
            <a:pPr marL="1600200" marR="0" lvl="3" indent="-2286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Occupancy limits - Size dependent on scope and scale of the incident</a:t>
            </a:r>
          </a:p>
          <a:p>
            <a:pPr marL="1600200" marR="0" lvl="3" indent="-2286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Parking availability / access to public transit</a:t>
            </a:r>
          </a:p>
          <a:p>
            <a:pPr marL="1600200" marR="0" lvl="3" indent="-2286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Accessibility</a:t>
            </a:r>
          </a:p>
          <a:p>
            <a:pPr marL="1600200" marR="0" lvl="3" indent="-2286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Consider impacted demographics</a:t>
            </a:r>
          </a:p>
          <a:p>
            <a:pPr marL="1600200" marR="0" lvl="3" indent="-2286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Communication capabilities, such as high-speed internet and phone lines</a:t>
            </a:r>
          </a:p>
          <a:p>
            <a:pPr marL="1600200" marR="0" lvl="3" indent="-2286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Space for 1:1 meetings</a:t>
            </a:r>
          </a:p>
          <a:p>
            <a:pPr marL="1600200" marR="0" lvl="3" indent="-2286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Ability to record information about those who come.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33D00-BB4C-471C-AD83-FDE15B577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715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00200" marR="0" lvl="3" indent="-2286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Crisis support</a:t>
            </a:r>
          </a:p>
          <a:p>
            <a:pPr marL="1600200" marR="0" lvl="3" indent="-2286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Reunification</a:t>
            </a:r>
          </a:p>
          <a:p>
            <a:pPr marL="1600200" marR="0" lvl="3" indent="-2286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Death notification</a:t>
            </a:r>
          </a:p>
          <a:p>
            <a:pPr marL="1600200" marR="0" lvl="3" indent="-2286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Spiritual Care</a:t>
            </a:r>
          </a:p>
          <a:p>
            <a:pPr marL="1600200" marR="0" lvl="3" indent="-2286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Information Briefings</a:t>
            </a:r>
          </a:p>
          <a:p>
            <a:pPr marL="2057400" marR="0" lvl="4" indent="-22860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Location of loved ones </a:t>
            </a:r>
          </a:p>
          <a:p>
            <a:pPr marL="2057400" marR="0" lvl="4" indent="-22860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Status of investigation, rescue, and recovery</a:t>
            </a:r>
          </a:p>
          <a:p>
            <a:pPr marL="1600200" marR="0" lvl="3" indent="-228600">
              <a:lnSpc>
                <a:spcPct val="107000"/>
              </a:lnSpc>
              <a:spcBef>
                <a:spcPts val="0"/>
              </a:spcBef>
              <a:spcAft>
                <a:spcPts val="80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Victim/witness interviews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33D00-BB4C-471C-AD83-FDE15B577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341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000000"/>
                </a:solidFill>
                <a:effectLst/>
                <a:latin typeface="Calibri" panose="020F0502020204030204" pitchFamily="34" charset="0"/>
              </a:rPr>
              <a:t>NOVA/NCF</a:t>
            </a:r>
          </a:p>
          <a:p>
            <a:endParaRPr lang="en-US" sz="1800" b="1" i="0" u="none" strike="noStrike" dirty="0">
              <a:solidFill>
                <a:srgbClr val="000000"/>
              </a:solidFill>
              <a:effectLst/>
              <a:latin typeface="Calibri" panose="020F0502020204030204" pitchFamily="34" charset="0"/>
            </a:endParaRPr>
          </a:p>
          <a:p>
            <a:pPr marL="137160" indent="0">
              <a:lnSpc>
                <a:spcPct val="90000"/>
              </a:lnSpc>
              <a:buNone/>
            </a:pPr>
            <a:r>
              <a:rPr lang="en-US" sz="1800" dirty="0">
                <a:solidFill>
                  <a:schemeClr val="bg1"/>
                </a:solidFill>
              </a:rPr>
              <a:t>HIPPA law interpretations vary and can result in:</a:t>
            </a:r>
          </a:p>
          <a:p>
            <a:pPr marL="285750" indent="-285750">
              <a:lnSpc>
                <a:spcPct val="90000"/>
              </a:lnSpc>
              <a:buFont typeface="Arial" panose="020B0604020202020204" pitchFamily="34" charset="0"/>
              <a:buChar char="•"/>
            </a:pPr>
            <a:r>
              <a:rPr lang="en-US" sz="1800" dirty="0">
                <a:solidFill>
                  <a:schemeClr val="bg1"/>
                </a:solidFill>
              </a:rPr>
              <a:t>Families being left without important information</a:t>
            </a:r>
          </a:p>
          <a:p>
            <a:pPr marL="285750" indent="-285750">
              <a:lnSpc>
                <a:spcPct val="90000"/>
              </a:lnSpc>
              <a:buFont typeface="Arial" panose="020B0604020202020204" pitchFamily="34" charset="0"/>
              <a:buChar char="•"/>
            </a:pPr>
            <a:r>
              <a:rPr lang="en-US" sz="1800" dirty="0">
                <a:solidFill>
                  <a:schemeClr val="bg1"/>
                </a:solidFill>
              </a:rPr>
              <a:t>Distraught individuals driving from hospital to hospital to locate loved one</a:t>
            </a:r>
          </a:p>
          <a:p>
            <a:pPr marL="285750" indent="-285750">
              <a:lnSpc>
                <a:spcPct val="90000"/>
              </a:lnSpc>
              <a:buFont typeface="Arial" panose="020B0604020202020204" pitchFamily="34" charset="0"/>
              <a:buChar char="•"/>
            </a:pPr>
            <a:r>
              <a:rPr lang="en-US" sz="1800" dirty="0">
                <a:solidFill>
                  <a:schemeClr val="bg1"/>
                </a:solidFill>
              </a:rPr>
              <a:t>Delays in receipt of donations</a:t>
            </a:r>
          </a:p>
          <a:p>
            <a:endParaRPr lang="en-US" sz="1800" b="1" i="0" u="none"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a:p>
            <a:r>
              <a:rPr lang="en-US" sz="1800" b="0" i="0" u="sng" strike="noStrike" dirty="0">
                <a:solidFill>
                  <a:srgbClr val="000000"/>
                </a:solidFill>
                <a:effectLst/>
                <a:latin typeface="Calibri" panose="020F0502020204030204" pitchFamily="34" charset="0"/>
              </a:rPr>
              <a:t>NOVA</a:t>
            </a:r>
          </a:p>
          <a:p>
            <a:r>
              <a:rPr lang="en-US" sz="1800" b="0" i="0" u="none" strike="noStrike" dirty="0">
                <a:solidFill>
                  <a:srgbClr val="000000"/>
                </a:solidFill>
                <a:effectLst/>
                <a:latin typeface="Calibri" panose="020F0502020204030204" pitchFamily="34" charset="0"/>
              </a:rPr>
              <a:t>Dayton - Clarify the ability to communicate essential information about victims, victim status, victim locations. Can hospital release name and information to officials at the family reception site? Incident leaders should have a plan to communicate and routinely update casualty/fatality lists with victim information.</a:t>
            </a:r>
            <a:r>
              <a:rPr lang="en-US" dirty="0"/>
              <a:t> (NOVA)</a:t>
            </a:r>
          </a:p>
          <a:p>
            <a:endParaRPr lang="en-US" dirty="0"/>
          </a:p>
          <a:p>
            <a:r>
              <a:rPr lang="en-US" dirty="0"/>
              <a:t>9/11 – People visiting 20+ hospitals in New York and New Jersey </a:t>
            </a:r>
          </a:p>
          <a:p>
            <a:endParaRPr lang="en-US" dirty="0"/>
          </a:p>
          <a:p>
            <a:r>
              <a:rPr lang="en-US" u="sng" dirty="0"/>
              <a:t>NCF</a:t>
            </a:r>
          </a:p>
          <a:p>
            <a:r>
              <a:rPr lang="en-US" dirty="0"/>
              <a:t>Buffalo – Validation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C70E7-B04D-4F4C-A0F3-0BF844B8A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518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4C37BD-2BF3-432E-A1C4-217AB4BBE2AA}" type="slidenum">
              <a:rPr lang="en-US" smtClean="0"/>
              <a:t>16</a:t>
            </a:fld>
            <a:endParaRPr lang="en-US" dirty="0"/>
          </a:p>
        </p:txBody>
      </p:sp>
    </p:spTree>
    <p:extLst>
      <p:ext uri="{BB962C8B-B14F-4D97-AF65-F5344CB8AC3E}">
        <p14:creationId xmlns:p14="http://schemas.microsoft.com/office/powerpoint/2010/main" val="1693843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NSA</a:t>
            </a:r>
          </a:p>
          <a:p>
            <a:endParaRPr lang="en-US" dirty="0"/>
          </a:p>
          <a:p>
            <a:r>
              <a:rPr lang="en-US" dirty="0"/>
              <a:t>NOTE: This slide has animations</a:t>
            </a:r>
          </a:p>
          <a:p>
            <a:endParaRPr lang="en-US" dirty="0"/>
          </a:p>
          <a:p>
            <a:r>
              <a:rPr lang="en-US" dirty="0"/>
              <a:t>Use this slide to explain the type of information that was sought. Falls into two interconnected categories. Typically: concern = victims and loved ones, curiosity = general public. </a:t>
            </a:r>
          </a:p>
          <a:p>
            <a:endParaRPr lang="en-US" dirty="0"/>
          </a:p>
          <a:p>
            <a:r>
              <a:rPr lang="en-US" dirty="0"/>
              <a:t>Victims and loved ones have a heightened curiosity and investment in finding out what happened and why due to involvement/impact. General public wants to know about the identity and experiences of victims and families.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C70E7-B04D-4F4C-A0F3-0BF844B8A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202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dirty="0"/>
              <a:t>Social 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Informal notifications (still need to do official notification)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overload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Incorrect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Speculation…so much speculation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endParaRPr lang="en-US" dirty="0"/>
          </a:p>
          <a:p>
            <a:pPr marL="0" indent="0"/>
            <a:endParaRPr lang="en-US" dirty="0"/>
          </a:p>
          <a:p>
            <a:pPr marL="0" indent="0"/>
            <a:r>
              <a:rPr lang="en-US" dirty="0"/>
              <a:t>Cassidee </a:t>
            </a:r>
          </a:p>
          <a:p>
            <a:pPr marL="0" lvl="0" indent="0" algn="l" rtl="0">
              <a:spcBef>
                <a:spcPts val="0"/>
              </a:spcBef>
              <a:spcAft>
                <a:spcPts val="0"/>
              </a:spcAft>
              <a:buNone/>
            </a:pPr>
            <a:endParaRPr lang="en-US" dirty="0"/>
          </a:p>
          <a:p>
            <a:pPr lvl="0"/>
            <a:r>
              <a:rPr lang="en-US" sz="1600" b="0" i="0" dirty="0">
                <a:latin typeface="Century Gothic" panose="020B0502020202020204" pitchFamily="34" charset="0"/>
              </a:rPr>
              <a:t>Lead victim advocate in all briefings</a:t>
            </a:r>
            <a:endParaRPr lang="en-US" sz="1600" b="0" dirty="0">
              <a:latin typeface="Century Gothic" panose="020B0502020202020204" pitchFamily="34" charset="0"/>
            </a:endParaRPr>
          </a:p>
          <a:p>
            <a:pPr lvl="0"/>
            <a:r>
              <a:rPr lang="en-US" sz="1600" b="0" i="0" dirty="0">
                <a:latin typeface="Century Gothic" panose="020B0502020202020204" pitchFamily="34" charset="0"/>
              </a:rPr>
              <a:t>Immediately set up a media only email (this is a good tool for everyday use. It allows for other users and easier to maintain a distribution list).</a:t>
            </a:r>
            <a:endParaRPr lang="en-US" sz="1600" b="0" dirty="0">
              <a:latin typeface="Century Gothic" panose="020B0502020202020204" pitchFamily="34" charset="0"/>
            </a:endParaRPr>
          </a:p>
          <a:p>
            <a:pPr lvl="1"/>
            <a:r>
              <a:rPr lang="en-US" sz="1100" b="0" i="0" dirty="0">
                <a:latin typeface="Century Gothic" panose="020B0502020202020204" pitchFamily="34" charset="0"/>
              </a:rPr>
              <a:t>Set up an automatic reply telling media where you want them to go for information. </a:t>
            </a:r>
            <a:endParaRPr lang="en-US" sz="1100" dirty="0">
              <a:latin typeface="Century Gothic" panose="020B0502020202020204" pitchFamily="34" charset="0"/>
            </a:endParaRPr>
          </a:p>
          <a:p>
            <a:pPr lvl="0"/>
            <a:r>
              <a:rPr lang="en-US" sz="1600" b="0" i="0" dirty="0">
                <a:latin typeface="Century Gothic" panose="020B0502020202020204" pitchFamily="34" charset="0"/>
              </a:rPr>
              <a:t>Set up additional phones </a:t>
            </a:r>
            <a:r>
              <a:rPr lang="en-US" sz="1600" b="1" i="0" dirty="0">
                <a:solidFill>
                  <a:schemeClr val="accent1"/>
                </a:solidFill>
                <a:latin typeface="Century Gothic" panose="020B0502020202020204" pitchFamily="34" charset="0"/>
              </a:rPr>
              <a:t>IMMEDIATELY</a:t>
            </a:r>
            <a:r>
              <a:rPr lang="en-US" sz="1600" b="0" i="0" dirty="0">
                <a:latin typeface="Century Gothic" panose="020B0502020202020204" pitchFamily="34" charset="0"/>
              </a:rPr>
              <a:t>. This includes for media and people looking for family and friends. </a:t>
            </a:r>
            <a:endParaRPr lang="en-US" sz="1600" b="0" dirty="0">
              <a:latin typeface="Century Gothic" panose="020B0502020202020204" pitchFamily="34" charset="0"/>
            </a:endParaRPr>
          </a:p>
          <a:p>
            <a:pPr lvl="1"/>
            <a:r>
              <a:rPr lang="en-US" sz="1100" b="0" i="0" dirty="0">
                <a:latin typeface="Century Gothic" panose="020B0502020202020204" pitchFamily="34" charset="0"/>
              </a:rPr>
              <a:t>Can’t possibly answer all calls. Our phones were virtually useless because of calls. </a:t>
            </a:r>
            <a:endParaRPr lang="en-US" sz="1100" dirty="0">
              <a:latin typeface="Century Gothic" panose="020B0502020202020204" pitchFamily="34" charset="0"/>
            </a:endParaRPr>
          </a:p>
          <a:p>
            <a:pPr lvl="1"/>
            <a:r>
              <a:rPr lang="en-US" sz="1100" b="0" i="0" dirty="0">
                <a:latin typeface="Century Gothic" panose="020B0502020202020204" pitchFamily="34" charset="0"/>
              </a:rPr>
              <a:t>Voicemail should advise callers of where information will be most up to date </a:t>
            </a:r>
            <a:endParaRPr lang="en-US" sz="1100" dirty="0">
              <a:latin typeface="Century Gothic" panose="020B0502020202020204" pitchFamily="34" charset="0"/>
            </a:endParaRPr>
          </a:p>
          <a:p>
            <a:pPr lvl="0"/>
            <a:r>
              <a:rPr lang="en-US" sz="1600" b="0" i="0" dirty="0">
                <a:latin typeface="Century Gothic" panose="020B0502020202020204" pitchFamily="34" charset="0"/>
              </a:rPr>
              <a:t>Utilize social media.</a:t>
            </a:r>
          </a:p>
          <a:p>
            <a:r>
              <a:rPr lang="en-US" sz="1600" dirty="0"/>
              <a:t>Victim identification</a:t>
            </a:r>
          </a:p>
          <a:p>
            <a:r>
              <a:rPr lang="en-US" sz="1600" dirty="0"/>
              <a:t>Trauma notifications</a:t>
            </a:r>
          </a:p>
          <a:p>
            <a:pPr lvl="0"/>
            <a:endParaRPr lang="en-US" sz="1600" b="0" dirty="0">
              <a:latin typeface="Century Gothic" panose="020B0502020202020204" pitchFamily="34" charset="0"/>
            </a:endParaRPr>
          </a:p>
          <a:p>
            <a:pPr lvl="1"/>
            <a:r>
              <a:rPr lang="en-US" sz="1100" b="0" i="0" dirty="0">
                <a:latin typeface="Century Gothic" panose="020B0502020202020204" pitchFamily="34" charset="0"/>
              </a:rPr>
              <a:t>You have to control the message and that will be done by social media. </a:t>
            </a:r>
            <a:endParaRPr lang="en-US" sz="1100" dirty="0">
              <a:latin typeface="Century Gothic" panose="020B0502020202020204" pitchFamily="34" charset="0"/>
            </a:endParaRPr>
          </a:p>
          <a:p>
            <a:pPr lvl="1"/>
            <a:r>
              <a:rPr lang="en-US" sz="1100" b="0" i="0" dirty="0">
                <a:latin typeface="Century Gothic" panose="020B0502020202020204" pitchFamily="34" charset="0"/>
              </a:rPr>
              <a:t>Facebook and Twitter pages.</a:t>
            </a:r>
            <a:endParaRPr lang="en-US" sz="1100" dirty="0">
              <a:latin typeface="Century Gothic" panose="020B0502020202020204" pitchFamily="34" charset="0"/>
            </a:endParaRPr>
          </a:p>
          <a:p>
            <a:pPr lvl="1"/>
            <a:r>
              <a:rPr lang="en-US" sz="1100" b="0" i="0" dirty="0">
                <a:latin typeface="Century Gothic" panose="020B0502020202020204" pitchFamily="34" charset="0"/>
              </a:rPr>
              <a:t>Think about setting your own hashtag.</a:t>
            </a:r>
            <a:endParaRPr lang="en-US" sz="1100" dirty="0">
              <a:latin typeface="Century Gothic" panose="020B0502020202020204" pitchFamily="34" charset="0"/>
            </a:endParaRPr>
          </a:p>
          <a:p>
            <a:pPr lvl="0"/>
            <a:r>
              <a:rPr lang="en-US" sz="1600" b="0" i="0" dirty="0">
                <a:latin typeface="Century Gothic" panose="020B0502020202020204" pitchFamily="34" charset="0"/>
              </a:rPr>
              <a:t>Google Voice </a:t>
            </a:r>
            <a:endParaRPr lang="en-US" sz="1600" b="0" dirty="0">
              <a:latin typeface="Century Gothic" panose="020B0502020202020204" pitchFamily="34" charset="0"/>
            </a:endParaRPr>
          </a:p>
          <a:p>
            <a:pPr lvl="1"/>
            <a:r>
              <a:rPr lang="en-US" sz="1100" b="0" i="0" dirty="0">
                <a:latin typeface="Century Gothic" panose="020B0502020202020204" pitchFamily="34" charset="0"/>
              </a:rPr>
              <a:t>Select DO NOT DISTURB on Google Voice so everything rolls to voicemail during critical times.</a:t>
            </a:r>
            <a:endParaRPr lang="en-US" sz="1100" dirty="0">
              <a:latin typeface="Century Gothic" panose="020B0502020202020204" pitchFamily="34" charset="0"/>
            </a:endParaRPr>
          </a:p>
          <a:p>
            <a:pPr lvl="1"/>
            <a:r>
              <a:rPr lang="en-US" sz="1100" b="0" i="0" dirty="0">
                <a:latin typeface="Century Gothic" panose="020B0502020202020204" pitchFamily="34" charset="0"/>
              </a:rPr>
              <a:t>Set up an automatic voicemail with pertinent information for callers. </a:t>
            </a:r>
            <a:endParaRPr lang="en-US" sz="1100" dirty="0">
              <a:latin typeface="Century Gothic" panose="020B0502020202020204" pitchFamily="34"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373" name="Google Shape;37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3BBAA-F69E-8F72-9712-C19517BC6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137AB-5608-D7EB-6246-157E3680B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2148FB-9F18-3D91-B6D3-9399464542B1}"/>
              </a:ext>
            </a:extLst>
          </p:cNvPr>
          <p:cNvSpPr>
            <a:spLocks noGrp="1"/>
          </p:cNvSpPr>
          <p:nvPr>
            <p:ph type="body" idx="1"/>
          </p:nvPr>
        </p:nvSpPr>
        <p:spPr/>
        <p:txBody>
          <a:bodyPr/>
          <a:lstStyle/>
          <a:p>
            <a:r>
              <a:rPr lang="en-US" sz="1800" b="1" dirty="0"/>
              <a:t>NSA</a:t>
            </a:r>
          </a:p>
          <a:p>
            <a:endParaRPr lang="en-US" sz="1800" dirty="0"/>
          </a:p>
          <a:p>
            <a:r>
              <a:rPr lang="en-US" sz="1800" dirty="0"/>
              <a:t>DC Sniper Case - During the DC Sniper case in 2002, an international deluge of press and media descended on the jurisdiction where most of serial murders occurred. This pressure for information was unrelenting and police media officials were immediately overwhelmed. An information update process was developed which included several key principles. 1-all jurisdictions were united and informed by daily briefings so that when a press briefing was held all were represented and messaging was consistent across all jurisdictions. 2-Press briefings were held despite the lack of information that was available at times. This created a press appreciation of transparency and reliability for their purposes. 3- political representatives were also kept informed on a  daily basis so that they were committed to the Sniper Task Force and less likely to act unilaterally in interacting with the press.</a:t>
            </a:r>
          </a:p>
        </p:txBody>
      </p:sp>
      <p:sp>
        <p:nvSpPr>
          <p:cNvPr id="4" name="Slide Number Placeholder 3">
            <a:extLst>
              <a:ext uri="{FF2B5EF4-FFF2-40B4-BE49-F238E27FC236}">
                <a16:creationId xmlns:a16="http://schemas.microsoft.com/office/drawing/2014/main" id="{C6C4D383-94B9-0C36-CFC5-8A69865B22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C70E7-B04D-4F4C-A0F3-0BF844B8A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732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b="1" dirty="0">
                <a:cs typeface="Calibri"/>
              </a:rPr>
              <a:t>NOVA facilitates discussion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D00-BB4C-471C-AD83-FDE15B577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328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6855D-3269-6782-9553-505629A4D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E7F5B-57AF-7C39-9D4E-9DE6CCE6F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291F3-175C-E5FA-7A94-0E4E56CA4023}"/>
              </a:ext>
            </a:extLst>
          </p:cNvPr>
          <p:cNvSpPr>
            <a:spLocks noGrp="1"/>
          </p:cNvSpPr>
          <p:nvPr>
            <p:ph type="body" idx="1"/>
          </p:nvPr>
        </p:nvSpPr>
        <p:spPr/>
        <p:txBody>
          <a:bodyPr/>
          <a:lstStyle/>
          <a:p>
            <a:r>
              <a:rPr lang="en-US" dirty="0">
                <a:cs typeface="Calibri"/>
              </a:rPr>
              <a:t>NSA</a:t>
            </a:r>
          </a:p>
        </p:txBody>
      </p:sp>
      <p:sp>
        <p:nvSpPr>
          <p:cNvPr id="4" name="Slide Number Placeholder 3">
            <a:extLst>
              <a:ext uri="{FF2B5EF4-FFF2-40B4-BE49-F238E27FC236}">
                <a16:creationId xmlns:a16="http://schemas.microsoft.com/office/drawing/2014/main" id="{749B420D-DB96-70F4-C469-CAED7D8451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D00-BB4C-471C-AD83-FDE15B577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67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a:t>
            </a:r>
          </a:p>
          <a:p>
            <a:endParaRPr lang="en-US" dirty="0"/>
          </a:p>
          <a:p>
            <a:r>
              <a:rPr lang="en-US" dirty="0"/>
              <a:t>Information access</a:t>
            </a:r>
          </a:p>
          <a:p>
            <a:r>
              <a:rPr lang="en-US" dirty="0"/>
              <a:t>Access to immediately needed services</a:t>
            </a:r>
          </a:p>
          <a:p>
            <a:r>
              <a:rPr lang="en-US" dirty="0"/>
              <a:t>Ability to be in a location with people who are experiencing similar things </a:t>
            </a:r>
          </a:p>
          <a:p>
            <a:r>
              <a:rPr lang="en-US" dirty="0"/>
              <a:t>Personal effects</a:t>
            </a:r>
          </a:p>
          <a:p>
            <a:endParaRPr lang="en-US" dirty="0"/>
          </a:p>
        </p:txBody>
      </p:sp>
      <p:sp>
        <p:nvSpPr>
          <p:cNvPr id="4" name="Slide Number Placeholder 3"/>
          <p:cNvSpPr>
            <a:spLocks noGrp="1"/>
          </p:cNvSpPr>
          <p:nvPr>
            <p:ph type="sldNum" sz="quarter" idx="10"/>
          </p:nvPr>
        </p:nvSpPr>
        <p:spPr/>
        <p:txBody>
          <a:bodyPr/>
          <a:lstStyle/>
          <a:p>
            <a:pPr defTabSz="470371" fontAlgn="base">
              <a:spcBef>
                <a:spcPct val="0"/>
              </a:spcBef>
              <a:spcAft>
                <a:spcPct val="0"/>
              </a:spcAft>
              <a:defRPr/>
            </a:pPr>
            <a:fld id="{298EE447-610A-7841-B9A5-41EF4F4F429A}" type="slidenum">
              <a:rPr lang="en-US">
                <a:solidFill>
                  <a:prstClr val="black"/>
                </a:solidFill>
                <a:latin typeface="Franklin Gothic Book" charset="0"/>
                <a:ea typeface="ＭＳ Ｐゴシック" charset="0"/>
              </a:rPr>
              <a:pPr defTabSz="470371" fontAlgn="base">
                <a:spcBef>
                  <a:spcPct val="0"/>
                </a:spcBef>
                <a:spcAft>
                  <a:spcPct val="0"/>
                </a:spcAft>
                <a:defRPr/>
              </a:pPr>
              <a:t>26</a:t>
            </a:fld>
            <a:endParaRPr lang="en-US" dirty="0">
              <a:solidFill>
                <a:prstClr val="black"/>
              </a:solidFill>
              <a:latin typeface="Franklin Gothic Book" charset="0"/>
              <a:ea typeface="ＭＳ Ｐゴシック" charset="0"/>
            </a:endParaRPr>
          </a:p>
        </p:txBody>
      </p:sp>
    </p:spTree>
    <p:extLst>
      <p:ext uri="{BB962C8B-B14F-4D97-AF65-F5344CB8AC3E}">
        <p14:creationId xmlns:p14="http://schemas.microsoft.com/office/powerpoint/2010/main" val="1958195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b="1" dirty="0">
                <a:solidFill>
                  <a:srgbClr val="0071BC"/>
                </a:solidFill>
                <a:effectLst/>
                <a:latin typeface="Calibri" panose="020F0502020204030204" pitchFamily="34" charset="0"/>
                <a:ea typeface="Times New Roman" panose="02020603050405020304" pitchFamily="18" charset="0"/>
              </a:rPr>
              <a:t>Project Foundation: </a:t>
            </a:r>
            <a:r>
              <a:rPr lang="en-US" sz="1800" dirty="0">
                <a:effectLst/>
                <a:latin typeface="Calibri" panose="020F0502020204030204" pitchFamily="34" charset="0"/>
                <a:ea typeface="Times New Roman" panose="02020603050405020304" pitchFamily="18" charset="0"/>
              </a:rPr>
              <a:t>16 Best Practices in Planning; combining emergency management and victim services principles.</a:t>
            </a:r>
            <a:endParaRPr lang="en-US" sz="1800" dirty="0">
              <a:effectLst/>
              <a:latin typeface="Times New Roman" panose="02020603050405020304" pitchFamily="18" charset="0"/>
              <a:ea typeface="Times New Roman" panose="02020603050405020304" pitchFamily="18" charset="0"/>
            </a:endParaRPr>
          </a:p>
        </p:txBody>
      </p:sp>
      <p:sp>
        <p:nvSpPr>
          <p:cNvPr id="718" name="Google Shape;718;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421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Kathy</a:t>
            </a:r>
          </a:p>
        </p:txBody>
      </p:sp>
      <p:sp>
        <p:nvSpPr>
          <p:cNvPr id="4" name="Slide Number Placeholder 3"/>
          <p:cNvSpPr>
            <a:spLocks noGrp="1"/>
          </p:cNvSpPr>
          <p:nvPr>
            <p:ph type="sldNum" sz="quarter" idx="10"/>
          </p:nvPr>
        </p:nvSpPr>
        <p:spPr/>
        <p:txBody>
          <a:bodyPr/>
          <a:lstStyle/>
          <a:p>
            <a:pPr defTabSz="470371" fontAlgn="base">
              <a:spcBef>
                <a:spcPct val="0"/>
              </a:spcBef>
              <a:spcAft>
                <a:spcPct val="0"/>
              </a:spcAft>
              <a:defRPr/>
            </a:pPr>
            <a:fld id="{01E3E526-329D-4F35-80C8-2D3E22955059}" type="slidenum">
              <a:rPr lang="en-US">
                <a:solidFill>
                  <a:prstClr val="black"/>
                </a:solidFill>
                <a:latin typeface="Franklin Gothic Book" charset="0"/>
                <a:ea typeface="ＭＳ Ｐゴシック" charset="0"/>
              </a:rPr>
              <a:pPr defTabSz="470371" fontAlgn="base">
                <a:spcBef>
                  <a:spcPct val="0"/>
                </a:spcBef>
                <a:spcAft>
                  <a:spcPct val="0"/>
                </a:spcAft>
                <a:defRPr/>
              </a:pPr>
              <a:t>27</a:t>
            </a:fld>
            <a:endParaRPr lang="en-US" dirty="0">
              <a:solidFill>
                <a:prstClr val="black"/>
              </a:solidFill>
              <a:latin typeface="Franklin Gothic Book" charset="0"/>
              <a:ea typeface="ＭＳ Ｐゴシック" charset="0"/>
            </a:endParaRPr>
          </a:p>
        </p:txBody>
      </p:sp>
    </p:spTree>
    <p:extLst>
      <p:ext uri="{BB962C8B-B14F-4D97-AF65-F5344CB8AC3E}">
        <p14:creationId xmlns:p14="http://schemas.microsoft.com/office/powerpoint/2010/main" val="603967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8A681-6C39-06B3-75C1-D208F8A22C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E4959-E09A-C077-C3BA-27343DF03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098B9-FCE9-D766-34C5-319E29E6C8CE}"/>
              </a:ext>
            </a:extLst>
          </p:cNvPr>
          <p:cNvSpPr>
            <a:spLocks noGrp="1"/>
          </p:cNvSpPr>
          <p:nvPr>
            <p:ph type="body" idx="1"/>
          </p:nvPr>
        </p:nvSpPr>
        <p:spPr/>
        <p:txBody>
          <a:bodyPr/>
          <a:lstStyle/>
          <a:p>
            <a:r>
              <a:rPr lang="en-US" sz="1800" b="1" dirty="0"/>
              <a:t>NCF</a:t>
            </a:r>
          </a:p>
          <a:p>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May need to use creative tactics to make distinctions.</a:t>
            </a:r>
            <a:endParaRPr lang="en-US" sz="1800" b="1" dirty="0"/>
          </a:p>
          <a:p>
            <a:endParaRPr lang="en-US" sz="1800" dirty="0"/>
          </a:p>
          <a:p>
            <a:r>
              <a:rPr lang="en-US" sz="1800" dirty="0"/>
              <a:t>Las Vegas – Anyone who was at the concert at the time of the shooting was classified as a victim. 850 documented “patients” (injured and deceased), but more than 18,000 present by not injured. Used property return to help as an identifier. Anyone who could identify where they were on the grounds of the festival and which of the three staged Jason Aldene was on at the time of the shooting was allowed into the FAC. Large numbers also meant varying levels of impact. People who were more strongly impacted (injured, lost a loved one) taken into private rooms and had the services come to them to minimize chaos.</a:t>
            </a:r>
          </a:p>
        </p:txBody>
      </p:sp>
      <p:sp>
        <p:nvSpPr>
          <p:cNvPr id="4" name="Slide Number Placeholder 3">
            <a:extLst>
              <a:ext uri="{FF2B5EF4-FFF2-40B4-BE49-F238E27FC236}">
                <a16:creationId xmlns:a16="http://schemas.microsoft.com/office/drawing/2014/main" id="{325928C4-01B1-9AE7-AF1F-8EC7DCA29F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C70E7-B04D-4F4C-A0F3-0BF844B8A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37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NCF</a:t>
            </a:r>
            <a:endParaRPr b="1" dirty="0"/>
          </a:p>
        </p:txBody>
      </p:sp>
      <p:sp>
        <p:nvSpPr>
          <p:cNvPr id="525" name="Google Shape;52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2A31E-B968-1D71-8C80-C504A4AC0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6E2B7-2C2D-8209-43CD-C18D17BFA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C90074-14F6-EC21-B0C8-B59267AC8731}"/>
              </a:ext>
            </a:extLst>
          </p:cNvPr>
          <p:cNvSpPr>
            <a:spLocks noGrp="1"/>
          </p:cNvSpPr>
          <p:nvPr>
            <p:ph type="body" idx="1"/>
          </p:nvPr>
        </p:nvSpPr>
        <p:spPr/>
        <p:txBody>
          <a:bodyPr/>
          <a:lstStyle/>
          <a:p>
            <a:pPr marL="1600200" marR="0" lvl="3" indent="-2286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Crisis support</a:t>
            </a:r>
          </a:p>
          <a:p>
            <a:pPr marL="1600200" marR="0" lvl="3" indent="-2286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Reunification</a:t>
            </a:r>
          </a:p>
          <a:p>
            <a:pPr marL="1600200" marR="0" lvl="3" indent="-2286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Death notification</a:t>
            </a:r>
          </a:p>
          <a:p>
            <a:pPr marL="1600200" marR="0" lvl="3" indent="-2286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Spiritual Care</a:t>
            </a:r>
          </a:p>
          <a:p>
            <a:pPr marL="1600200" marR="0" lvl="3" indent="-228600">
              <a:lnSpc>
                <a:spcPct val="107000"/>
              </a:lnSpc>
              <a:spcBef>
                <a:spcPts val="0"/>
              </a:spcBef>
              <a:spcAft>
                <a:spcPts val="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Information Briefings</a:t>
            </a:r>
          </a:p>
          <a:p>
            <a:pPr marL="2057400" marR="0" lvl="4" indent="-22860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Location of loved ones </a:t>
            </a:r>
          </a:p>
          <a:p>
            <a:pPr marL="2057400" marR="0" lvl="4" indent="-22860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Status of investigation, rescue, and recovery</a:t>
            </a:r>
          </a:p>
          <a:p>
            <a:pPr marL="1600200" marR="0" lvl="3" indent="-228600">
              <a:lnSpc>
                <a:spcPct val="107000"/>
              </a:lnSpc>
              <a:spcBef>
                <a:spcPts val="0"/>
              </a:spcBef>
              <a:spcAft>
                <a:spcPts val="800"/>
              </a:spcAft>
              <a:buFont typeface="Symbol" panose="05050102010706020507" pitchFamily="18"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Victim/witness interviews</a:t>
            </a:r>
          </a:p>
        </p:txBody>
      </p:sp>
      <p:sp>
        <p:nvSpPr>
          <p:cNvPr id="4" name="Slide Number Placeholder 3">
            <a:extLst>
              <a:ext uri="{FF2B5EF4-FFF2-40B4-BE49-F238E27FC236}">
                <a16:creationId xmlns:a16="http://schemas.microsoft.com/office/drawing/2014/main" id="{C7ADAAC3-39BD-DD72-15F8-42979E0026D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33D00-BB4C-471C-AD83-FDE15B577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832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AB6EC-10A6-44D6-F1FC-FF172AC35F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1C95E-6FCF-13A6-1FA8-BC8818B8F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4859B-4A3C-916E-7D66-BCDF2841DA09}"/>
              </a:ext>
            </a:extLst>
          </p:cNvPr>
          <p:cNvSpPr>
            <a:spLocks noGrp="1"/>
          </p:cNvSpPr>
          <p:nvPr>
            <p:ph type="body" idx="1"/>
          </p:nvPr>
        </p:nvSpPr>
        <p:spPr/>
        <p:txBody>
          <a:bodyPr/>
          <a:lstStyle/>
          <a:p>
            <a:r>
              <a:rPr lang="en-US" sz="1800" b="1" dirty="0"/>
              <a:t>NCF</a:t>
            </a:r>
          </a:p>
          <a:p>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May need to use creative tactics to make distinctions.</a:t>
            </a:r>
            <a:endParaRPr lang="en-US" sz="1800" b="1" dirty="0"/>
          </a:p>
          <a:p>
            <a:endParaRPr lang="en-US" sz="1800" dirty="0"/>
          </a:p>
          <a:p>
            <a:r>
              <a:rPr lang="en-US" sz="1800" dirty="0"/>
              <a:t>Las Vegas – Anyone who was at the concert at the time of the shooting was classified as a victim. 850 documented “patients” (injured and deceased), but more than 18,000 present by not injured. Used property return to help as an identifier. Anyone who could identify where they were on the grounds of the festival and which of the three staged Jason Aldene was on at the time of the shooting was allowed into the FAC. Large numbers also meant varying levels of impact. People who were more strongly impacted (injured, lost a loved one) taken into private rooms and had the services come to them to minimize chaos.</a:t>
            </a:r>
          </a:p>
        </p:txBody>
      </p:sp>
      <p:sp>
        <p:nvSpPr>
          <p:cNvPr id="4" name="Slide Number Placeholder 3">
            <a:extLst>
              <a:ext uri="{FF2B5EF4-FFF2-40B4-BE49-F238E27FC236}">
                <a16:creationId xmlns:a16="http://schemas.microsoft.com/office/drawing/2014/main" id="{9849A531-D076-0DB7-39D1-327CF65C05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C70E7-B04D-4F4C-A0F3-0BF844B8A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927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6D229-2F59-1C13-92D5-0BED55C37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5409E-FE1A-FCA1-984F-2127B9C633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5500B-8530-0375-7321-E236FC3B1B9A}"/>
              </a:ext>
            </a:extLst>
          </p:cNvPr>
          <p:cNvSpPr>
            <a:spLocks noGrp="1"/>
          </p:cNvSpPr>
          <p:nvPr>
            <p:ph type="body" idx="1"/>
          </p:nvPr>
        </p:nvSpPr>
        <p:spPr/>
        <p:txBody>
          <a:bodyPr/>
          <a:lstStyle/>
          <a:p>
            <a:r>
              <a:rPr lang="en-US" sz="1800" b="1" dirty="0"/>
              <a:t>NOVA</a:t>
            </a:r>
          </a:p>
          <a:p>
            <a:endParaRPr lang="en-US" sz="1800" dirty="0"/>
          </a:p>
          <a:p>
            <a:r>
              <a:rPr lang="en-US" sz="1800" dirty="0"/>
              <a:t>Gilroy Garlic Festival – Had a really challenging time because Gilroy is small. Professionals work in Mountain View or San Fran (bedroom town). Extreme number of people who needed assistance. No system locally that people could be referred to. Finding and hiring appropriate therapists was a struggle. Group out of a Santa Clara (45 min away) that has been starting to send counselors to Gilroy work with people in the area. The vast majority of people directly impacted were 1</a:t>
            </a:r>
            <a:r>
              <a:rPr lang="en-US" sz="1800" baseline="30000" dirty="0"/>
              <a:t>st</a:t>
            </a:r>
            <a:r>
              <a:rPr lang="en-US" sz="1800" dirty="0"/>
              <a:t> gen from Mexico, lots of cultural dancing, drum circles, every meeting has a talking stick, gatherings start with temperature taking activities (say how you are and what is going on for you today). Struggled to find Spanish speaking therapist. </a:t>
            </a:r>
          </a:p>
          <a:p>
            <a:endParaRPr lang="en-US" sz="1800" dirty="0"/>
          </a:p>
          <a:p>
            <a:r>
              <a:rPr lang="en-US" sz="1800" dirty="0"/>
              <a:t>Mutual aid</a:t>
            </a:r>
          </a:p>
          <a:p>
            <a:r>
              <a:rPr lang="en-US" sz="1800" dirty="0"/>
              <a:t>Going out a bit further</a:t>
            </a:r>
          </a:p>
          <a:p>
            <a:r>
              <a:rPr lang="en-US" sz="1800" dirty="0"/>
              <a:t>Making sure alternative interventions are interventions.</a:t>
            </a:r>
            <a:endParaRPr lang="en-US" sz="1800" b="1" dirty="0"/>
          </a:p>
        </p:txBody>
      </p:sp>
      <p:sp>
        <p:nvSpPr>
          <p:cNvPr id="4" name="Slide Number Placeholder 3">
            <a:extLst>
              <a:ext uri="{FF2B5EF4-FFF2-40B4-BE49-F238E27FC236}">
                <a16:creationId xmlns:a16="http://schemas.microsoft.com/office/drawing/2014/main" id="{17EAD6F8-EE58-95D3-A2AF-CC6A52261F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C70E7-B04D-4F4C-A0F3-0BF844B8A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659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NSA</a:t>
            </a:r>
          </a:p>
          <a:p>
            <a:endParaRPr lang="en-US" sz="1800" dirty="0"/>
          </a:p>
          <a:p>
            <a:r>
              <a:rPr lang="en-US" sz="1800" dirty="0"/>
              <a:t>Las Vegas – Large influx of volunteers – more than they had use for. Intake form with name, contact information, availability, and skills followed by basic interview process. Store for both current and future use. </a:t>
            </a:r>
          </a:p>
          <a:p>
            <a:pPr marL="171450" indent="-171450">
              <a:buFont typeface="Arial" panose="020B0604020202020204" pitchFamily="34" charset="0"/>
              <a:buChar char="•"/>
            </a:pPr>
            <a:r>
              <a:rPr lang="en-US" sz="1800" dirty="0"/>
              <a:t>Once initial wave of volunteers needs to step away, go to stored list to find reinforcements. May not get a great return rate on folks called in later. Schedules or motivation has changed.</a:t>
            </a:r>
          </a:p>
          <a:p>
            <a:pPr marL="171450" indent="-171450">
              <a:buFont typeface="Arial" panose="020B0604020202020204" pitchFamily="34" charset="0"/>
              <a:buChar char="•"/>
            </a:pPr>
            <a:r>
              <a:rPr lang="en-US" sz="1800" dirty="0"/>
              <a:t>Volunteers not able to be used were plugged into other volunteer organizations in the community</a:t>
            </a:r>
          </a:p>
          <a:p>
            <a:pPr marL="171450" indent="-171450">
              <a:buFont typeface="Arial" panose="020B0604020202020204" pitchFamily="34" charset="0"/>
              <a:buChar char="•"/>
            </a:pPr>
            <a:r>
              <a:rPr lang="en-US" sz="1800" dirty="0"/>
              <a:t>Allow for thank you notes once the dust has settled</a:t>
            </a:r>
          </a:p>
          <a:p>
            <a:endParaRPr lang="en-US" sz="1800" dirty="0"/>
          </a:p>
          <a:p>
            <a:r>
              <a:rPr lang="en-US" sz="1800" dirty="0"/>
              <a:t>Example – Former UPS logistics employee ran the receiving area for physical donations. </a:t>
            </a:r>
          </a:p>
          <a:p>
            <a:endParaRPr lang="en-US" sz="1800" dirty="0"/>
          </a:p>
          <a:p>
            <a:r>
              <a:rPr lang="en-US" sz="1800" dirty="0"/>
              <a:t>Pulse – Many services present at the FAC will have documentation that requires notaries. This is an easy, low commitment volunteer opportunity. May be good to have at the FAC or even willing to go to people’s homes (team of paralegals at Pulse).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C70E7-B04D-4F4C-A0F3-0BF844B8A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61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NCF</a:t>
            </a:r>
          </a:p>
          <a:p>
            <a:endParaRPr lang="en-US" sz="1800" dirty="0"/>
          </a:p>
          <a:p>
            <a:r>
              <a:rPr lang="en-US" sz="1800" dirty="0"/>
              <a:t>Uvalde– Can impact Medicaid, children's health insurance, TANF, SNAP, SSI Disability. Screen for public benefits and have legal assistance lined up ahead of time. Many volunteers lawyers who will create trusts are not familiar with public benefits and will need to be educated to effectively help. The local BAR association should have a Continuing Legal Education (CLE) seminar in the can and ready to go.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C70E7-B04D-4F4C-A0F3-0BF844B8A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935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29AC9-691C-D240-CC6F-497F7EE9C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2A85D-D32B-C758-5563-463267D7B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224BF-D761-4775-A294-2E0967E27F79}"/>
              </a:ext>
            </a:extLst>
          </p:cNvPr>
          <p:cNvSpPr>
            <a:spLocks noGrp="1"/>
          </p:cNvSpPr>
          <p:nvPr>
            <p:ph type="body" idx="1"/>
          </p:nvPr>
        </p:nvSpPr>
        <p:spPr/>
        <p:txBody>
          <a:bodyPr/>
          <a:lstStyle/>
          <a:p>
            <a:r>
              <a:rPr lang="en-US" sz="1800" b="1" dirty="0"/>
              <a:t>NCF</a:t>
            </a:r>
          </a:p>
          <a:p>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May need to use creative tactics to make distinctions.</a:t>
            </a:r>
            <a:endParaRPr lang="en-US" sz="1800" b="1" dirty="0"/>
          </a:p>
          <a:p>
            <a:endParaRPr lang="en-US" sz="1800" dirty="0"/>
          </a:p>
          <a:p>
            <a:r>
              <a:rPr lang="en-US" sz="1800" dirty="0"/>
              <a:t>Las Vegas – Anyone who was at the concert at the time of the shooting was classified as a victim. 850 documented “patients” (injured and deceased), but more than 18,000 present by not injured. Used property return to help as an identifier. Anyone who could identify where they were on the grounds of the festival and which of the three staged Jason Aldene was on at the time of the shooting was allowed into the FAC. Large numbers also meant varying levels of impact. People who were more strongly impacted (injured, lost a loved one) taken into private rooms and had the services come to them to minimize chaos.</a:t>
            </a:r>
          </a:p>
        </p:txBody>
      </p:sp>
      <p:sp>
        <p:nvSpPr>
          <p:cNvPr id="4" name="Slide Number Placeholder 3">
            <a:extLst>
              <a:ext uri="{FF2B5EF4-FFF2-40B4-BE49-F238E27FC236}">
                <a16:creationId xmlns:a16="http://schemas.microsoft.com/office/drawing/2014/main" id="{41ADCF29-C0DD-3007-BA58-FBA9562F8D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C70E7-B04D-4F4C-A0F3-0BF844B8A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608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4C37BD-2BF3-432E-A1C4-217AB4BBE2AA}" type="slidenum">
              <a:rPr lang="en-US" smtClean="0"/>
              <a:t>39</a:t>
            </a:fld>
            <a:endParaRPr lang="en-US" dirty="0"/>
          </a:p>
        </p:txBody>
      </p:sp>
    </p:spTree>
    <p:extLst>
      <p:ext uri="{BB962C8B-B14F-4D97-AF65-F5344CB8AC3E}">
        <p14:creationId xmlns:p14="http://schemas.microsoft.com/office/powerpoint/2010/main" val="334117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4E5D8-75AC-5C84-9501-BA833CF5D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7B971-91E0-C63A-EE18-AE73B2810B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CC4F7-B652-21A6-7FE4-D4504704B7CA}"/>
              </a:ext>
            </a:extLst>
          </p:cNvPr>
          <p:cNvSpPr>
            <a:spLocks noGrp="1"/>
          </p:cNvSpPr>
          <p:nvPr>
            <p:ph type="body" idx="1"/>
          </p:nvPr>
        </p:nvSpPr>
        <p:spPr/>
        <p:txBody>
          <a:bodyPr/>
          <a:lstStyle/>
          <a:p>
            <a:pPr marL="457200" lvl="1" indent="0">
              <a:buSzPct val="80000"/>
              <a:buNone/>
            </a:pPr>
            <a:r>
              <a:rPr lang="en-US" b="1" dirty="0">
                <a:solidFill>
                  <a:schemeClr val="bg1"/>
                </a:solidFill>
                <a:ea typeface="Trebuchet MS"/>
                <a:cs typeface="Trebuchet MS"/>
                <a:sym typeface="Trebuchet MS"/>
              </a:rPr>
              <a:t>NSA</a:t>
            </a:r>
            <a:endParaRPr lang="en-US" b="1" dirty="0">
              <a:solidFill>
                <a:schemeClr val="bg1"/>
              </a:solidFill>
              <a:ea typeface="Trebuchet MS"/>
              <a:cs typeface="Trebuchet MS"/>
            </a:endParaRPr>
          </a:p>
          <a:p>
            <a:endParaRPr lang="en-US" dirty="0"/>
          </a:p>
        </p:txBody>
      </p:sp>
      <p:sp>
        <p:nvSpPr>
          <p:cNvPr id="4" name="Slide Number Placeholder 3">
            <a:extLst>
              <a:ext uri="{FF2B5EF4-FFF2-40B4-BE49-F238E27FC236}">
                <a16:creationId xmlns:a16="http://schemas.microsoft.com/office/drawing/2014/main" id="{D87AF19E-6DB4-18AC-0F33-6984C645BE4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476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IACP</a:t>
            </a:r>
          </a:p>
          <a:p>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Mass violence incident responses are organized within the ICS system. Law enforcement and emergency management are unfamiliar with Victim Services. Victim Services do not understand or know how to integrate within ICS.</a:t>
            </a:r>
            <a:endParaRPr lang="en-US" sz="1800" b="1" dirty="0"/>
          </a:p>
          <a:p>
            <a:endParaRPr lang="en-US" sz="1800" dirty="0"/>
          </a:p>
          <a:p>
            <a:r>
              <a:rPr lang="en-US" sz="1800" dirty="0"/>
              <a:t>Sandy Hook - Victim services did not know how to get into the system, so LE officers filled in the gaps and suffered personally as a result.  CT State Troopers assigned an officer to each family. They stayed with the family at the family’s home and got them all that they requested to meet their needs (went shopping, dealt with the media and crowds on the lawn, assisted with transporting people to and from the airport, etc). The officers were not trained in how to do this or to maintain appropriate boundaries and therefore got too connected to the families. Most spent all of the Christmas holidays with the families (shooting was on Dec 14</a:t>
            </a:r>
            <a:r>
              <a:rPr lang="en-US" sz="1800" baseline="30000" dirty="0"/>
              <a:t>th</a:t>
            </a:r>
            <a:r>
              <a:rPr lang="en-US" sz="1800" dirty="0"/>
              <a:t>), including the day of Christmas and New Year’s Eve and day. the officers were not told when to end this service with the families other than “…when the family seemed ready to be on their own.” The officers therefore stayed with the families for months. Many of the officers who were connected to the families of the deceased children divorced within 2 years, had an increase in stress related illness and almost ½ had left the force within 5 years.   The officer who oversaw the Peer Support Team for the CT Troopers (as well as those who were assigning people to tasks after the shooting) had NO IDEA that victim advocates existed and are trained to do this work. </a:t>
            </a:r>
          </a:p>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C70E7-B04D-4F4C-A0F3-0BF844B8A8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078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SzPct val="80000"/>
              <a:buNone/>
            </a:pPr>
            <a:r>
              <a:rPr lang="en-US" b="1" dirty="0">
                <a:solidFill>
                  <a:schemeClr val="bg1"/>
                </a:solidFill>
                <a:ea typeface="Trebuchet MS"/>
                <a:cs typeface="Trebuchet MS"/>
                <a:sym typeface="Trebuchet MS"/>
              </a:rPr>
              <a:t>NSA</a:t>
            </a:r>
            <a:endParaRPr lang="en-US" b="1" dirty="0">
              <a:solidFill>
                <a:schemeClr val="bg1"/>
              </a:solidFill>
              <a:ea typeface="Trebuchet MS"/>
              <a:cs typeface="Trebuchet MS"/>
            </a:endParaRP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372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D00-BB4C-471C-AD83-FDE15B577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50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BDEDF-40BE-44C0-10D6-3676C6161A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FE9E4-787E-5C82-2822-AE91C8803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802F0-0B9E-DD93-8D6E-8FDB131F953C}"/>
              </a:ext>
            </a:extLst>
          </p:cNvPr>
          <p:cNvSpPr>
            <a:spLocks noGrp="1"/>
          </p:cNvSpPr>
          <p:nvPr>
            <p:ph type="body" idx="1"/>
          </p:nvPr>
        </p:nvSpPr>
        <p:spPr/>
        <p:txBody>
          <a:bodyPr/>
          <a:lstStyle/>
          <a:p>
            <a:r>
              <a:rPr lang="en-US" dirty="0">
                <a:cs typeface="Calibri"/>
              </a:rPr>
              <a:t>NSA</a:t>
            </a:r>
          </a:p>
        </p:txBody>
      </p:sp>
      <p:sp>
        <p:nvSpPr>
          <p:cNvPr id="4" name="Slide Number Placeholder 3">
            <a:extLst>
              <a:ext uri="{FF2B5EF4-FFF2-40B4-BE49-F238E27FC236}">
                <a16:creationId xmlns:a16="http://schemas.microsoft.com/office/drawing/2014/main" id="{511B553B-5A88-A4AD-9BAA-4BFA0DF656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D00-BB4C-471C-AD83-FDE15B577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976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 Tactical</a:t>
            </a:r>
          </a:p>
          <a:p>
            <a:r>
              <a:rPr lang="en-US" dirty="0"/>
              <a:t>Krista – VS (emphasize getting away from “reunification center”_)</a:t>
            </a:r>
          </a:p>
          <a:p>
            <a:r>
              <a:rPr lang="en-US" dirty="0"/>
              <a:t>Cassidee – Comms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99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IACP</a:t>
            </a:r>
          </a:p>
        </p:txBody>
      </p:sp>
      <p:sp>
        <p:nvSpPr>
          <p:cNvPr id="486" name="Google Shape;48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3500-44EE-0DFC-BF18-F55F13813B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7FCCE7-4066-BA5D-A97A-D0FAA0F17D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18836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37F9-4280-5AEE-FDF2-5D874D7853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E6DF1-7B09-FE44-02BD-AEF8115B7A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08AD2-F937-DC2F-16D0-F9604F2763B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E69EB5DB-CD52-8C5A-37FA-A6AC5BD873A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39D2F8C-8CFF-4E79-D46F-D3BB7073B783}"/>
              </a:ext>
            </a:extLst>
          </p:cNvPr>
          <p:cNvSpPr>
            <a:spLocks noGrp="1"/>
          </p:cNvSpPr>
          <p:nvPr>
            <p:ph type="sldNum" sz="quarter" idx="12"/>
          </p:nvPr>
        </p:nvSpPr>
        <p:spPr>
          <a:xfrm>
            <a:off x="8610600" y="6356350"/>
            <a:ext cx="2743200" cy="365125"/>
          </a:xfrm>
          <a:prstGeom prst="rect">
            <a:avLst/>
          </a:prstGeom>
        </p:spPr>
        <p:txBody>
          <a:bodyPr/>
          <a:lstStyle/>
          <a:p>
            <a:fld id="{0E2C2030-6F7C-44DB-B340-0F9D9ACF27A0}" type="slidenum">
              <a:rPr lang="en-US" smtClean="0"/>
              <a:t>‹#›</a:t>
            </a:fld>
            <a:endParaRPr lang="en-US" dirty="0"/>
          </a:p>
        </p:txBody>
      </p:sp>
    </p:spTree>
    <p:extLst>
      <p:ext uri="{BB962C8B-B14F-4D97-AF65-F5344CB8AC3E}">
        <p14:creationId xmlns:p14="http://schemas.microsoft.com/office/powerpoint/2010/main" val="1641890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D450C4-4DAA-6340-B8E4-32814F77E5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D35123-D1A9-3160-12A9-DF7543282E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E4DB9-8017-DF5D-D2DA-4A08F155B97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C968593B-EAC6-64E2-8DF9-9708BA3E6B7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7D66E60-EE24-AD31-F335-3DACE334E216}"/>
              </a:ext>
            </a:extLst>
          </p:cNvPr>
          <p:cNvSpPr>
            <a:spLocks noGrp="1"/>
          </p:cNvSpPr>
          <p:nvPr>
            <p:ph type="sldNum" sz="quarter" idx="12"/>
          </p:nvPr>
        </p:nvSpPr>
        <p:spPr>
          <a:xfrm>
            <a:off x="8610600" y="6356350"/>
            <a:ext cx="2743200" cy="365125"/>
          </a:xfrm>
          <a:prstGeom prst="rect">
            <a:avLst/>
          </a:prstGeom>
        </p:spPr>
        <p:txBody>
          <a:bodyPr/>
          <a:lstStyle/>
          <a:p>
            <a:fld id="{0E2C2030-6F7C-44DB-B340-0F9D9ACF27A0}" type="slidenum">
              <a:rPr lang="en-US" smtClean="0"/>
              <a:t>‹#›</a:t>
            </a:fld>
            <a:endParaRPr lang="en-US" dirty="0"/>
          </a:p>
        </p:txBody>
      </p:sp>
    </p:spTree>
    <p:extLst>
      <p:ext uri="{BB962C8B-B14F-4D97-AF65-F5344CB8AC3E}">
        <p14:creationId xmlns:p14="http://schemas.microsoft.com/office/powerpoint/2010/main" val="24860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peaker intr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369676-C0FE-1E4F-956B-7F885AC7067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1195531D-1DD2-3243-8E04-89DDE064FD7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719A0B88-BF49-0446-AB6C-EDFF5613CB1A}" type="slidenum">
              <a:rPr lang="en-US"/>
              <a:pPr/>
              <a:t>‹#›</a:t>
            </a:fld>
            <a:endParaRPr lang="en-US" dirty="0"/>
          </a:p>
        </p:txBody>
      </p:sp>
      <p:sp>
        <p:nvSpPr>
          <p:cNvPr id="2" name="Title 1">
            <a:extLst>
              <a:ext uri="{FF2B5EF4-FFF2-40B4-BE49-F238E27FC236}">
                <a16:creationId xmlns:a16="http://schemas.microsoft.com/office/drawing/2014/main" id="{D641D334-3DBF-4D13-804B-67B29A3D48B5}"/>
              </a:ext>
            </a:extLst>
          </p:cNvPr>
          <p:cNvSpPr>
            <a:spLocks noGrp="1"/>
          </p:cNvSpPr>
          <p:nvPr>
            <p:ph type="title" hasCustomPrompt="1"/>
          </p:nvPr>
        </p:nvSpPr>
        <p:spPr>
          <a:xfrm>
            <a:off x="457200" y="1714500"/>
            <a:ext cx="7419975" cy="1874520"/>
          </a:xfrm>
        </p:spPr>
        <p:txBody>
          <a:bodyPr anchor="t" anchorCtr="0"/>
          <a:lstStyle>
            <a:lvl1pPr algn="l">
              <a:lnSpc>
                <a:spcPct val="90000"/>
              </a:lnSpc>
              <a:defRPr sz="4400" b="1">
                <a:solidFill>
                  <a:schemeClr val="tx1"/>
                </a:solidFill>
              </a:defRPr>
            </a:lvl1pPr>
          </a:lstStyle>
          <a:p>
            <a:r>
              <a:rPr lang="en-US" dirty="0"/>
              <a:t>[Speaker intro subject title]</a:t>
            </a:r>
          </a:p>
        </p:txBody>
      </p:sp>
      <p:sp>
        <p:nvSpPr>
          <p:cNvPr id="4" name="Text Placeholder 2">
            <a:extLst>
              <a:ext uri="{FF2B5EF4-FFF2-40B4-BE49-F238E27FC236}">
                <a16:creationId xmlns:a16="http://schemas.microsoft.com/office/drawing/2014/main" id="{1B685121-0D7D-4F48-835F-6C4245E490BB}"/>
              </a:ext>
            </a:extLst>
          </p:cNvPr>
          <p:cNvSpPr>
            <a:spLocks noGrp="1"/>
          </p:cNvSpPr>
          <p:nvPr>
            <p:ph type="body" sz="quarter" idx="10" hasCustomPrompt="1"/>
          </p:nvPr>
        </p:nvSpPr>
        <p:spPr>
          <a:xfrm>
            <a:off x="457200" y="3931920"/>
            <a:ext cx="7419974" cy="914400"/>
          </a:xfrm>
        </p:spPr>
        <p:txBody>
          <a:bodyPr/>
          <a:lstStyle>
            <a:lvl1pPr marL="0" indent="0">
              <a:spcBef>
                <a:spcPts val="0"/>
              </a:spcBef>
              <a:buFontTx/>
              <a:buNone/>
              <a:defRPr sz="1800" b="1">
                <a:solidFill>
                  <a:schemeClr val="accent6"/>
                </a:solidFill>
              </a:defRPr>
            </a:lvl1pPr>
            <a:lvl2pPr marL="0" indent="0">
              <a:spcBef>
                <a:spcPts val="0"/>
              </a:spcBef>
              <a:buFontTx/>
              <a:buNone/>
              <a:defRPr sz="1800">
                <a:solidFill>
                  <a:schemeClr val="accent6"/>
                </a:solidFill>
              </a:defRPr>
            </a:lvl2pPr>
            <a:lvl3pPr marL="228600" indent="-228600">
              <a:spcBef>
                <a:spcPts val="1200"/>
              </a:spcBef>
              <a:buFont typeface="Arial" panose="020B0604020202020204" pitchFamily="34" charset="0"/>
              <a:buChar char="•"/>
              <a:defRPr/>
            </a:lvl3pPr>
            <a:lvl4pPr marL="457200">
              <a:defRPr/>
            </a:lvl4pPr>
            <a:lvl5pPr marL="685800" indent="-228600">
              <a:buFont typeface="Arial" panose="020B0604020202020204" pitchFamily="34" charset="0"/>
              <a:buChar char="»"/>
              <a:defRPr/>
            </a:lvl5pPr>
            <a:lvl6pPr marL="914400" indent="-228600">
              <a:buFont typeface="Arial" panose="020B0604020202020204" pitchFamily="34" charset="0"/>
              <a:buChar char="–"/>
              <a:defRPr/>
            </a:lvl6pPr>
            <a:lvl7pPr marL="1143000" indent="-228600">
              <a:buFont typeface="Arial" panose="020B0604020202020204" pitchFamily="34" charset="0"/>
              <a:buChar char="–"/>
              <a:defRPr/>
            </a:lvl7pPr>
            <a:lvl8pPr marL="1371600" indent="-228600">
              <a:buFont typeface="Arial" panose="020B0604020202020204" pitchFamily="34" charset="0"/>
              <a:buChar char="–"/>
              <a:defRPr/>
            </a:lvl8pPr>
            <a:lvl9pPr marL="1600200" indent="-228600">
              <a:buFont typeface="Arial" panose="020B0604020202020204" pitchFamily="34" charset="0"/>
              <a:buChar char="–"/>
              <a:defRPr/>
            </a:lvl9pPr>
          </a:lstStyle>
          <a:p>
            <a:pPr lvl="0"/>
            <a:r>
              <a:rPr lang="en-US" dirty="0"/>
              <a:t>[Speaker Name]</a:t>
            </a:r>
          </a:p>
          <a:p>
            <a:pPr lvl="1"/>
            <a:r>
              <a:rPr lang="en-US" dirty="0"/>
              <a:t>[Speaker Title]</a:t>
            </a:r>
          </a:p>
        </p:txBody>
      </p:sp>
      <p:pic>
        <p:nvPicPr>
          <p:cNvPr id="7" name="Wordmark">
            <a:extLst>
              <a:ext uri="{FF2B5EF4-FFF2-40B4-BE49-F238E27FC236}">
                <a16:creationId xmlns:a16="http://schemas.microsoft.com/office/drawing/2014/main" id="{0AA05D3B-272E-5ECA-0ACC-ADDAF5DEBA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02" y="6426200"/>
            <a:ext cx="953239" cy="228600"/>
          </a:xfrm>
          <a:prstGeom prst="rect">
            <a:avLst/>
          </a:prstGeom>
        </p:spPr>
      </p:pic>
    </p:spTree>
    <p:extLst>
      <p:ext uri="{BB962C8B-B14F-4D97-AF65-F5344CB8AC3E}">
        <p14:creationId xmlns:p14="http://schemas.microsoft.com/office/powerpoint/2010/main" val="1257158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Half picture 2">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EB70FBD3-3AE3-8D4D-B019-8121AF06E9E4}"/>
              </a:ext>
            </a:extLst>
          </p:cNvPr>
          <p:cNvSpPr>
            <a:spLocks noGrp="1"/>
          </p:cNvSpPr>
          <p:nvPr>
            <p:ph type="pic" sz="quarter" idx="14" hasCustomPrompt="1"/>
          </p:nvPr>
        </p:nvSpPr>
        <p:spPr>
          <a:xfrm>
            <a:off x="6248400" y="0"/>
            <a:ext cx="5957668" cy="6858000"/>
          </a:xfrm>
          <a:solidFill>
            <a:schemeClr val="tx1">
              <a:lumMod val="85000"/>
            </a:schemeClr>
          </a:solidFill>
        </p:spPr>
        <p:txBody>
          <a:bodyPr anchor="t" anchorCtr="0"/>
          <a:lstStyle>
            <a:lvl1pPr marL="0" marR="0" indent="0" algn="l" defTabSz="685800" rtl="0" eaLnBrk="1" fontAlgn="auto" latinLnBrk="0" hangingPunct="1">
              <a:lnSpc>
                <a:spcPct val="110000"/>
              </a:lnSpc>
              <a:spcBef>
                <a:spcPts val="1200"/>
              </a:spcBef>
              <a:spcAft>
                <a:spcPts val="0"/>
              </a:spcAft>
              <a:buClrTx/>
              <a:buSzTx/>
              <a:buFont typeface="Arial" panose="020B0604020202020204" pitchFamily="34" charset="0"/>
              <a:buNone/>
              <a:tabLst/>
              <a:defRPr sz="1000">
                <a:solidFill>
                  <a:schemeClr val="tx1">
                    <a:lumMod val="50000"/>
                  </a:schemeClr>
                </a:solidFill>
              </a:defRPr>
            </a:lvl1pPr>
          </a:lstStyle>
          <a:p>
            <a:pPr marL="0" marR="0" lvl="0" indent="0" algn="l" defTabSz="685800"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dirty="0"/>
              <a:t>Click icon to add picture; </a:t>
            </a:r>
            <a:br>
              <a:rPr lang="en-US" dirty="0"/>
            </a:br>
            <a:r>
              <a:rPr lang="en-US" dirty="0"/>
              <a:t>Disclaimer and slide number should sit on top of picture</a:t>
            </a:r>
          </a:p>
        </p:txBody>
      </p:sp>
      <p:sp>
        <p:nvSpPr>
          <p:cNvPr id="7" name="Content Placeholder 2">
            <a:extLst>
              <a:ext uri="{FF2B5EF4-FFF2-40B4-BE49-F238E27FC236}">
                <a16:creationId xmlns:a16="http://schemas.microsoft.com/office/drawing/2014/main" id="{9DA05FDA-F191-8E4B-9D3F-39F03BD735B6}"/>
              </a:ext>
            </a:extLst>
          </p:cNvPr>
          <p:cNvSpPr>
            <a:spLocks noGrp="1"/>
          </p:cNvSpPr>
          <p:nvPr>
            <p:ph sz="quarter" idx="10"/>
          </p:nvPr>
        </p:nvSpPr>
        <p:spPr>
          <a:xfrm>
            <a:off x="457200" y="1714500"/>
            <a:ext cx="5486400" cy="4495800"/>
          </a:xfrm>
        </p:spPr>
        <p:txBody>
          <a:bodyPr/>
          <a:lstStyle>
            <a:lvl1pPr>
              <a:defRPr sz="1600" b="0" i="0">
                <a:solidFill>
                  <a:schemeClr val="tx2"/>
                </a:solidFill>
                <a:latin typeface="+mn-lt"/>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Wordmark">
            <a:extLst>
              <a:ext uri="{FF2B5EF4-FFF2-40B4-BE49-F238E27FC236}">
                <a16:creationId xmlns:a16="http://schemas.microsoft.com/office/drawing/2014/main" id="{696E0740-64ED-5338-CC32-943C9F31F2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02" y="6426200"/>
            <a:ext cx="953239" cy="228600"/>
          </a:xfrm>
          <a:prstGeom prst="rect">
            <a:avLst/>
          </a:prstGeom>
        </p:spPr>
      </p:pic>
      <p:sp>
        <p:nvSpPr>
          <p:cNvPr id="9" name="Title 8">
            <a:extLst>
              <a:ext uri="{FF2B5EF4-FFF2-40B4-BE49-F238E27FC236}">
                <a16:creationId xmlns:a16="http://schemas.microsoft.com/office/drawing/2014/main" id="{0B437530-CB5A-0601-8BB9-F7C347F380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1365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1080">
          <p15:clr>
            <a:srgbClr val="5ACBF0"/>
          </p15:clr>
        </p15:guide>
        <p15:guide id="5" orient="horz" pos="3912">
          <p15:clr>
            <a:srgbClr val="5ACBF0"/>
          </p15:clr>
        </p15:guide>
        <p15:guide id="6" pos="393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5FDE01-05FC-7C44-B08E-67C854349D5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2C61CE1-E563-0648-9DC8-7E6C8EF3B78B}"/>
              </a:ext>
            </a:extLst>
          </p:cNvPr>
          <p:cNvSpPr>
            <a:spLocks noGrp="1"/>
          </p:cNvSpPr>
          <p:nvPr>
            <p:ph type="sldNum" sz="quarter" idx="12"/>
          </p:nvPr>
        </p:nvSpPr>
        <p:spPr>
          <a:xfrm>
            <a:off x="8610600" y="6356350"/>
            <a:ext cx="2743200" cy="365125"/>
          </a:xfrm>
          <a:prstGeom prst="rect">
            <a:avLst/>
          </a:prstGeom>
        </p:spPr>
        <p:txBody>
          <a:bodyPr/>
          <a:lstStyle/>
          <a:p>
            <a:fld id="{719A0B88-BF49-0446-AB6C-EDFF5613CB1A}" type="slidenum">
              <a:rPr lang="en-US"/>
              <a:pPr/>
              <a:t>‹#›</a:t>
            </a:fld>
            <a:endParaRPr lang="en-US" dirty="0"/>
          </a:p>
        </p:txBody>
      </p:sp>
      <p:sp>
        <p:nvSpPr>
          <p:cNvPr id="5" name="Title 1">
            <a:extLst>
              <a:ext uri="{FF2B5EF4-FFF2-40B4-BE49-F238E27FC236}">
                <a16:creationId xmlns:a16="http://schemas.microsoft.com/office/drawing/2014/main" id="{8F331AC2-8E74-B243-8FDB-48E8D9AFE77D}"/>
              </a:ext>
            </a:extLst>
          </p:cNvPr>
          <p:cNvSpPr>
            <a:spLocks noGrp="1"/>
          </p:cNvSpPr>
          <p:nvPr>
            <p:ph type="title" hasCustomPrompt="1"/>
          </p:nvPr>
        </p:nvSpPr>
        <p:spPr/>
        <p:txBody>
          <a:bodyPr/>
          <a:lstStyle/>
          <a:p>
            <a:r>
              <a:rPr lang="en-US" dirty="0"/>
              <a:t>[Slide title]</a:t>
            </a:r>
          </a:p>
        </p:txBody>
      </p:sp>
      <p:sp>
        <p:nvSpPr>
          <p:cNvPr id="6" name="Content Placeholder 2">
            <a:extLst>
              <a:ext uri="{FF2B5EF4-FFF2-40B4-BE49-F238E27FC236}">
                <a16:creationId xmlns:a16="http://schemas.microsoft.com/office/drawing/2014/main" id="{B847E393-D3B7-8747-BD90-FFF722B7FC5A}"/>
              </a:ext>
            </a:extLst>
          </p:cNvPr>
          <p:cNvSpPr>
            <a:spLocks noGrp="1"/>
          </p:cNvSpPr>
          <p:nvPr>
            <p:ph sz="quarter" idx="10"/>
          </p:nvPr>
        </p:nvSpPr>
        <p:spPr>
          <a:xfrm>
            <a:off x="457200" y="1714500"/>
            <a:ext cx="9350376" cy="4495800"/>
          </a:xfrm>
        </p:spPr>
        <p:txBody>
          <a:bodyPr/>
          <a:lstStyle>
            <a:lvl1pPr>
              <a:defRPr sz="1600" b="0" i="0">
                <a:solidFill>
                  <a:schemeClr val="accent4"/>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19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p15:clr>
            <a:srgbClr val="5ACBF0"/>
          </p15:clr>
        </p15:guide>
        <p15:guide id="2" orient="horz" pos="391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divider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41411A-4D58-8B44-A7E0-C0D401A45A36}"/>
              </a:ext>
            </a:extLst>
          </p:cNvPr>
          <p:cNvSpPr>
            <a:spLocks noGrp="1"/>
          </p:cNvSpPr>
          <p:nvPr>
            <p:ph type="ftr" sz="quarter" idx="11"/>
          </p:nvPr>
        </p:nvSpPr>
        <p:spPr>
          <a:xfrm>
            <a:off x="2387600" y="6426465"/>
            <a:ext cx="3559175" cy="22860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BAB0372-3294-5C4B-8FC7-6125AC8CA101}"/>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719A0B88-BF49-0446-AB6C-EDFF5613CB1A}" type="slidenum">
              <a:rPr lang="en-US"/>
              <a:pPr/>
              <a:t>‹#›</a:t>
            </a:fld>
            <a:endParaRPr lang="en-US" dirty="0"/>
          </a:p>
        </p:txBody>
      </p:sp>
      <p:sp>
        <p:nvSpPr>
          <p:cNvPr id="5" name="Text Placeholder 1">
            <a:extLst>
              <a:ext uri="{FF2B5EF4-FFF2-40B4-BE49-F238E27FC236}">
                <a16:creationId xmlns:a16="http://schemas.microsoft.com/office/drawing/2014/main" id="{055B0C33-1FF8-8D45-92A3-4C74289F1F95}"/>
              </a:ext>
            </a:extLst>
          </p:cNvPr>
          <p:cNvSpPr>
            <a:spLocks noGrp="1"/>
          </p:cNvSpPr>
          <p:nvPr>
            <p:ph type="body" sz="quarter" idx="10" hasCustomPrompt="1"/>
          </p:nvPr>
        </p:nvSpPr>
        <p:spPr bwMode="ltGray">
          <a:xfrm>
            <a:off x="454025" y="454024"/>
            <a:ext cx="3559175" cy="1371600"/>
          </a:xfrm>
        </p:spPr>
        <p:txBody>
          <a:bodyPr wrap="none" tIns="45720" rIns="0" bIns="0" anchor="t" anchorCtr="0"/>
          <a:lstStyle>
            <a:lvl1pPr marL="0" indent="0" algn="l">
              <a:lnSpc>
                <a:spcPct val="80000"/>
              </a:lnSpc>
              <a:spcBef>
                <a:spcPts val="0"/>
              </a:spcBef>
              <a:buFontTx/>
              <a:buNone/>
              <a:defRPr sz="9600" b="1" i="0" spc="0" baseline="0">
                <a:solidFill>
                  <a:schemeClr val="accent6"/>
                </a:solidFill>
                <a:latin typeface="Bahnschrift" panose="020B0502040204020203" pitchFamily="34" charset="0"/>
              </a:defRPr>
            </a:lvl1pPr>
            <a:lvl2pPr marL="0" indent="0" algn="l">
              <a:lnSpc>
                <a:spcPct val="80000"/>
              </a:lnSpc>
              <a:spcBef>
                <a:spcPts val="0"/>
              </a:spcBef>
              <a:buFontTx/>
              <a:buNone/>
              <a:defRPr sz="9600" b="0" spc="0" baseline="0">
                <a:solidFill>
                  <a:srgbClr val="8B86B3"/>
                </a:solidFill>
                <a:latin typeface="+mj-lt"/>
              </a:defRPr>
            </a:lvl2pPr>
            <a:lvl3pPr marL="0" indent="0" algn="l">
              <a:lnSpc>
                <a:spcPct val="80000"/>
              </a:lnSpc>
              <a:spcBef>
                <a:spcPts val="0"/>
              </a:spcBef>
              <a:buFontTx/>
              <a:buNone/>
              <a:defRPr sz="9600" b="0" spc="0" baseline="0">
                <a:solidFill>
                  <a:srgbClr val="8B86B3"/>
                </a:solidFill>
                <a:latin typeface="+mj-lt"/>
              </a:defRPr>
            </a:lvl3pPr>
            <a:lvl4pPr marL="0" indent="0" algn="l">
              <a:lnSpc>
                <a:spcPct val="80000"/>
              </a:lnSpc>
              <a:spcBef>
                <a:spcPts val="0"/>
              </a:spcBef>
              <a:buFontTx/>
              <a:buNone/>
              <a:defRPr sz="9600" b="0" spc="0" baseline="0">
                <a:solidFill>
                  <a:srgbClr val="8B86B3"/>
                </a:solidFill>
                <a:latin typeface="+mj-lt"/>
              </a:defRPr>
            </a:lvl4pPr>
            <a:lvl5pPr marL="0" indent="0" algn="l">
              <a:lnSpc>
                <a:spcPct val="80000"/>
              </a:lnSpc>
              <a:spcBef>
                <a:spcPts val="0"/>
              </a:spcBef>
              <a:buFontTx/>
              <a:buNone/>
              <a:defRPr sz="9600" b="0" spc="0" baseline="0">
                <a:solidFill>
                  <a:srgbClr val="8B86B3"/>
                </a:solidFill>
                <a:latin typeface="+mj-lt"/>
              </a:defRPr>
            </a:lvl5pPr>
            <a:lvl6pPr marL="0" indent="0" algn="l">
              <a:lnSpc>
                <a:spcPct val="80000"/>
              </a:lnSpc>
              <a:spcBef>
                <a:spcPts val="0"/>
              </a:spcBef>
              <a:buFontTx/>
              <a:buNone/>
              <a:defRPr sz="9600" b="0" spc="0" baseline="0">
                <a:solidFill>
                  <a:srgbClr val="8B86B3"/>
                </a:solidFill>
                <a:latin typeface="+mj-lt"/>
              </a:defRPr>
            </a:lvl6pPr>
            <a:lvl7pPr marL="0" indent="0" algn="l">
              <a:lnSpc>
                <a:spcPct val="80000"/>
              </a:lnSpc>
              <a:spcBef>
                <a:spcPts val="0"/>
              </a:spcBef>
              <a:buFontTx/>
              <a:buNone/>
              <a:defRPr sz="9600" b="0" spc="0" baseline="0">
                <a:solidFill>
                  <a:srgbClr val="8B86B3"/>
                </a:solidFill>
                <a:latin typeface="+mj-lt"/>
              </a:defRPr>
            </a:lvl7pPr>
            <a:lvl8pPr marL="0" indent="0" algn="l">
              <a:lnSpc>
                <a:spcPct val="80000"/>
              </a:lnSpc>
              <a:spcBef>
                <a:spcPts val="0"/>
              </a:spcBef>
              <a:buFontTx/>
              <a:buNone/>
              <a:defRPr sz="9600" b="0" spc="0" baseline="0">
                <a:solidFill>
                  <a:srgbClr val="8B86B3"/>
                </a:solidFill>
                <a:latin typeface="+mj-lt"/>
              </a:defRPr>
            </a:lvl8pPr>
            <a:lvl9pPr marL="0" indent="0" algn="l">
              <a:lnSpc>
                <a:spcPct val="80000"/>
              </a:lnSpc>
              <a:spcBef>
                <a:spcPts val="0"/>
              </a:spcBef>
              <a:buFontTx/>
              <a:buNone/>
              <a:defRPr sz="9600" b="0" spc="0" baseline="0">
                <a:solidFill>
                  <a:srgbClr val="8B86B3"/>
                </a:solidFill>
                <a:latin typeface="+mj-lt"/>
              </a:defRPr>
            </a:lvl9pPr>
          </a:lstStyle>
          <a:p>
            <a:pPr lvl="0"/>
            <a:r>
              <a:rPr lang="en-US" dirty="0"/>
              <a:t>0</a:t>
            </a:r>
          </a:p>
        </p:txBody>
      </p:sp>
      <p:sp>
        <p:nvSpPr>
          <p:cNvPr id="2" name="Title 2">
            <a:extLst>
              <a:ext uri="{FF2B5EF4-FFF2-40B4-BE49-F238E27FC236}">
                <a16:creationId xmlns:a16="http://schemas.microsoft.com/office/drawing/2014/main" id="{D641D334-3DBF-4D13-804B-67B29A3D48B5}"/>
              </a:ext>
            </a:extLst>
          </p:cNvPr>
          <p:cNvSpPr>
            <a:spLocks noGrp="1"/>
          </p:cNvSpPr>
          <p:nvPr>
            <p:ph type="title" hasCustomPrompt="1"/>
          </p:nvPr>
        </p:nvSpPr>
        <p:spPr>
          <a:xfrm>
            <a:off x="457200" y="2895600"/>
            <a:ext cx="11277599" cy="1767840"/>
          </a:xfrm>
        </p:spPr>
        <p:txBody>
          <a:bodyPr anchor="t" anchorCtr="0"/>
          <a:lstStyle>
            <a:lvl1pPr algn="l">
              <a:lnSpc>
                <a:spcPct val="90000"/>
              </a:lnSpc>
              <a:defRPr sz="6000" b="1">
                <a:solidFill>
                  <a:schemeClr val="tx1"/>
                </a:solidFill>
              </a:defRPr>
            </a:lvl1pPr>
          </a:lstStyle>
          <a:p>
            <a:r>
              <a:rPr lang="en-US" dirty="0"/>
              <a:t>[Section divider title]</a:t>
            </a:r>
          </a:p>
        </p:txBody>
      </p:sp>
      <p:pic>
        <p:nvPicPr>
          <p:cNvPr id="6" name="Wordmark">
            <a:extLst>
              <a:ext uri="{FF2B5EF4-FFF2-40B4-BE49-F238E27FC236}">
                <a16:creationId xmlns:a16="http://schemas.microsoft.com/office/drawing/2014/main" id="{03DDFA58-646A-F3C7-13E1-A22513C30C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02" y="6426200"/>
            <a:ext cx="953239" cy="228600"/>
          </a:xfrm>
          <a:prstGeom prst="rect">
            <a:avLst/>
          </a:prstGeom>
        </p:spPr>
      </p:pic>
    </p:spTree>
    <p:extLst>
      <p:ext uri="{BB962C8B-B14F-4D97-AF65-F5344CB8AC3E}">
        <p14:creationId xmlns:p14="http://schemas.microsoft.com/office/powerpoint/2010/main" val="863188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82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Footer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A227AB-A4C5-CE4D-9D19-207146A4454E}"/>
              </a:ext>
            </a:extLst>
          </p:cNvPr>
          <p:cNvSpPr>
            <a:spLocks noGrp="1"/>
          </p:cNvSpPr>
          <p:nvPr>
            <p:ph type="ftr" sz="quarter" idx="10"/>
          </p:nvPr>
        </p:nvSpPr>
        <p:spPr>
          <a:xfrm>
            <a:off x="4038600" y="6356350"/>
            <a:ext cx="4114800" cy="365125"/>
          </a:xfrm>
          <a:prstGeom prst="rect">
            <a:avLst/>
          </a:prstGeom>
        </p:spPr>
        <p:txBody>
          <a:bodyPr/>
          <a:lstStyle/>
          <a:p>
            <a:endParaRPr lang="en-US" dirty="0"/>
          </a:p>
        </p:txBody>
      </p:sp>
      <p:sp>
        <p:nvSpPr>
          <p:cNvPr id="3" name="Slide Number Placeholder 2">
            <a:extLst>
              <a:ext uri="{FF2B5EF4-FFF2-40B4-BE49-F238E27FC236}">
                <a16:creationId xmlns:a16="http://schemas.microsoft.com/office/drawing/2014/main" id="{A5C18613-922A-7443-AFE9-EDA994EC90AB}"/>
              </a:ext>
            </a:extLst>
          </p:cNvPr>
          <p:cNvSpPr>
            <a:spLocks noGrp="1"/>
          </p:cNvSpPr>
          <p:nvPr>
            <p:ph type="sldNum" sz="quarter" idx="11"/>
          </p:nvPr>
        </p:nvSpPr>
        <p:spPr>
          <a:xfrm>
            <a:off x="8610600" y="6356350"/>
            <a:ext cx="2743200" cy="365125"/>
          </a:xfrm>
          <a:prstGeom prst="rect">
            <a:avLst/>
          </a:prstGeom>
        </p:spPr>
        <p:txBody>
          <a:bodyPr/>
          <a:lstStyle/>
          <a:p>
            <a:fld id="{719A0B88-BF49-0446-AB6C-EDFF5613CB1A}" type="slidenum">
              <a:rPr lang="en-US"/>
              <a:pPr/>
              <a:t>‹#›</a:t>
            </a:fld>
            <a:endParaRPr lang="en-US" dirty="0"/>
          </a:p>
        </p:txBody>
      </p:sp>
    </p:spTree>
    <p:extLst>
      <p:ext uri="{BB962C8B-B14F-4D97-AF65-F5344CB8AC3E}">
        <p14:creationId xmlns:p14="http://schemas.microsoft.com/office/powerpoint/2010/main" val="171573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p15:clr>
            <a:srgbClr val="5ACBF0"/>
          </p15:clr>
        </p15:guide>
        <p15:guide id="2" orient="horz" pos="391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5FDE01-05FC-7C44-B08E-67C854349D5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2C61CE1-E563-0648-9DC8-7E6C8EF3B78B}"/>
              </a:ext>
            </a:extLst>
          </p:cNvPr>
          <p:cNvSpPr>
            <a:spLocks noGrp="1"/>
          </p:cNvSpPr>
          <p:nvPr>
            <p:ph type="sldNum" sz="quarter" idx="12"/>
          </p:nvPr>
        </p:nvSpPr>
        <p:spPr>
          <a:xfrm>
            <a:off x="8610600" y="6356350"/>
            <a:ext cx="2743200" cy="365125"/>
          </a:xfrm>
          <a:prstGeom prst="rect">
            <a:avLst/>
          </a:prstGeom>
        </p:spPr>
        <p:txBody>
          <a:bodyPr/>
          <a:lstStyle/>
          <a:p>
            <a:fld id="{719A0B88-BF49-0446-AB6C-EDFF5613CB1A}" type="slidenum">
              <a:rPr lang="en-US"/>
              <a:pPr/>
              <a:t>‹#›</a:t>
            </a:fld>
            <a:endParaRPr lang="en-US" dirty="0"/>
          </a:p>
        </p:txBody>
      </p:sp>
      <p:sp>
        <p:nvSpPr>
          <p:cNvPr id="5" name="Title 1">
            <a:extLst>
              <a:ext uri="{FF2B5EF4-FFF2-40B4-BE49-F238E27FC236}">
                <a16:creationId xmlns:a16="http://schemas.microsoft.com/office/drawing/2014/main" id="{8F331AC2-8E74-B243-8FDB-48E8D9AFE77D}"/>
              </a:ext>
            </a:extLst>
          </p:cNvPr>
          <p:cNvSpPr>
            <a:spLocks noGrp="1"/>
          </p:cNvSpPr>
          <p:nvPr>
            <p:ph type="title" hasCustomPrompt="1"/>
          </p:nvPr>
        </p:nvSpPr>
        <p:spPr/>
        <p:txBody>
          <a:bodyPr/>
          <a:lstStyle/>
          <a:p>
            <a:r>
              <a:rPr lang="en-US" dirty="0"/>
              <a:t>[Slide title]</a:t>
            </a:r>
          </a:p>
        </p:txBody>
      </p:sp>
      <p:sp>
        <p:nvSpPr>
          <p:cNvPr id="6" name="Content Placeholder 2">
            <a:extLst>
              <a:ext uri="{FF2B5EF4-FFF2-40B4-BE49-F238E27FC236}">
                <a16:creationId xmlns:a16="http://schemas.microsoft.com/office/drawing/2014/main" id="{B847E393-D3B7-8747-BD90-FFF722B7FC5A}"/>
              </a:ext>
            </a:extLst>
          </p:cNvPr>
          <p:cNvSpPr>
            <a:spLocks noGrp="1"/>
          </p:cNvSpPr>
          <p:nvPr>
            <p:ph sz="quarter" idx="10"/>
          </p:nvPr>
        </p:nvSpPr>
        <p:spPr>
          <a:xfrm>
            <a:off x="457200" y="1714500"/>
            <a:ext cx="9350376" cy="4495800"/>
          </a:xfrm>
        </p:spPr>
        <p:txBody>
          <a:bodyPr/>
          <a:lstStyle>
            <a:lvl1pPr>
              <a:defRPr sz="1600" b="0" i="0">
                <a:solidFill>
                  <a:schemeClr val="accent4"/>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09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p15:clr>
            <a:srgbClr val="5ACBF0"/>
          </p15:clr>
        </p15:guide>
        <p15:guide id="2" orient="horz" pos="391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9" name="Content Placeholder 2">
            <a:extLst>
              <a:ext uri="{FF2B5EF4-FFF2-40B4-BE49-F238E27FC236}">
                <a16:creationId xmlns:a16="http://schemas.microsoft.com/office/drawing/2014/main" id="{79C5403A-73C5-1A47-9C5F-1CA109F60582}"/>
              </a:ext>
            </a:extLst>
          </p:cNvPr>
          <p:cNvSpPr>
            <a:spLocks noGrp="1"/>
          </p:cNvSpPr>
          <p:nvPr>
            <p:ph idx="1"/>
          </p:nvPr>
        </p:nvSpPr>
        <p:spPr>
          <a:xfrm>
            <a:off x="3869268" y="864108"/>
            <a:ext cx="7315200" cy="5120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A065FBDA-9A26-426E-947F-A1A9519ACE7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68A3FD41-2F18-40BA-9C64-B03A1664320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8AD8C957-5D7F-4A52-80B0-06C65210044D}"/>
              </a:ext>
            </a:extLst>
          </p:cNvPr>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87355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00" y="1066802"/>
            <a:ext cx="5486400" cy="609599"/>
          </a:xfrm>
          <a:prstGeom prst="roundRect">
            <a:avLst/>
          </a:prstGeom>
        </p:spPr>
        <p:style>
          <a:lnRef idx="2">
            <a:schemeClr val="accent1"/>
          </a:lnRef>
          <a:fillRef idx="1">
            <a:schemeClr val="lt1"/>
          </a:fillRef>
          <a:effectRef idx="0">
            <a:schemeClr val="accent1"/>
          </a:effectRef>
          <a:fontRef idx="none"/>
        </p:style>
        <p:txBody>
          <a:bodyPr>
            <a:normAutofit/>
          </a:bodyPr>
          <a:lstStyle>
            <a:lvl1pPr algn="l">
              <a:defRPr sz="2400" b="1" i="0">
                <a:solidFill>
                  <a:schemeClr val="tx1"/>
                </a:solidFill>
                <a:latin typeface="Calibri" pitchFamily="34" charset="0"/>
              </a:defRPr>
            </a:lvl1pPr>
          </a:lstStyle>
          <a:p>
            <a:r>
              <a:rPr lang="en-US" dirty="0"/>
              <a:t>Click to edit Master title style</a:t>
            </a:r>
          </a:p>
        </p:txBody>
      </p:sp>
      <p:sp>
        <p:nvSpPr>
          <p:cNvPr id="7" name="Content Placeholder 2"/>
          <p:cNvSpPr>
            <a:spLocks noGrp="1"/>
          </p:cNvSpPr>
          <p:nvPr>
            <p:ph idx="1"/>
          </p:nvPr>
        </p:nvSpPr>
        <p:spPr>
          <a:xfrm>
            <a:off x="304800" y="1905001"/>
            <a:ext cx="10972800" cy="3916363"/>
          </a:xfrm>
        </p:spPr>
        <p:txBody>
          <a:bodyPr>
            <a:normAutofit/>
          </a:bodyPr>
          <a:lstStyle>
            <a:lvl1pPr>
              <a:defRPr sz="2400">
                <a:solidFill>
                  <a:schemeClr val="bg2">
                    <a:lumMod val="10000"/>
                  </a:schemeClr>
                </a:solidFill>
                <a:latin typeface="Calibri" pitchFamily="34" charset="0"/>
              </a:defRPr>
            </a:lvl1pPr>
            <a:lvl2pPr>
              <a:defRPr sz="1800">
                <a:solidFill>
                  <a:schemeClr val="bg2">
                    <a:lumMod val="10000"/>
                  </a:schemeClr>
                </a:solidFill>
                <a:latin typeface="Calibri" pitchFamily="34" charset="0"/>
              </a:defRPr>
            </a:lvl2pPr>
            <a:lvl3pPr>
              <a:defRPr sz="1800">
                <a:solidFill>
                  <a:schemeClr val="bg2">
                    <a:lumMod val="10000"/>
                  </a:schemeClr>
                </a:solidFill>
                <a:latin typeface="Calibri" pitchFamily="34" charset="0"/>
              </a:defRPr>
            </a:lvl3pPr>
            <a:lvl4pPr>
              <a:defRPr sz="1800">
                <a:solidFill>
                  <a:schemeClr val="bg2">
                    <a:lumMod val="10000"/>
                  </a:schemeClr>
                </a:solidFill>
                <a:latin typeface="Calibri" pitchFamily="34" charset="0"/>
              </a:defRPr>
            </a:lvl4pPr>
            <a:lvl5pPr>
              <a:defRPr sz="1800">
                <a:solidFill>
                  <a:schemeClr val="bg2">
                    <a:lumMod val="10000"/>
                  </a:schemeClr>
                </a:solidFill>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solidFill>
                <a:latin typeface="Verdana" pitchFamily="34" charset="0"/>
                <a:ea typeface="Verdana" pitchFamily="34" charset="0"/>
                <a:cs typeface="Verdana" pitchFamily="34" charset="0"/>
              </a:defRPr>
            </a:lvl1pPr>
          </a:lstStyle>
          <a:p>
            <a:r>
              <a:rPr lang="en-US" dirty="0"/>
              <a:t>Slide </a:t>
            </a:r>
            <a:fld id="{40D68374-D3CE-43C2-A4C1-D0C5CE619EEF}" type="slidenum">
              <a:rPr lang="en-US" smtClean="0"/>
              <a:pPr/>
              <a:t>‹#›</a:t>
            </a:fld>
            <a:r>
              <a:rPr lang="en-US" dirty="0"/>
              <a:t> of 34</a:t>
            </a:r>
          </a:p>
        </p:txBody>
      </p:sp>
    </p:spTree>
    <p:extLst>
      <p:ext uri="{BB962C8B-B14F-4D97-AF65-F5344CB8AC3E}">
        <p14:creationId xmlns:p14="http://schemas.microsoft.com/office/powerpoint/2010/main" val="179812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30524-0A8C-893D-4110-BAE2A75B67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4FCB1D-F0E4-455C-8CC6-E3FF650CB2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65500-744A-6472-46F7-6CBF68F548F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4A3FCD79-48E1-65DD-D95E-302D567EEB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9ED38FF-511F-C572-CD3C-6663EF2F1CF5}"/>
              </a:ext>
            </a:extLst>
          </p:cNvPr>
          <p:cNvSpPr>
            <a:spLocks noGrp="1"/>
          </p:cNvSpPr>
          <p:nvPr>
            <p:ph type="sldNum" sz="quarter" idx="12"/>
          </p:nvPr>
        </p:nvSpPr>
        <p:spPr>
          <a:xfrm>
            <a:off x="8610600" y="6356350"/>
            <a:ext cx="2743200" cy="365125"/>
          </a:xfrm>
          <a:prstGeom prst="rect">
            <a:avLst/>
          </a:prstGeom>
        </p:spPr>
        <p:txBody>
          <a:bodyPr/>
          <a:lstStyle/>
          <a:p>
            <a:fld id="{0E2C2030-6F7C-44DB-B340-0F9D9ACF27A0}" type="slidenum">
              <a:rPr lang="en-US" smtClean="0"/>
              <a:t>‹#›</a:t>
            </a:fld>
            <a:endParaRPr lang="en-US" dirty="0"/>
          </a:p>
        </p:txBody>
      </p:sp>
    </p:spTree>
    <p:extLst>
      <p:ext uri="{BB962C8B-B14F-4D97-AF65-F5344CB8AC3E}">
        <p14:creationId xmlns:p14="http://schemas.microsoft.com/office/powerpoint/2010/main" val="1342234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Big statement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818FEA-E3F1-344E-A8F7-0F9D803CE712}"/>
              </a:ext>
            </a:extLst>
          </p:cNvPr>
          <p:cNvSpPr>
            <a:spLocks noGrp="1"/>
          </p:cNvSpPr>
          <p:nvPr>
            <p:ph type="ftr" sz="quarter" idx="12"/>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EF004A9-0664-834C-AECB-BA958882358B}"/>
              </a:ext>
            </a:extLst>
          </p:cNvPr>
          <p:cNvSpPr>
            <a:spLocks noGrp="1"/>
          </p:cNvSpPr>
          <p:nvPr>
            <p:ph type="sldNum" sz="quarter" idx="13"/>
          </p:nvPr>
        </p:nvSpPr>
        <p:spPr>
          <a:xfrm>
            <a:off x="8610600" y="6356350"/>
            <a:ext cx="2743200" cy="365125"/>
          </a:xfrm>
          <a:prstGeom prst="rect">
            <a:avLst/>
          </a:prstGeom>
        </p:spPr>
        <p:txBody>
          <a:bodyPr/>
          <a:lstStyle>
            <a:lvl1pPr>
              <a:defRPr>
                <a:solidFill>
                  <a:schemeClr val="tx1"/>
                </a:solidFill>
              </a:defRPr>
            </a:lvl1pPr>
          </a:lstStyle>
          <a:p>
            <a:fld id="{719A0B88-BF49-0446-AB6C-EDFF5613CB1A}" type="slidenum">
              <a:rPr lang="en-US"/>
              <a:pPr/>
              <a:t>‹#›</a:t>
            </a:fld>
            <a:endParaRPr lang="en-US" dirty="0"/>
          </a:p>
        </p:txBody>
      </p:sp>
      <p:sp>
        <p:nvSpPr>
          <p:cNvPr id="5" name="Content Placeholder 2">
            <a:extLst>
              <a:ext uri="{FF2B5EF4-FFF2-40B4-BE49-F238E27FC236}">
                <a16:creationId xmlns:a16="http://schemas.microsoft.com/office/drawing/2014/main" id="{EEDC1505-1CCF-3145-B369-C90344F39B01}"/>
              </a:ext>
            </a:extLst>
          </p:cNvPr>
          <p:cNvSpPr>
            <a:spLocks noGrp="1"/>
          </p:cNvSpPr>
          <p:nvPr>
            <p:ph sz="quarter" idx="11" hasCustomPrompt="1"/>
          </p:nvPr>
        </p:nvSpPr>
        <p:spPr>
          <a:xfrm>
            <a:off x="457200" y="454025"/>
            <a:ext cx="9350374" cy="5756275"/>
          </a:xfrm>
        </p:spPr>
        <p:txBody>
          <a:bodyPr/>
          <a:lstStyle>
            <a:lvl1pPr marL="0" indent="0">
              <a:lnSpc>
                <a:spcPct val="90000"/>
              </a:lnSpc>
              <a:spcBef>
                <a:spcPts val="800"/>
              </a:spcBef>
              <a:buFontTx/>
              <a:buNone/>
              <a:defRPr sz="3200" b="1" i="0">
                <a:solidFill>
                  <a:schemeClr val="tx1"/>
                </a:solidFill>
                <a:latin typeface="Bahnschrift" panose="020B0502040204020203" pitchFamily="34" charset="0"/>
              </a:defRPr>
            </a:lvl1pPr>
            <a:lvl2pPr marL="137160" indent="-137160">
              <a:lnSpc>
                <a:spcPct val="90000"/>
              </a:lnSpc>
              <a:spcBef>
                <a:spcPts val="1200"/>
              </a:spcBef>
              <a:buFont typeface="System Font Regular"/>
              <a:buNone/>
              <a:defRPr sz="2400" b="1" i="0">
                <a:solidFill>
                  <a:schemeClr val="accent6"/>
                </a:solidFill>
                <a:latin typeface="Bahnschrift SemiBold" panose="020B0502040204020203" pitchFamily="34" charset="0"/>
              </a:defRPr>
            </a:lvl2pPr>
            <a:lvl3pPr marL="228600" indent="-228600">
              <a:spcBef>
                <a:spcPts val="800"/>
              </a:spcBef>
              <a:buClrTx/>
              <a:buFont typeface="System Font Regular"/>
              <a:buChar char="—"/>
              <a:defRPr sz="1100">
                <a:solidFill>
                  <a:schemeClr val="tx2"/>
                </a:solidFill>
              </a:defRPr>
            </a:lvl3pPr>
            <a:lvl4pPr marL="685800" indent="-228600">
              <a:spcBef>
                <a:spcPts val="300"/>
              </a:spcBef>
              <a:buClrTx/>
              <a:buFont typeface="Arial" panose="020B0604020202020204" pitchFamily="34" charset="0"/>
              <a:buChar char="–"/>
              <a:defRPr sz="1100">
                <a:solidFill>
                  <a:schemeClr val="tx2"/>
                </a:solidFill>
              </a:defRPr>
            </a:lvl4pPr>
            <a:lvl5pPr marL="914400" indent="-228600">
              <a:spcBef>
                <a:spcPts val="300"/>
              </a:spcBef>
              <a:buClrTx/>
              <a:buFont typeface="Arial" panose="020B0604020202020204" pitchFamily="34" charset="0"/>
              <a:buChar char="–"/>
              <a:defRPr sz="1100">
                <a:solidFill>
                  <a:schemeClr val="tx2"/>
                </a:solidFill>
              </a:defRPr>
            </a:lvl5pPr>
            <a:lvl6pPr marL="1143000" indent="-228600">
              <a:spcBef>
                <a:spcPts val="300"/>
              </a:spcBef>
              <a:buClrTx/>
              <a:buFont typeface="Arial" panose="020B0604020202020204" pitchFamily="34" charset="0"/>
              <a:buChar char="–"/>
              <a:defRPr sz="1200">
                <a:solidFill>
                  <a:schemeClr val="tx2"/>
                </a:solidFill>
              </a:defRPr>
            </a:lvl6pPr>
            <a:lvl7pPr marL="1371600" indent="-228600">
              <a:spcBef>
                <a:spcPts val="300"/>
              </a:spcBef>
              <a:buClrTx/>
              <a:buFont typeface="Arial" panose="020B0604020202020204" pitchFamily="34" charset="0"/>
              <a:buChar char="–"/>
              <a:defRPr sz="1200">
                <a:solidFill>
                  <a:schemeClr val="tx2"/>
                </a:solidFill>
              </a:defRPr>
            </a:lvl7pPr>
            <a:lvl8pPr marL="1600200" indent="-228600">
              <a:spcBef>
                <a:spcPts val="300"/>
              </a:spcBef>
              <a:buClrTx/>
              <a:buFont typeface="Arial" panose="020B0604020202020204" pitchFamily="34" charset="0"/>
              <a:buChar char="–"/>
              <a:defRPr sz="1200">
                <a:solidFill>
                  <a:schemeClr val="tx2"/>
                </a:solidFill>
              </a:defRPr>
            </a:lvl8pPr>
            <a:lvl9pPr marL="1828800" indent="-228600">
              <a:spcBef>
                <a:spcPts val="300"/>
              </a:spcBef>
              <a:buClrTx/>
              <a:buFont typeface="Arial" panose="020B0604020202020204" pitchFamily="34" charset="0"/>
              <a:buChar char="–"/>
              <a:defRPr sz="1200">
                <a:solidFill>
                  <a:schemeClr val="tx2"/>
                </a:solidFill>
              </a:defRPr>
            </a:lvl9pPr>
          </a:lstStyle>
          <a:p>
            <a:pPr lvl="0"/>
            <a:r>
              <a:rPr lang="en-US" dirty="0"/>
              <a:t>[Big statement]</a:t>
            </a:r>
          </a:p>
          <a:p>
            <a:pPr lvl="1"/>
            <a:r>
              <a:rPr lang="en-US" dirty="0"/>
              <a:t>“Quote with hanging indent”</a:t>
            </a:r>
          </a:p>
          <a:p>
            <a:pPr lvl="2"/>
            <a:r>
              <a:rPr lang="en-US" dirty="0"/>
              <a:t>[Attribution]</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Text Placeholder 10">
            <a:extLst>
              <a:ext uri="{FF2B5EF4-FFF2-40B4-BE49-F238E27FC236}">
                <a16:creationId xmlns:a16="http://schemas.microsoft.com/office/drawing/2014/main" id="{F6DA783C-DD16-4E49-9B89-85A702346213}"/>
              </a:ext>
            </a:extLst>
          </p:cNvPr>
          <p:cNvSpPr>
            <a:spLocks noGrp="1"/>
          </p:cNvSpPr>
          <p:nvPr>
            <p:ph type="body" sz="quarter" idx="14" hasCustomPrompt="1"/>
          </p:nvPr>
        </p:nvSpPr>
        <p:spPr>
          <a:xfrm>
            <a:off x="10547350" y="4774336"/>
            <a:ext cx="1187450" cy="1466850"/>
          </a:xfrm>
        </p:spPr>
        <p:txBody>
          <a:bodyPr anchor="b" anchorCtr="0"/>
          <a:lstStyle>
            <a:lvl1pPr marL="0" marR="0" indent="0" algn="l" defTabSz="685800" rtl="0" eaLnBrk="1" fontAlgn="auto" latinLnBrk="0" hangingPunct="1">
              <a:lnSpc>
                <a:spcPct val="90000"/>
              </a:lnSpc>
              <a:spcBef>
                <a:spcPts val="200"/>
              </a:spcBef>
              <a:spcAft>
                <a:spcPts val="0"/>
              </a:spcAft>
              <a:buClrTx/>
              <a:buSzTx/>
              <a:buFont typeface="Arial" panose="020B0604020202020204" pitchFamily="34" charset="0"/>
              <a:buNone/>
              <a:tabLst/>
              <a:defRPr sz="1100">
                <a:solidFill>
                  <a:schemeClr val="tx1"/>
                </a:solidFill>
              </a:defRPr>
            </a:lvl1pPr>
            <a:lvl2pPr marL="0" indent="0">
              <a:lnSpc>
                <a:spcPct val="90000"/>
              </a:lnSpc>
              <a:spcBef>
                <a:spcPts val="200"/>
              </a:spcBef>
              <a:buNone/>
              <a:defRPr sz="1100">
                <a:solidFill>
                  <a:schemeClr val="tx1"/>
                </a:solidFill>
              </a:defRPr>
            </a:lvl2pPr>
            <a:lvl3pPr marL="0" indent="0">
              <a:lnSpc>
                <a:spcPct val="90000"/>
              </a:lnSpc>
              <a:spcBef>
                <a:spcPts val="200"/>
              </a:spcBef>
              <a:buNone/>
              <a:defRPr sz="1100">
                <a:solidFill>
                  <a:schemeClr val="tx1"/>
                </a:solidFill>
              </a:defRPr>
            </a:lvl3pPr>
            <a:lvl4pPr marL="0" indent="0">
              <a:lnSpc>
                <a:spcPct val="90000"/>
              </a:lnSpc>
              <a:spcBef>
                <a:spcPts val="200"/>
              </a:spcBef>
              <a:buNone/>
              <a:defRPr sz="1100">
                <a:solidFill>
                  <a:schemeClr val="tx1"/>
                </a:solidFill>
              </a:defRPr>
            </a:lvl4pPr>
            <a:lvl5pPr marL="0" indent="0">
              <a:lnSpc>
                <a:spcPct val="90000"/>
              </a:lnSpc>
              <a:spcBef>
                <a:spcPts val="200"/>
              </a:spcBef>
              <a:buNone/>
              <a:defRPr sz="1100">
                <a:solidFill>
                  <a:schemeClr val="tx1"/>
                </a:solidFill>
              </a:defRPr>
            </a:lvl5pPr>
          </a:lstStyle>
          <a:p>
            <a:pPr marL="0" marR="0" lvl="0" indent="0" algn="l" defTabSz="685800" rtl="0" eaLnBrk="1" fontAlgn="auto" latinLnBrk="0" hangingPunct="1">
              <a:lnSpc>
                <a:spcPct val="90000"/>
              </a:lnSpc>
              <a:spcBef>
                <a:spcPts val="200"/>
              </a:spcBef>
              <a:spcAft>
                <a:spcPts val="0"/>
              </a:spcAft>
              <a:buClrTx/>
              <a:buSzTx/>
              <a:buFont typeface="Arial" panose="020B0604020202020204" pitchFamily="34" charset="0"/>
              <a:buNone/>
              <a:tabLst/>
              <a:defRPr/>
            </a:pPr>
            <a:r>
              <a:rPr lang="en-US"/>
              <a:t>[</a:t>
            </a:r>
            <a:r>
              <a:rPr lang="en-US" dirty="0"/>
              <a:t>Optional caption block here</a:t>
            </a:r>
            <a:r>
              <a:rPr lang="en-US"/>
              <a:t>]</a:t>
            </a:r>
            <a:endParaRPr lang="en-US" dirty="0"/>
          </a:p>
        </p:txBody>
      </p:sp>
      <p:pic>
        <p:nvPicPr>
          <p:cNvPr id="2" name="Wordmark">
            <a:extLst>
              <a:ext uri="{FF2B5EF4-FFF2-40B4-BE49-F238E27FC236}">
                <a16:creationId xmlns:a16="http://schemas.microsoft.com/office/drawing/2014/main" id="{8397C547-E40F-DDEE-9FEE-74215343D8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02" y="6426200"/>
            <a:ext cx="953239" cy="228600"/>
          </a:xfrm>
          <a:prstGeom prst="rect">
            <a:avLst/>
          </a:prstGeom>
        </p:spPr>
      </p:pic>
    </p:spTree>
    <p:extLst>
      <p:ext uri="{BB962C8B-B14F-4D97-AF65-F5344CB8AC3E}">
        <p14:creationId xmlns:p14="http://schemas.microsoft.com/office/powerpoint/2010/main" val="1147886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12">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877CD-8836-AA96-C31E-3EE4395CDC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5843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FCE0-EC3C-EB89-807D-34D1EF399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862161-BD83-38E0-1392-56F1333906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4A9B7E-D49B-9053-6A4F-9203A915D23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26714369-A3C4-C16E-2C44-66381CDEB6C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50BE2D9-83D8-7FF0-301F-88F12E24E499}"/>
              </a:ext>
            </a:extLst>
          </p:cNvPr>
          <p:cNvSpPr>
            <a:spLocks noGrp="1"/>
          </p:cNvSpPr>
          <p:nvPr>
            <p:ph type="sldNum" sz="quarter" idx="12"/>
          </p:nvPr>
        </p:nvSpPr>
        <p:spPr>
          <a:xfrm>
            <a:off x="8610600" y="6356350"/>
            <a:ext cx="2743200" cy="365125"/>
          </a:xfrm>
          <a:prstGeom prst="rect">
            <a:avLst/>
          </a:prstGeom>
        </p:spPr>
        <p:txBody>
          <a:bodyPr/>
          <a:lstStyle/>
          <a:p>
            <a:fld id="{0E2C2030-6F7C-44DB-B340-0F9D9ACF27A0}" type="slidenum">
              <a:rPr lang="en-US" smtClean="0"/>
              <a:t>‹#›</a:t>
            </a:fld>
            <a:endParaRPr lang="en-US" dirty="0"/>
          </a:p>
        </p:txBody>
      </p:sp>
    </p:spTree>
    <p:extLst>
      <p:ext uri="{BB962C8B-B14F-4D97-AF65-F5344CB8AC3E}">
        <p14:creationId xmlns:p14="http://schemas.microsoft.com/office/powerpoint/2010/main" val="373011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2E86-F06A-DB8D-8580-C3632F3889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BAB440-25CA-3B73-7DF9-E404591087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5AC54-02F5-C415-4B29-C55F4C7EC2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DCFAFE-4E76-E54E-3946-E804C3B5DB8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E69ED73F-2450-78BD-C372-617C41AA605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C245F00-09D5-7496-DBA1-CA029092CC75}"/>
              </a:ext>
            </a:extLst>
          </p:cNvPr>
          <p:cNvSpPr>
            <a:spLocks noGrp="1"/>
          </p:cNvSpPr>
          <p:nvPr>
            <p:ph type="sldNum" sz="quarter" idx="12"/>
          </p:nvPr>
        </p:nvSpPr>
        <p:spPr>
          <a:xfrm>
            <a:off x="8610600" y="6356350"/>
            <a:ext cx="2743200" cy="365125"/>
          </a:xfrm>
          <a:prstGeom prst="rect">
            <a:avLst/>
          </a:prstGeom>
        </p:spPr>
        <p:txBody>
          <a:bodyPr/>
          <a:lstStyle/>
          <a:p>
            <a:fld id="{0E2C2030-6F7C-44DB-B340-0F9D9ACF27A0}" type="slidenum">
              <a:rPr lang="en-US" smtClean="0"/>
              <a:t>‹#›</a:t>
            </a:fld>
            <a:endParaRPr lang="en-US" dirty="0"/>
          </a:p>
        </p:txBody>
      </p:sp>
    </p:spTree>
    <p:extLst>
      <p:ext uri="{BB962C8B-B14F-4D97-AF65-F5344CB8AC3E}">
        <p14:creationId xmlns:p14="http://schemas.microsoft.com/office/powerpoint/2010/main" val="341789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11EC-F9E6-31E5-1E77-FB3E8208A2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C5EF25-F034-F948-B104-4A16A9B462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18F3A0-A8CC-05AF-60C6-86CFD6E572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1D0C28-7AF3-9D84-4287-F15B5EB21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CD4BD5-B0A8-C050-FBB6-5A2831EC6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06BC36-546F-5A95-8B13-0A65419E96D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FD813C93-85AD-E9D7-F26A-DE765419FC4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648E4864-DC7B-C40D-6921-6B8654BAF3AF}"/>
              </a:ext>
            </a:extLst>
          </p:cNvPr>
          <p:cNvSpPr>
            <a:spLocks noGrp="1"/>
          </p:cNvSpPr>
          <p:nvPr>
            <p:ph type="sldNum" sz="quarter" idx="12"/>
          </p:nvPr>
        </p:nvSpPr>
        <p:spPr>
          <a:xfrm>
            <a:off x="8610600" y="6356350"/>
            <a:ext cx="2743200" cy="365125"/>
          </a:xfrm>
          <a:prstGeom prst="rect">
            <a:avLst/>
          </a:prstGeom>
        </p:spPr>
        <p:txBody>
          <a:bodyPr/>
          <a:lstStyle/>
          <a:p>
            <a:fld id="{0E2C2030-6F7C-44DB-B340-0F9D9ACF27A0}" type="slidenum">
              <a:rPr lang="en-US" smtClean="0"/>
              <a:t>‹#›</a:t>
            </a:fld>
            <a:endParaRPr lang="en-US" dirty="0"/>
          </a:p>
        </p:txBody>
      </p:sp>
    </p:spTree>
    <p:extLst>
      <p:ext uri="{BB962C8B-B14F-4D97-AF65-F5344CB8AC3E}">
        <p14:creationId xmlns:p14="http://schemas.microsoft.com/office/powerpoint/2010/main" val="355300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379F-FE93-50B8-7D96-D0888648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6FD3BE-CFDB-DE06-BC75-5EE18CE3CF5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289179CF-4818-489E-B6DA-F2863615AF8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49D203B2-0906-815A-4756-690CED7ECC0F}"/>
              </a:ext>
            </a:extLst>
          </p:cNvPr>
          <p:cNvSpPr>
            <a:spLocks noGrp="1"/>
          </p:cNvSpPr>
          <p:nvPr>
            <p:ph type="sldNum" sz="quarter" idx="12"/>
          </p:nvPr>
        </p:nvSpPr>
        <p:spPr>
          <a:xfrm>
            <a:off x="8610600" y="6356350"/>
            <a:ext cx="2743200" cy="365125"/>
          </a:xfrm>
          <a:prstGeom prst="rect">
            <a:avLst/>
          </a:prstGeom>
        </p:spPr>
        <p:txBody>
          <a:bodyPr/>
          <a:lstStyle/>
          <a:p>
            <a:fld id="{0E2C2030-6F7C-44DB-B340-0F9D9ACF27A0}" type="slidenum">
              <a:rPr lang="en-US" smtClean="0"/>
              <a:t>‹#›</a:t>
            </a:fld>
            <a:endParaRPr lang="en-US" dirty="0"/>
          </a:p>
        </p:txBody>
      </p:sp>
    </p:spTree>
    <p:extLst>
      <p:ext uri="{BB962C8B-B14F-4D97-AF65-F5344CB8AC3E}">
        <p14:creationId xmlns:p14="http://schemas.microsoft.com/office/powerpoint/2010/main" val="688506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048C0-7C71-D387-0CD0-88AD3071934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DC41D362-29AB-1EB1-4B13-CBA473C1D8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E608C44B-28DF-F096-1C2D-1B3AB776ED4A}"/>
              </a:ext>
            </a:extLst>
          </p:cNvPr>
          <p:cNvSpPr>
            <a:spLocks noGrp="1"/>
          </p:cNvSpPr>
          <p:nvPr>
            <p:ph type="sldNum" sz="quarter" idx="12"/>
          </p:nvPr>
        </p:nvSpPr>
        <p:spPr>
          <a:xfrm>
            <a:off x="8610600" y="6356350"/>
            <a:ext cx="2743200" cy="365125"/>
          </a:xfrm>
          <a:prstGeom prst="rect">
            <a:avLst/>
          </a:prstGeom>
        </p:spPr>
        <p:txBody>
          <a:bodyPr/>
          <a:lstStyle/>
          <a:p>
            <a:fld id="{0E2C2030-6F7C-44DB-B340-0F9D9ACF27A0}" type="slidenum">
              <a:rPr lang="en-US" smtClean="0"/>
              <a:t>‹#›</a:t>
            </a:fld>
            <a:endParaRPr lang="en-US" dirty="0"/>
          </a:p>
        </p:txBody>
      </p:sp>
    </p:spTree>
    <p:extLst>
      <p:ext uri="{BB962C8B-B14F-4D97-AF65-F5344CB8AC3E}">
        <p14:creationId xmlns:p14="http://schemas.microsoft.com/office/powerpoint/2010/main" val="1175138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7D2F3-6DF6-44C5-1916-CF147C81D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61EA7-2B15-2909-89C0-C8E64388E9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7D88A0-C440-F1F6-C381-F87D0AD112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AF737-6026-2370-07D8-A8B94A592FB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8DC9C3CC-6134-5A01-9A9F-AA79351C640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1E39100-BB2F-B725-3704-361F20E342A6}"/>
              </a:ext>
            </a:extLst>
          </p:cNvPr>
          <p:cNvSpPr>
            <a:spLocks noGrp="1"/>
          </p:cNvSpPr>
          <p:nvPr>
            <p:ph type="sldNum" sz="quarter" idx="12"/>
          </p:nvPr>
        </p:nvSpPr>
        <p:spPr>
          <a:xfrm>
            <a:off x="8610600" y="6356350"/>
            <a:ext cx="2743200" cy="365125"/>
          </a:xfrm>
          <a:prstGeom prst="rect">
            <a:avLst/>
          </a:prstGeom>
        </p:spPr>
        <p:txBody>
          <a:bodyPr/>
          <a:lstStyle/>
          <a:p>
            <a:fld id="{0E2C2030-6F7C-44DB-B340-0F9D9ACF27A0}" type="slidenum">
              <a:rPr lang="en-US" smtClean="0"/>
              <a:t>‹#›</a:t>
            </a:fld>
            <a:endParaRPr lang="en-US" dirty="0"/>
          </a:p>
        </p:txBody>
      </p:sp>
    </p:spTree>
    <p:extLst>
      <p:ext uri="{BB962C8B-B14F-4D97-AF65-F5344CB8AC3E}">
        <p14:creationId xmlns:p14="http://schemas.microsoft.com/office/powerpoint/2010/main" val="274654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F19B-F125-7FF3-EFFB-160E2CD35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402485-4CEA-203E-FAE6-DA957C3DA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4DBB212-EEAF-5487-B73B-77CF0C77D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72B75-42DC-1009-63A3-DAFD394E087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D92D9114-2B50-C4D5-1F51-651F75758B6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AC2D503-2227-939B-FADE-5F858062B779}"/>
              </a:ext>
            </a:extLst>
          </p:cNvPr>
          <p:cNvSpPr>
            <a:spLocks noGrp="1"/>
          </p:cNvSpPr>
          <p:nvPr>
            <p:ph type="sldNum" sz="quarter" idx="12"/>
          </p:nvPr>
        </p:nvSpPr>
        <p:spPr>
          <a:xfrm>
            <a:off x="8610600" y="6356350"/>
            <a:ext cx="2743200" cy="365125"/>
          </a:xfrm>
          <a:prstGeom prst="rect">
            <a:avLst/>
          </a:prstGeom>
        </p:spPr>
        <p:txBody>
          <a:bodyPr/>
          <a:lstStyle/>
          <a:p>
            <a:fld id="{0E2C2030-6F7C-44DB-B340-0F9D9ACF27A0}" type="slidenum">
              <a:rPr lang="en-US" smtClean="0"/>
              <a:t>‹#›</a:t>
            </a:fld>
            <a:endParaRPr lang="en-US" dirty="0"/>
          </a:p>
        </p:txBody>
      </p:sp>
    </p:spTree>
    <p:extLst>
      <p:ext uri="{BB962C8B-B14F-4D97-AF65-F5344CB8AC3E}">
        <p14:creationId xmlns:p14="http://schemas.microsoft.com/office/powerpoint/2010/main" val="192123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D89CA-4885-97F2-2B30-A5EDDE82B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50BF99-A865-7435-C659-A33DFA3146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629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77.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4.png"/><Relationship Id="rId21" Type="http://schemas.openxmlformats.org/officeDocument/2006/relationships/image" Target="../media/image22.png"/><Relationship Id="rId34" Type="http://schemas.openxmlformats.org/officeDocument/2006/relationships/image" Target="../media/image35.sv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32" Type="http://schemas.openxmlformats.org/officeDocument/2006/relationships/image" Target="../media/image33.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 Id="rId8" Type="http://schemas.openxmlformats.org/officeDocument/2006/relationships/image" Target="../media/image9.sv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image" Target="../media/image98.svg"/><Relationship Id="rId3" Type="http://schemas.openxmlformats.org/officeDocument/2006/relationships/notesSlide" Target="../notesSlides/notesSlide23.xml"/><Relationship Id="rId7" Type="http://schemas.openxmlformats.org/officeDocument/2006/relationships/diagramQuickStyle" Target="../diagrams/quickStyle7.xml"/><Relationship Id="rId12" Type="http://schemas.openxmlformats.org/officeDocument/2006/relationships/image" Target="../media/image97.png"/><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diagramLayout" Target="../diagrams/layout7.xml"/><Relationship Id="rId11" Type="http://schemas.openxmlformats.org/officeDocument/2006/relationships/image" Target="../media/image96.svg"/><Relationship Id="rId5" Type="http://schemas.openxmlformats.org/officeDocument/2006/relationships/diagramData" Target="../diagrams/data7.xml"/><Relationship Id="rId10" Type="http://schemas.openxmlformats.org/officeDocument/2006/relationships/image" Target="../media/image95.png"/><Relationship Id="rId4" Type="http://schemas.openxmlformats.org/officeDocument/2006/relationships/image" Target="../media/image1.jpg"/><Relationship Id="rId9" Type="http://schemas.microsoft.com/office/2007/relationships/diagramDrawing" Target="../diagrams/drawing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106.jpeg"/><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72C188-E0A1-4A8F-B7EF-D06A1F17F04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3E67F5-9AF2-9643-94AD-2845EBFEA4B8}"/>
              </a:ext>
            </a:extLst>
          </p:cNvPr>
          <p:cNvSpPr>
            <a:spLocks noGrp="1"/>
          </p:cNvSpPr>
          <p:nvPr>
            <p:ph type="ctrTitle"/>
          </p:nvPr>
        </p:nvSpPr>
        <p:spPr>
          <a:xfrm>
            <a:off x="1611464" y="2235200"/>
            <a:ext cx="9144000" cy="2387600"/>
          </a:xfrm>
        </p:spPr>
        <p:txBody>
          <a:bodyPr anchor="t">
            <a:normAutofit/>
          </a:bodyPr>
          <a:lstStyle/>
          <a:p>
            <a:r>
              <a:rPr lang="en-US" sz="5400" dirty="0">
                <a:solidFill>
                  <a:schemeClr val="accent1"/>
                </a:solidFill>
              </a:rPr>
              <a:t>Gathering, Information and Service</a:t>
            </a:r>
          </a:p>
        </p:txBody>
      </p:sp>
      <p:sp>
        <p:nvSpPr>
          <p:cNvPr id="5" name="Subtitle 4">
            <a:extLst>
              <a:ext uri="{FF2B5EF4-FFF2-40B4-BE49-F238E27FC236}">
                <a16:creationId xmlns:a16="http://schemas.microsoft.com/office/drawing/2014/main" id="{7EDD3490-230D-A6F3-A21F-BBCE05D33BE2}"/>
              </a:ext>
            </a:extLst>
          </p:cNvPr>
          <p:cNvSpPr>
            <a:spLocks noGrp="1"/>
          </p:cNvSpPr>
          <p:nvPr>
            <p:ph type="subTitle" idx="1"/>
          </p:nvPr>
        </p:nvSpPr>
        <p:spPr>
          <a:xfrm>
            <a:off x="1685015" y="4023132"/>
            <a:ext cx="9144000" cy="2834868"/>
          </a:xfrm>
        </p:spPr>
        <p:txBody>
          <a:bodyPr>
            <a:normAutofit/>
          </a:bodyPr>
          <a:lstStyle/>
          <a:p>
            <a:pPr algn="r"/>
            <a:r>
              <a:rPr lang="en-US" sz="2800" dirty="0"/>
              <a:t>Understanding the First Days of Mass Casualty Response</a:t>
            </a:r>
          </a:p>
          <a:p>
            <a:pPr algn="r"/>
            <a:endParaRPr lang="en-US" dirty="0"/>
          </a:p>
          <a:p>
            <a:pPr algn="r"/>
            <a:endParaRPr lang="en-US" dirty="0"/>
          </a:p>
          <a:p>
            <a:pPr algn="r"/>
            <a:r>
              <a:rPr lang="en-US" sz="3200" dirty="0"/>
              <a:t>Tara S Hughes, LCSW-R</a:t>
            </a:r>
          </a:p>
        </p:txBody>
      </p:sp>
    </p:spTree>
    <p:extLst>
      <p:ext uri="{BB962C8B-B14F-4D97-AF65-F5344CB8AC3E}">
        <p14:creationId xmlns:p14="http://schemas.microsoft.com/office/powerpoint/2010/main" val="2983968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00675C8-5471-E6A3-8942-26E7C4FC4E46}"/>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149FB42-44D4-93D6-5ED0-120E6D046B6F}"/>
              </a:ext>
            </a:extLst>
          </p:cNvPr>
          <p:cNvCxnSpPr>
            <a:cxnSpLocks/>
          </p:cNvCxnSpPr>
          <p:nvPr/>
        </p:nvCxnSpPr>
        <p:spPr>
          <a:xfrm>
            <a:off x="6687047" y="2107096"/>
            <a:ext cx="0" cy="3093057"/>
          </a:xfrm>
          <a:prstGeom prst="line">
            <a:avLst/>
          </a:prstGeom>
        </p:spPr>
        <p:style>
          <a:lnRef idx="2">
            <a:schemeClr val="accent6"/>
          </a:lnRef>
          <a:fillRef idx="0">
            <a:schemeClr val="accent6"/>
          </a:fillRef>
          <a:effectRef idx="1">
            <a:schemeClr val="accent6"/>
          </a:effectRef>
          <a:fontRef idx="minor">
            <a:schemeClr val="tx1"/>
          </a:fontRef>
        </p:style>
      </p:cxnSp>
      <p:sp>
        <p:nvSpPr>
          <p:cNvPr id="10" name="Text Placeholder 2">
            <a:extLst>
              <a:ext uri="{FF2B5EF4-FFF2-40B4-BE49-F238E27FC236}">
                <a16:creationId xmlns:a16="http://schemas.microsoft.com/office/drawing/2014/main" id="{C41EEF94-1670-6ED8-FF19-D1E7F6032B42}"/>
              </a:ext>
            </a:extLst>
          </p:cNvPr>
          <p:cNvSpPr txBox="1">
            <a:spLocks/>
          </p:cNvSpPr>
          <p:nvPr/>
        </p:nvSpPr>
        <p:spPr>
          <a:xfrm>
            <a:off x="7299299" y="1696130"/>
            <a:ext cx="3315689" cy="4259443"/>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SAFETY</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INFORMATION</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3B3059"/>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3B3059"/>
              </a:solidFill>
              <a:effectLst/>
              <a:uLnTx/>
              <a:uFillTx/>
              <a:latin typeface="Century Gothic" panose="020B0502020202020204"/>
              <a:ea typeface="+mn-ea"/>
              <a:cs typeface="+mn-cs"/>
            </a:endParaRPr>
          </a:p>
        </p:txBody>
      </p:sp>
      <p:sp>
        <p:nvSpPr>
          <p:cNvPr id="12" name="Title 1">
            <a:extLst>
              <a:ext uri="{FF2B5EF4-FFF2-40B4-BE49-F238E27FC236}">
                <a16:creationId xmlns:a16="http://schemas.microsoft.com/office/drawing/2014/main" id="{7597104F-B9D7-7EB0-3750-BB888F2408AC}"/>
              </a:ext>
            </a:extLst>
          </p:cNvPr>
          <p:cNvSpPr>
            <a:spLocks noGrp="1"/>
          </p:cNvSpPr>
          <p:nvPr>
            <p:ph type="title" idx="4294967295"/>
          </p:nvPr>
        </p:nvSpPr>
        <p:spPr>
          <a:xfrm>
            <a:off x="955619" y="1220787"/>
            <a:ext cx="4383088" cy="4416425"/>
          </a:xfrm>
        </p:spPr>
        <p:txBody>
          <a:bodyPr vert="horz" lIns="91440" tIns="45720" rIns="91440" bIns="45720" rtlCol="0" anchor="ctr">
            <a:normAutofit/>
          </a:bodyPr>
          <a:lstStyle/>
          <a:p>
            <a:r>
              <a:rPr lang="en-US" sz="4400" b="1" dirty="0">
                <a:solidFill>
                  <a:schemeClr val="tx2"/>
                </a:solidFill>
              </a:rPr>
              <a:t>Immediate needs of community…</a:t>
            </a:r>
          </a:p>
        </p:txBody>
      </p:sp>
    </p:spTree>
    <p:extLst>
      <p:ext uri="{BB962C8B-B14F-4D97-AF65-F5344CB8AC3E}">
        <p14:creationId xmlns:p14="http://schemas.microsoft.com/office/powerpoint/2010/main" val="284222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2907DD-5B20-448C-AA82-949E9CDA729F}"/>
              </a:ext>
            </a:extLst>
          </p:cNvPr>
          <p:cNvSpPr>
            <a:spLocks noGrp="1"/>
          </p:cNvSpPr>
          <p:nvPr>
            <p:ph type="title" idx="4294967295"/>
          </p:nvPr>
        </p:nvSpPr>
        <p:spPr>
          <a:xfrm>
            <a:off x="595901" y="376987"/>
            <a:ext cx="7661275" cy="976312"/>
          </a:xfrm>
        </p:spPr>
        <p:txBody>
          <a:bodyPr/>
          <a:lstStyle/>
          <a:p>
            <a:r>
              <a:rPr lang="en-US" dirty="0">
                <a:solidFill>
                  <a:schemeClr val="tx1"/>
                </a:solidFill>
              </a:rPr>
              <a:t>Immediate Phase</a:t>
            </a:r>
          </a:p>
        </p:txBody>
      </p:sp>
      <p:graphicFrame>
        <p:nvGraphicFramePr>
          <p:cNvPr id="2" name="Diagram 1">
            <a:extLst>
              <a:ext uri="{FF2B5EF4-FFF2-40B4-BE49-F238E27FC236}">
                <a16:creationId xmlns:a16="http://schemas.microsoft.com/office/drawing/2014/main" id="{CAC3E869-60A9-494C-9A51-AF600D16F0D4}"/>
              </a:ext>
            </a:extLst>
          </p:cNvPr>
          <p:cNvGraphicFramePr/>
          <p:nvPr/>
        </p:nvGraphicFramePr>
        <p:xfrm>
          <a:off x="770562" y="1500501"/>
          <a:ext cx="10407721" cy="4581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0649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87"/>
        <p:cNvGrpSpPr/>
        <p:nvPr/>
      </p:nvGrpSpPr>
      <p:grpSpPr>
        <a:xfrm>
          <a:off x="0" y="0"/>
          <a:ext cx="0" cy="0"/>
          <a:chOff x="0" y="0"/>
          <a:chExt cx="0" cy="0"/>
        </a:xfrm>
      </p:grpSpPr>
      <p:sp>
        <p:nvSpPr>
          <p:cNvPr id="488" name="Google Shape;488;p37"/>
          <p:cNvSpPr txBox="1">
            <a:spLocks noGrp="1"/>
          </p:cNvSpPr>
          <p:nvPr>
            <p:ph type="title" idx="4294967295"/>
          </p:nvPr>
        </p:nvSpPr>
        <p:spPr>
          <a:xfrm>
            <a:off x="5881563" y="-87500"/>
            <a:ext cx="5934075" cy="166211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3600"/>
              <a:buFont typeface="Century Gothic"/>
              <a:buNone/>
            </a:pPr>
            <a:r>
              <a:rPr lang="en-US" sz="3600" dirty="0">
                <a:solidFill>
                  <a:schemeClr val="tx1"/>
                </a:solidFill>
              </a:rPr>
              <a:t>Information and Notification Center (INC)</a:t>
            </a:r>
            <a:endParaRPr sz="3600" dirty="0">
              <a:solidFill>
                <a:schemeClr val="tx1"/>
              </a:solidFill>
            </a:endParaRPr>
          </a:p>
        </p:txBody>
      </p:sp>
      <p:sp>
        <p:nvSpPr>
          <p:cNvPr id="489" name="Google Shape;489;p37"/>
          <p:cNvSpPr txBox="1">
            <a:spLocks noGrp="1"/>
          </p:cNvSpPr>
          <p:nvPr>
            <p:ph type="body" idx="4294967295"/>
          </p:nvPr>
        </p:nvSpPr>
        <p:spPr>
          <a:xfrm>
            <a:off x="5152446" y="1250219"/>
            <a:ext cx="7247046" cy="4685619"/>
          </a:xfrm>
          <a:prstGeom prst="rect">
            <a:avLst/>
          </a:prstGeom>
          <a:noFill/>
          <a:ln>
            <a:noFill/>
          </a:ln>
        </p:spPr>
        <p:txBody>
          <a:bodyPr spcFirstLastPara="1" wrap="square" lIns="91425" tIns="45700" rIns="91425" bIns="45700" anchor="t" anchorCtr="0">
            <a:noAutofit/>
          </a:bodyPr>
          <a:lstStyle/>
          <a:p>
            <a:pPr>
              <a:lnSpc>
                <a:spcPct val="100000"/>
              </a:lnSpc>
              <a:spcBef>
                <a:spcPts val="0"/>
              </a:spcBef>
              <a:buClr>
                <a:schemeClr val="tx2">
                  <a:lumMod val="75000"/>
                </a:schemeClr>
              </a:buClr>
              <a:buSzPts val="1920"/>
            </a:pPr>
            <a:r>
              <a:rPr lang="en-US" dirty="0">
                <a:solidFill>
                  <a:schemeClr val="tx1"/>
                </a:solidFill>
                <a:latin typeface="Century Gothic" panose="020B0502020202020204" pitchFamily="34" charset="0"/>
                <a:ea typeface="Trebuchet MS"/>
                <a:cs typeface="Trebuchet MS"/>
                <a:sym typeface="Trebuchet MS"/>
              </a:rPr>
              <a:t>Families, survivors convene to get information</a:t>
            </a:r>
          </a:p>
          <a:p>
            <a:pPr lvl="1">
              <a:lnSpc>
                <a:spcPct val="100000"/>
              </a:lnSpc>
              <a:spcBef>
                <a:spcPts val="0"/>
              </a:spcBef>
              <a:buClr>
                <a:schemeClr val="tx2">
                  <a:lumMod val="75000"/>
                </a:schemeClr>
              </a:buClr>
              <a:buSzPts val="1920"/>
            </a:pPr>
            <a:r>
              <a:rPr lang="en-US" sz="2800" dirty="0">
                <a:solidFill>
                  <a:schemeClr val="tx1"/>
                </a:solidFill>
                <a:latin typeface="Century Gothic" panose="020B0502020202020204" pitchFamily="34" charset="0"/>
                <a:ea typeface="Trebuchet MS"/>
                <a:cs typeface="Trebuchet MS"/>
                <a:sym typeface="Trebuchet MS"/>
              </a:rPr>
              <a:t>Location of loved ones</a:t>
            </a:r>
          </a:p>
          <a:p>
            <a:pPr lvl="1">
              <a:lnSpc>
                <a:spcPct val="100000"/>
              </a:lnSpc>
              <a:spcBef>
                <a:spcPts val="0"/>
              </a:spcBef>
              <a:buClr>
                <a:schemeClr val="tx2">
                  <a:lumMod val="75000"/>
                </a:schemeClr>
              </a:buClr>
              <a:buSzPts val="1920"/>
            </a:pPr>
            <a:r>
              <a:rPr lang="en-US" sz="2800" dirty="0">
                <a:solidFill>
                  <a:schemeClr val="tx1"/>
                </a:solidFill>
                <a:latin typeface="Century Gothic" panose="020B0502020202020204" pitchFamily="34" charset="0"/>
                <a:ea typeface="Trebuchet MS"/>
                <a:cs typeface="Trebuchet MS"/>
                <a:sym typeface="Trebuchet MS"/>
              </a:rPr>
              <a:t>Status of investigation, rescue and recovery</a:t>
            </a:r>
            <a:endParaRPr lang="en-US" sz="2800" dirty="0">
              <a:solidFill>
                <a:schemeClr val="tx1"/>
              </a:solidFill>
              <a:latin typeface="Century Gothic" panose="020B0502020202020204" pitchFamily="34" charset="0"/>
              <a:sym typeface="Trebuchet MS"/>
            </a:endParaRPr>
          </a:p>
          <a:p>
            <a:pPr lvl="1">
              <a:lnSpc>
                <a:spcPct val="100000"/>
              </a:lnSpc>
              <a:spcBef>
                <a:spcPts val="0"/>
              </a:spcBef>
              <a:buClr>
                <a:schemeClr val="tx2">
                  <a:lumMod val="75000"/>
                </a:schemeClr>
              </a:buClr>
              <a:buSzPts val="1920"/>
            </a:pPr>
            <a:r>
              <a:rPr lang="en-US" sz="2800" dirty="0">
                <a:solidFill>
                  <a:schemeClr val="tx1"/>
                </a:solidFill>
                <a:latin typeface="Century Gothic" panose="020B0502020202020204" pitchFamily="34" charset="0"/>
                <a:ea typeface="Trebuchet MS"/>
                <a:cs typeface="Trebuchet MS"/>
                <a:sym typeface="Trebuchet MS"/>
              </a:rPr>
              <a:t>Trauma notifications</a:t>
            </a:r>
            <a:endParaRPr lang="en-US" sz="2800" dirty="0">
              <a:latin typeface="Century Gothic" panose="020B0502020202020204" pitchFamily="34" charset="0"/>
              <a:ea typeface="Trebuchet MS"/>
              <a:cs typeface="Trebuchet MS"/>
              <a:sym typeface="Trebuchet MS"/>
            </a:endParaRPr>
          </a:p>
          <a:p>
            <a:pPr lvl="1">
              <a:lnSpc>
                <a:spcPct val="100000"/>
              </a:lnSpc>
              <a:spcBef>
                <a:spcPts val="0"/>
              </a:spcBef>
              <a:buClr>
                <a:schemeClr val="tx2">
                  <a:lumMod val="75000"/>
                </a:schemeClr>
              </a:buClr>
              <a:buSzPts val="1920"/>
            </a:pPr>
            <a:endParaRPr lang="en-US" sz="1400" dirty="0">
              <a:solidFill>
                <a:schemeClr val="tx1"/>
              </a:solidFill>
              <a:latin typeface="Century Gothic" panose="020B0502020202020204" pitchFamily="34" charset="0"/>
              <a:ea typeface="Trebuchet MS"/>
              <a:cs typeface="Trebuchet MS"/>
              <a:sym typeface="Trebuchet MS"/>
            </a:endParaRPr>
          </a:p>
          <a:p>
            <a:pPr>
              <a:lnSpc>
                <a:spcPct val="100000"/>
              </a:lnSpc>
              <a:spcBef>
                <a:spcPts val="0"/>
              </a:spcBef>
              <a:buClr>
                <a:schemeClr val="tx2">
                  <a:lumMod val="75000"/>
                </a:schemeClr>
              </a:buClr>
              <a:buSzPts val="1920"/>
            </a:pPr>
            <a:r>
              <a:rPr lang="en-US" dirty="0">
                <a:solidFill>
                  <a:schemeClr val="tx1"/>
                </a:solidFill>
                <a:latin typeface="Century Gothic" panose="020B0502020202020204" pitchFamily="34" charset="0"/>
                <a:ea typeface="Trebuchet MS"/>
                <a:cs typeface="Trebuchet MS"/>
                <a:sym typeface="Trebuchet MS"/>
              </a:rPr>
              <a:t>May be at several locations</a:t>
            </a:r>
          </a:p>
          <a:p>
            <a:pPr lvl="1">
              <a:lnSpc>
                <a:spcPct val="100000"/>
              </a:lnSpc>
              <a:spcBef>
                <a:spcPts val="0"/>
              </a:spcBef>
              <a:buClr>
                <a:schemeClr val="tx2">
                  <a:lumMod val="75000"/>
                </a:schemeClr>
              </a:buClr>
              <a:buSzPts val="1920"/>
            </a:pPr>
            <a:r>
              <a:rPr lang="en-US" sz="2800" dirty="0">
                <a:solidFill>
                  <a:schemeClr val="tx1"/>
                </a:solidFill>
                <a:latin typeface="Century Gothic" panose="020B0502020202020204" pitchFamily="34" charset="0"/>
                <a:ea typeface="Trebuchet MS"/>
                <a:cs typeface="Trebuchet MS"/>
                <a:sym typeface="Trebuchet MS"/>
              </a:rPr>
              <a:t>Hospitals, hotels, churches, schools</a:t>
            </a:r>
            <a:endParaRPr lang="en-US" sz="2800" dirty="0">
              <a:solidFill>
                <a:schemeClr val="tx1"/>
              </a:solidFill>
              <a:latin typeface="Century Gothic" panose="020B0502020202020204" pitchFamily="34" charset="0"/>
              <a:sym typeface="Trebuchet MS"/>
            </a:endParaRPr>
          </a:p>
          <a:p>
            <a:pPr lvl="1">
              <a:lnSpc>
                <a:spcPct val="100000"/>
              </a:lnSpc>
              <a:spcBef>
                <a:spcPts val="0"/>
              </a:spcBef>
              <a:buClr>
                <a:schemeClr val="tx2">
                  <a:lumMod val="75000"/>
                </a:schemeClr>
              </a:buClr>
              <a:buSzPts val="1920"/>
            </a:pPr>
            <a:r>
              <a:rPr lang="en-US" sz="2800" dirty="0">
                <a:solidFill>
                  <a:schemeClr val="tx1"/>
                </a:solidFill>
                <a:latin typeface="Century Gothic" panose="020B0502020202020204" pitchFamily="34" charset="0"/>
                <a:ea typeface="Trebuchet MS"/>
                <a:cs typeface="Trebuchet MS"/>
                <a:sym typeface="Trebuchet MS"/>
              </a:rPr>
              <a:t>Incident Commander will determine location of official center</a:t>
            </a:r>
          </a:p>
          <a:p>
            <a:pPr lvl="1">
              <a:lnSpc>
                <a:spcPct val="100000"/>
              </a:lnSpc>
              <a:spcBef>
                <a:spcPts val="0"/>
              </a:spcBef>
              <a:buClr>
                <a:schemeClr val="tx2">
                  <a:lumMod val="75000"/>
                </a:schemeClr>
              </a:buClr>
              <a:buSzPts val="1920"/>
            </a:pPr>
            <a:endParaRPr lang="en-US" sz="1400" dirty="0">
              <a:solidFill>
                <a:schemeClr val="tx1"/>
              </a:solidFill>
              <a:latin typeface="Century Gothic" panose="020B0502020202020204" pitchFamily="34" charset="0"/>
              <a:ea typeface="Trebuchet MS"/>
              <a:cs typeface="Trebuchet MS"/>
              <a:sym typeface="Trebuchet MS"/>
            </a:endParaRPr>
          </a:p>
          <a:p>
            <a:pPr>
              <a:lnSpc>
                <a:spcPct val="100000"/>
              </a:lnSpc>
              <a:spcBef>
                <a:spcPts val="0"/>
              </a:spcBef>
              <a:buClr>
                <a:schemeClr val="tx2">
                  <a:lumMod val="75000"/>
                </a:schemeClr>
              </a:buClr>
              <a:buSzPts val="1920"/>
            </a:pPr>
            <a:r>
              <a:rPr lang="en-US" dirty="0">
                <a:solidFill>
                  <a:schemeClr val="tx1"/>
                </a:solidFill>
                <a:latin typeface="Century Gothic" panose="020B0502020202020204" pitchFamily="34" charset="0"/>
                <a:ea typeface="Trebuchet MS"/>
                <a:cs typeface="Trebuchet MS"/>
                <a:sym typeface="Trebuchet MS"/>
              </a:rPr>
              <a:t>Open 24-48 hours</a:t>
            </a:r>
            <a:endParaRPr dirty="0">
              <a:solidFill>
                <a:schemeClr val="tx1"/>
              </a:solidFill>
              <a:latin typeface="Century Gothic" panose="020B0502020202020204" pitchFamily="34" charset="0"/>
            </a:endParaRPr>
          </a:p>
        </p:txBody>
      </p:sp>
      <p:pic>
        <p:nvPicPr>
          <p:cNvPr id="490" name="Google Shape;490;p37"/>
          <p:cNvPicPr preferRelativeResize="0"/>
          <p:nvPr/>
        </p:nvPicPr>
        <p:blipFill rotWithShape="1">
          <a:blip r:embed="rId3">
            <a:alphaModFix/>
          </a:blip>
          <a:srcRect l="26956" r="5619"/>
          <a:stretch/>
        </p:blipFill>
        <p:spPr>
          <a:xfrm>
            <a:off x="-772161" y="-10160"/>
            <a:ext cx="5853044" cy="6878320"/>
          </a:xfrm>
          <a:prstGeom prst="rect">
            <a:avLst/>
          </a:prstGeom>
          <a:ln w="127000" cap="rnd">
            <a:noFill/>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brown and white concrete building">
            <a:extLst>
              <a:ext uri="{FF2B5EF4-FFF2-40B4-BE49-F238E27FC236}">
                <a16:creationId xmlns:a16="http://schemas.microsoft.com/office/drawing/2014/main" id="{A0DBA07C-5414-CA16-5392-9499E7C29B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70" r="1" b="17228"/>
          <a:stretch/>
        </p:blipFill>
        <p:spPr bwMode="auto">
          <a:xfrm>
            <a:off x="5805261" y="461682"/>
            <a:ext cx="5963404" cy="2967319"/>
          </a:xfrm>
          <a:custGeom>
            <a:avLst/>
            <a:gdLst/>
            <a:ahLst/>
            <a:cxnLst/>
            <a:rect l="l" t="t" r="r" b="b"/>
            <a:pathLst>
              <a:path w="6585549" h="2967319">
                <a:moveTo>
                  <a:pt x="225406" y="0"/>
                </a:moveTo>
                <a:lnTo>
                  <a:pt x="6585549" y="0"/>
                </a:lnTo>
                <a:lnTo>
                  <a:pt x="6585549" y="2967319"/>
                </a:lnTo>
                <a:lnTo>
                  <a:pt x="941" y="2967319"/>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2DAB7A-63F3-BDE8-A2D1-16F9AB354B14}"/>
              </a:ext>
            </a:extLst>
          </p:cNvPr>
          <p:cNvSpPr>
            <a:spLocks noGrp="1"/>
          </p:cNvSpPr>
          <p:nvPr>
            <p:ph type="title" idx="4294967295"/>
          </p:nvPr>
        </p:nvSpPr>
        <p:spPr>
          <a:xfrm>
            <a:off x="6386740" y="77334"/>
            <a:ext cx="4178300" cy="1392238"/>
          </a:xfrm>
        </p:spPr>
        <p:txBody>
          <a:bodyPr vert="horz" lIns="91440" tIns="45720" rIns="91440" bIns="45720" rtlCol="0" anchor="ctr">
            <a:normAutofit/>
          </a:bodyPr>
          <a:lstStyle/>
          <a:p>
            <a:pPr algn="ctr"/>
            <a:r>
              <a:rPr lang="en-US" sz="4000" dirty="0">
                <a:solidFill>
                  <a:schemeClr val="tx2">
                    <a:lumMod val="75000"/>
                  </a:schemeClr>
                </a:solidFill>
              </a:rPr>
              <a:t>Location</a:t>
            </a:r>
          </a:p>
        </p:txBody>
      </p:sp>
      <p:sp>
        <p:nvSpPr>
          <p:cNvPr id="3" name="Content Placeholder 2">
            <a:extLst>
              <a:ext uri="{FF2B5EF4-FFF2-40B4-BE49-F238E27FC236}">
                <a16:creationId xmlns:a16="http://schemas.microsoft.com/office/drawing/2014/main" id="{D60A19BD-76D3-2D3B-EF44-76C030D4EDF9}"/>
              </a:ext>
            </a:extLst>
          </p:cNvPr>
          <p:cNvSpPr>
            <a:spLocks noGrp="1"/>
          </p:cNvSpPr>
          <p:nvPr>
            <p:ph sz="half" idx="4294967295"/>
          </p:nvPr>
        </p:nvSpPr>
        <p:spPr>
          <a:xfrm>
            <a:off x="304065" y="718878"/>
            <a:ext cx="5672665" cy="5420242"/>
          </a:xfrm>
        </p:spPr>
        <p:txBody>
          <a:bodyPr vert="horz" lIns="91440" tIns="45720" rIns="91440" bIns="45720" rtlCol="0">
            <a:normAutofit fontScale="92500"/>
          </a:bodyPr>
          <a:lstStyle/>
          <a:p>
            <a:pPr>
              <a:lnSpc>
                <a:spcPct val="90000"/>
              </a:lnSpc>
            </a:pPr>
            <a:r>
              <a:rPr lang="en-US" dirty="0"/>
              <a:t>Availability</a:t>
            </a:r>
          </a:p>
          <a:p>
            <a:pPr>
              <a:lnSpc>
                <a:spcPct val="90000"/>
              </a:lnSpc>
            </a:pPr>
            <a:r>
              <a:rPr lang="en-US" dirty="0"/>
              <a:t>Proximity to incident location</a:t>
            </a:r>
          </a:p>
          <a:p>
            <a:pPr>
              <a:lnSpc>
                <a:spcPct val="90000"/>
              </a:lnSpc>
            </a:pPr>
            <a:r>
              <a:rPr lang="en-US" dirty="0"/>
              <a:t>Occupancy limits</a:t>
            </a:r>
          </a:p>
          <a:p>
            <a:pPr>
              <a:lnSpc>
                <a:spcPct val="90000"/>
              </a:lnSpc>
            </a:pPr>
            <a:r>
              <a:rPr lang="en-US" dirty="0"/>
              <a:t>Parking availability</a:t>
            </a:r>
          </a:p>
          <a:p>
            <a:pPr>
              <a:lnSpc>
                <a:spcPct val="90000"/>
              </a:lnSpc>
            </a:pPr>
            <a:r>
              <a:rPr lang="en-US" dirty="0"/>
              <a:t>Proximity to public transit</a:t>
            </a:r>
          </a:p>
          <a:p>
            <a:pPr>
              <a:lnSpc>
                <a:spcPct val="90000"/>
              </a:lnSpc>
            </a:pPr>
            <a:r>
              <a:rPr lang="en-US" dirty="0"/>
              <a:t>Accessibility</a:t>
            </a:r>
          </a:p>
          <a:p>
            <a:pPr>
              <a:lnSpc>
                <a:spcPct val="90000"/>
              </a:lnSpc>
            </a:pPr>
            <a:r>
              <a:rPr lang="en-US" dirty="0"/>
              <a:t>Communication capabilities</a:t>
            </a:r>
          </a:p>
          <a:p>
            <a:pPr>
              <a:lnSpc>
                <a:spcPct val="90000"/>
              </a:lnSpc>
            </a:pPr>
            <a:r>
              <a:rPr lang="en-US" dirty="0"/>
              <a:t>1:1 meeting space</a:t>
            </a:r>
          </a:p>
          <a:p>
            <a:pPr>
              <a:lnSpc>
                <a:spcPct val="90000"/>
              </a:lnSpc>
            </a:pPr>
            <a:endParaRPr lang="en-US" dirty="0"/>
          </a:p>
          <a:p>
            <a:pPr marL="0" indent="0" algn="ctr">
              <a:lnSpc>
                <a:spcPct val="90000"/>
              </a:lnSpc>
              <a:buNone/>
            </a:pPr>
            <a:r>
              <a:rPr lang="en-US" i="1" dirty="0">
                <a:sym typeface="Trebuchet MS"/>
              </a:rPr>
              <a:t>Hospitals, hotels, churches, schools</a:t>
            </a:r>
          </a:p>
          <a:p>
            <a:pPr marL="0" indent="0" algn="ctr">
              <a:lnSpc>
                <a:spcPct val="90000"/>
              </a:lnSpc>
              <a:buNone/>
            </a:pPr>
            <a:r>
              <a:rPr lang="en-US" i="1" dirty="0">
                <a:sym typeface="Trebuchet MS"/>
              </a:rPr>
              <a:t>Incident Commander decision</a:t>
            </a:r>
          </a:p>
          <a:p>
            <a:pPr marL="0" indent="0">
              <a:lnSpc>
                <a:spcPct val="90000"/>
              </a:lnSpc>
            </a:pPr>
            <a:endParaRPr lang="en-US" sz="1700" dirty="0"/>
          </a:p>
        </p:txBody>
      </p:sp>
      <p:pic>
        <p:nvPicPr>
          <p:cNvPr id="1026" name="Picture 2" descr="red and white concrete building">
            <a:extLst>
              <a:ext uri="{FF2B5EF4-FFF2-40B4-BE49-F238E27FC236}">
                <a16:creationId xmlns:a16="http://schemas.microsoft.com/office/drawing/2014/main" id="{F6541662-068B-2E7C-3331-9BDA0C1938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580" r="3" b="1899"/>
          <a:stretch/>
        </p:blipFill>
        <p:spPr bwMode="auto">
          <a:xfrm>
            <a:off x="5805260" y="3429000"/>
            <a:ext cx="5963404" cy="3011751"/>
          </a:xfrm>
          <a:custGeom>
            <a:avLst/>
            <a:gdLst/>
            <a:ahLst/>
            <a:cxnLst/>
            <a:rect l="l" t="t" r="r" b="b"/>
            <a:pathLst>
              <a:path w="6584608" h="3011751">
                <a:moveTo>
                  <a:pt x="0" y="0"/>
                </a:moveTo>
                <a:lnTo>
                  <a:pt x="6584608" y="0"/>
                </a:lnTo>
                <a:lnTo>
                  <a:pt x="6584608" y="3011751"/>
                </a:lnTo>
                <a:lnTo>
                  <a:pt x="225659" y="3011751"/>
                </a:lnTo>
                <a:lnTo>
                  <a:pt x="213588" y="2933486"/>
                </a:lnTo>
                <a:lnTo>
                  <a:pt x="202297" y="2857210"/>
                </a:lnTo>
                <a:lnTo>
                  <a:pt x="190379" y="2766405"/>
                </a:lnTo>
                <a:lnTo>
                  <a:pt x="176108" y="2658649"/>
                </a:lnTo>
                <a:lnTo>
                  <a:pt x="161054" y="2539392"/>
                </a:lnTo>
                <a:lnTo>
                  <a:pt x="145215" y="2405001"/>
                </a:lnTo>
                <a:lnTo>
                  <a:pt x="128435" y="2258502"/>
                </a:lnTo>
                <a:lnTo>
                  <a:pt x="111655" y="2099290"/>
                </a:lnTo>
                <a:lnTo>
                  <a:pt x="94562" y="1929788"/>
                </a:lnTo>
                <a:lnTo>
                  <a:pt x="78723" y="1746967"/>
                </a:lnTo>
                <a:lnTo>
                  <a:pt x="63512" y="1555671"/>
                </a:lnTo>
                <a:lnTo>
                  <a:pt x="49711" y="1353478"/>
                </a:lnTo>
                <a:lnTo>
                  <a:pt x="36539" y="1142810"/>
                </a:lnTo>
                <a:lnTo>
                  <a:pt x="24150" y="923062"/>
                </a:lnTo>
                <a:lnTo>
                  <a:pt x="19759" y="810464"/>
                </a:lnTo>
                <a:lnTo>
                  <a:pt x="14897" y="695444"/>
                </a:lnTo>
                <a:lnTo>
                  <a:pt x="10350" y="578608"/>
                </a:lnTo>
                <a:lnTo>
                  <a:pt x="7370" y="461167"/>
                </a:lnTo>
                <a:lnTo>
                  <a:pt x="4704" y="341304"/>
                </a:lnTo>
                <a:lnTo>
                  <a:pt x="1881" y="220231"/>
                </a:lnTo>
                <a:lnTo>
                  <a:pt x="0" y="967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5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B79442-AB15-4987-84D3-306598A30298}"/>
              </a:ext>
            </a:extLst>
          </p:cNvPr>
          <p:cNvSpPr>
            <a:spLocks noGrp="1"/>
          </p:cNvSpPr>
          <p:nvPr>
            <p:ph type="title" idx="4294967295"/>
          </p:nvPr>
        </p:nvSpPr>
        <p:spPr>
          <a:xfrm>
            <a:off x="958850" y="550809"/>
            <a:ext cx="10274300" cy="976313"/>
          </a:xfrm>
        </p:spPr>
        <p:txBody>
          <a:bodyPr/>
          <a:lstStyle/>
          <a:p>
            <a:r>
              <a:rPr lang="en-US" dirty="0"/>
              <a:t>INC Activities / Functions</a:t>
            </a:r>
          </a:p>
        </p:txBody>
      </p:sp>
      <p:graphicFrame>
        <p:nvGraphicFramePr>
          <p:cNvPr id="5" name="Content Placeholder 4">
            <a:extLst>
              <a:ext uri="{FF2B5EF4-FFF2-40B4-BE49-F238E27FC236}">
                <a16:creationId xmlns:a16="http://schemas.microsoft.com/office/drawing/2014/main" id="{9FFC53C9-6D73-40A4-97B4-A20A5FB5C67D}"/>
              </a:ext>
            </a:extLst>
          </p:cNvPr>
          <p:cNvGraphicFramePr>
            <a:graphicFrameLocks noGrp="1"/>
          </p:cNvGraphicFramePr>
          <p:nvPr>
            <p:ph sz="half" idx="4294967295"/>
            <p:extLst>
              <p:ext uri="{D42A27DB-BD31-4B8C-83A1-F6EECF244321}">
                <p14:modId xmlns:p14="http://schemas.microsoft.com/office/powerpoint/2010/main" val="307332388"/>
              </p:ext>
            </p:extLst>
          </p:nvPr>
        </p:nvGraphicFramePr>
        <p:xfrm>
          <a:off x="390525" y="1771650"/>
          <a:ext cx="11801475" cy="4365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18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Content Placeholder 15" descr="A picture of an electromagnetic radiation">
            <a:extLst>
              <a:ext uri="{FF2B5EF4-FFF2-40B4-BE49-F238E27FC236}">
                <a16:creationId xmlns:a16="http://schemas.microsoft.com/office/drawing/2014/main" id="{36BEA7C7-3AF7-4A59-7D82-4496B27C1FF8}"/>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13698" r="3527" b="16306"/>
          <a:stretch/>
        </p:blipFill>
        <p:spPr>
          <a:xfrm>
            <a:off x="0" y="912813"/>
            <a:ext cx="12217400" cy="5945187"/>
          </a:xfrm>
        </p:spPr>
      </p:pic>
      <p:sp>
        <p:nvSpPr>
          <p:cNvPr id="2" name="Title 1">
            <a:extLst>
              <a:ext uri="{FF2B5EF4-FFF2-40B4-BE49-F238E27FC236}">
                <a16:creationId xmlns:a16="http://schemas.microsoft.com/office/drawing/2014/main" id="{7491C580-BC77-F452-E6BA-F11845C2AE0C}"/>
              </a:ext>
            </a:extLst>
          </p:cNvPr>
          <p:cNvSpPr>
            <a:spLocks noGrp="1"/>
          </p:cNvSpPr>
          <p:nvPr>
            <p:ph type="title" idx="4294967295"/>
          </p:nvPr>
        </p:nvSpPr>
        <p:spPr>
          <a:xfrm>
            <a:off x="0" y="-3175"/>
            <a:ext cx="10718800" cy="915988"/>
          </a:xfrm>
        </p:spPr>
        <p:txBody>
          <a:bodyPr wrap="square" anchor="ctr">
            <a:normAutofit/>
          </a:bodyPr>
          <a:lstStyle/>
          <a:p>
            <a:r>
              <a:rPr lang="en-US" sz="3900" b="1" dirty="0">
                <a:solidFill>
                  <a:schemeClr val="bg1"/>
                </a:solidFill>
              </a:rPr>
              <a:t>Lesson 2: </a:t>
            </a:r>
            <a:r>
              <a:rPr lang="en-US" sz="3900" dirty="0">
                <a:solidFill>
                  <a:schemeClr val="bg1"/>
                </a:solidFill>
              </a:rPr>
              <a:t>Victim Identification &amp; Notification</a:t>
            </a:r>
          </a:p>
        </p:txBody>
      </p:sp>
      <p:sp>
        <p:nvSpPr>
          <p:cNvPr id="7" name="Rectangle 6">
            <a:extLst>
              <a:ext uri="{FF2B5EF4-FFF2-40B4-BE49-F238E27FC236}">
                <a16:creationId xmlns:a16="http://schemas.microsoft.com/office/drawing/2014/main" id="{2995CDDF-FE8D-09F8-2719-79259B5C9404}"/>
              </a:ext>
            </a:extLst>
          </p:cNvPr>
          <p:cNvSpPr/>
          <p:nvPr/>
        </p:nvSpPr>
        <p:spPr>
          <a:xfrm>
            <a:off x="0" y="-3765"/>
            <a:ext cx="12192000" cy="91716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Centralized Tracking System</a:t>
            </a:r>
          </a:p>
        </p:txBody>
      </p:sp>
      <p:sp>
        <p:nvSpPr>
          <p:cNvPr id="10" name="TextBox 9">
            <a:extLst>
              <a:ext uri="{FF2B5EF4-FFF2-40B4-BE49-F238E27FC236}">
                <a16:creationId xmlns:a16="http://schemas.microsoft.com/office/drawing/2014/main" id="{E7E5932E-40A5-F972-60EE-99CBDB411B41}"/>
              </a:ext>
            </a:extLst>
          </p:cNvPr>
          <p:cNvSpPr txBox="1"/>
          <p:nvPr/>
        </p:nvSpPr>
        <p:spPr>
          <a:xfrm>
            <a:off x="-11816" y="4854375"/>
            <a:ext cx="12229216" cy="2003625"/>
          </a:xfrm>
          <a:prstGeom prst="rect">
            <a:avLst/>
          </a:prstGeom>
          <a:solidFill>
            <a:schemeClr val="tx2">
              <a:lumMod val="75000"/>
              <a:lumOff val="25000"/>
              <a:alpha val="79000"/>
            </a:schemeClr>
          </a:solid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en-US" sz="3200" dirty="0">
                <a:solidFill>
                  <a:prstClr val="white"/>
                </a:solidFill>
                <a:latin typeface="Century Gothic" panose="020B0502020202020204"/>
              </a:rPr>
              <a:t>W</a:t>
            </a: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ho is privy to what information? </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3200" dirty="0">
                <a:solidFill>
                  <a:prstClr val="white"/>
                </a:solidFill>
                <a:latin typeface="Century Gothic" panose="020B0502020202020204"/>
              </a:rPr>
              <a:t>How is information gathered?</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Who can deliver information from this system?</a:t>
            </a:r>
            <a:endParaRPr kumimoji="0" lang="en-US" sz="3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350831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0C46F4-B564-D88B-32A7-95388446256B}"/>
              </a:ext>
            </a:extLst>
          </p:cNvPr>
          <p:cNvSpPr/>
          <p:nvPr/>
        </p:nvSpPr>
        <p:spPr>
          <a:xfrm>
            <a:off x="-18608" y="0"/>
            <a:ext cx="12192000" cy="1420493"/>
          </a:xfrm>
          <a:prstGeom prst="rect">
            <a:avLst/>
          </a:prstGeom>
          <a:solidFill>
            <a:schemeClr val="tx2">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Centralized Tracking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entury Gothic" panose="020B0502020202020204"/>
              </a:rPr>
              <a:t>Challenges</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8F63B0BF-BAEF-5B72-8536-616C37F0F283}"/>
              </a:ext>
            </a:extLst>
          </p:cNvPr>
          <p:cNvSpPr txBox="1"/>
          <p:nvPr/>
        </p:nvSpPr>
        <p:spPr>
          <a:xfrm>
            <a:off x="1058766" y="1926608"/>
            <a:ext cx="10037251" cy="3776418"/>
          </a:xfrm>
          <a:prstGeom prst="rect">
            <a:avLst/>
          </a:prstGeom>
          <a:gradFill>
            <a:gsLst>
              <a:gs pos="0">
                <a:schemeClr val="tx2">
                  <a:lumMod val="75000"/>
                  <a:lumOff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en-US" sz="3200" dirty="0">
                <a:solidFill>
                  <a:prstClr val="white"/>
                </a:solidFill>
                <a:latin typeface="Century Gothic" panose="020B0502020202020204"/>
              </a:rPr>
              <a:t>Unusual transport</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3200" dirty="0">
                <a:solidFill>
                  <a:prstClr val="white"/>
                </a:solidFill>
                <a:latin typeface="Century Gothic" panose="020B0502020202020204"/>
              </a:rPr>
              <a:t>Treatment without names or identification</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3200" dirty="0">
                <a:solidFill>
                  <a:prstClr val="white"/>
                </a:solidFill>
                <a:latin typeface="Century Gothic" panose="020B0502020202020204"/>
              </a:rPr>
              <a:t>Urgent Care locations</a:t>
            </a:r>
          </a:p>
          <a:p>
            <a:pPr marL="0" marR="0" lvl="0" indent="0" algn="ctr" defTabSz="914400" rtl="0" eaLnBrk="1" fontAlgn="auto" latinLnBrk="0" hangingPunct="1">
              <a:lnSpc>
                <a:spcPct val="90000"/>
              </a:lnSpc>
              <a:spcBef>
                <a:spcPts val="0"/>
              </a:spcBef>
              <a:spcAft>
                <a:spcPts val="0"/>
              </a:spcAft>
              <a:buClrTx/>
              <a:buSzTx/>
              <a:buFontTx/>
              <a:buNone/>
              <a:tabLst/>
              <a:defRPr/>
            </a:pPr>
            <a:endParaRPr lang="en-US" sz="3200" dirty="0">
              <a:solidFill>
                <a:prstClr val="white"/>
              </a:solidFill>
              <a:latin typeface="Century Gothic" panose="020B0502020202020204"/>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en-US" sz="3200" dirty="0">
                <a:solidFill>
                  <a:prstClr val="white"/>
                </a:solidFill>
                <a:latin typeface="Century Gothic" panose="020B0502020202020204"/>
              </a:rPr>
              <a:t>HIPAA</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Expanded access (NTSB, Red Cross)</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3200" dirty="0">
                <a:solidFill>
                  <a:prstClr val="white"/>
                </a:solidFill>
                <a:latin typeface="Century Gothic" panose="020B0502020202020204"/>
              </a:rPr>
              <a:t>Victim Advocates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2353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C5D947-3D9E-40C5-D672-5BB2D671A201}"/>
              </a:ext>
            </a:extLst>
          </p:cNvPr>
          <p:cNvSpPr>
            <a:spLocks noGrp="1"/>
          </p:cNvSpPr>
          <p:nvPr>
            <p:ph sz="half" idx="4294967295"/>
          </p:nvPr>
        </p:nvSpPr>
        <p:spPr>
          <a:xfrm>
            <a:off x="801385" y="1960287"/>
            <a:ext cx="5702782" cy="3416300"/>
          </a:xfrm>
        </p:spPr>
        <p:txBody>
          <a:bodyPr>
            <a:noAutofit/>
          </a:bodyPr>
          <a:lstStyle/>
          <a:p>
            <a:r>
              <a:rPr lang="en-US" dirty="0"/>
              <a:t>What parameters are in place for notifications?</a:t>
            </a:r>
          </a:p>
          <a:p>
            <a:pPr lvl="1"/>
            <a:r>
              <a:rPr lang="en-US" sz="2800" dirty="0"/>
              <a:t>Who will do them?</a:t>
            </a:r>
          </a:p>
          <a:p>
            <a:pPr lvl="1"/>
            <a:r>
              <a:rPr lang="en-US" sz="2800" dirty="0"/>
              <a:t>How many can each person/team do?</a:t>
            </a:r>
          </a:p>
          <a:p>
            <a:pPr lvl="1"/>
            <a:r>
              <a:rPr lang="en-US" sz="2800" dirty="0"/>
              <a:t>Where will they happen?</a:t>
            </a:r>
          </a:p>
          <a:p>
            <a:pPr lvl="1"/>
            <a:r>
              <a:rPr lang="en-US" sz="2800" dirty="0"/>
              <a:t>What support services will be available?</a:t>
            </a:r>
          </a:p>
        </p:txBody>
      </p:sp>
      <p:sp>
        <p:nvSpPr>
          <p:cNvPr id="4" name="Title 3">
            <a:extLst>
              <a:ext uri="{FF2B5EF4-FFF2-40B4-BE49-F238E27FC236}">
                <a16:creationId xmlns:a16="http://schemas.microsoft.com/office/drawing/2014/main" id="{666BF24D-5AC6-9749-0E1F-3066498B8580}"/>
              </a:ext>
            </a:extLst>
          </p:cNvPr>
          <p:cNvSpPr>
            <a:spLocks noGrp="1"/>
          </p:cNvSpPr>
          <p:nvPr>
            <p:ph type="title" idx="4294967295"/>
          </p:nvPr>
        </p:nvSpPr>
        <p:spPr>
          <a:xfrm>
            <a:off x="1058238" y="526963"/>
            <a:ext cx="7661275" cy="849776"/>
          </a:xfrm>
        </p:spPr>
        <p:txBody>
          <a:bodyPr>
            <a:normAutofit/>
          </a:bodyPr>
          <a:lstStyle/>
          <a:p>
            <a:r>
              <a:rPr lang="en-US" dirty="0"/>
              <a:t>Trauma Notifications</a:t>
            </a:r>
          </a:p>
        </p:txBody>
      </p:sp>
      <p:graphicFrame>
        <p:nvGraphicFramePr>
          <p:cNvPr id="6" name="Diagram 5">
            <a:extLst>
              <a:ext uri="{FF2B5EF4-FFF2-40B4-BE49-F238E27FC236}">
                <a16:creationId xmlns:a16="http://schemas.microsoft.com/office/drawing/2014/main" id="{A2D67AD8-2EE6-41FC-DC16-18963D0BA894}"/>
              </a:ext>
            </a:extLst>
          </p:cNvPr>
          <p:cNvGraphicFramePr/>
          <p:nvPr>
            <p:extLst>
              <p:ext uri="{D42A27DB-BD31-4B8C-83A1-F6EECF244321}">
                <p14:modId xmlns:p14="http://schemas.microsoft.com/office/powerpoint/2010/main" val="3855903240"/>
              </p:ext>
            </p:extLst>
          </p:nvPr>
        </p:nvGraphicFramePr>
        <p:xfrm>
          <a:off x="4587903" y="850790"/>
          <a:ext cx="8803669" cy="5853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493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6ADEAD-94F8-5E97-511F-46E840221318}"/>
              </a:ext>
            </a:extLst>
          </p:cNvPr>
          <p:cNvSpPr>
            <a:spLocks noGrp="1"/>
          </p:cNvSpPr>
          <p:nvPr>
            <p:ph type="title"/>
          </p:nvPr>
        </p:nvSpPr>
        <p:spPr/>
        <p:txBody>
          <a:bodyPr/>
          <a:lstStyle/>
          <a:p>
            <a:r>
              <a:rPr lang="en-US" dirty="0">
                <a:solidFill>
                  <a:schemeClr val="bg1"/>
                </a:solidFill>
              </a:rPr>
              <a:t>Communications</a:t>
            </a:r>
          </a:p>
        </p:txBody>
      </p:sp>
    </p:spTree>
    <p:extLst>
      <p:ext uri="{BB962C8B-B14F-4D97-AF65-F5344CB8AC3E}">
        <p14:creationId xmlns:p14="http://schemas.microsoft.com/office/powerpoint/2010/main" val="178637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9E11-227A-3349-03B6-FA9F7C5CD438}"/>
              </a:ext>
            </a:extLst>
          </p:cNvPr>
          <p:cNvSpPr>
            <a:spLocks noGrp="1"/>
          </p:cNvSpPr>
          <p:nvPr>
            <p:ph type="title" idx="4294967295"/>
          </p:nvPr>
        </p:nvSpPr>
        <p:spPr>
          <a:xfrm>
            <a:off x="3439667" y="174032"/>
            <a:ext cx="5620024" cy="976313"/>
          </a:xfrm>
        </p:spPr>
        <p:txBody>
          <a:bodyPr>
            <a:noAutofit/>
          </a:bodyPr>
          <a:lstStyle/>
          <a:p>
            <a:pPr algn="ctr"/>
            <a:r>
              <a:rPr lang="en-US" dirty="0">
                <a:solidFill>
                  <a:schemeClr val="tx1"/>
                </a:solidFill>
              </a:rPr>
              <a:t>Public Information</a:t>
            </a:r>
          </a:p>
        </p:txBody>
      </p:sp>
      <p:sp>
        <p:nvSpPr>
          <p:cNvPr id="10" name="TextBox 9">
            <a:extLst>
              <a:ext uri="{FF2B5EF4-FFF2-40B4-BE49-F238E27FC236}">
                <a16:creationId xmlns:a16="http://schemas.microsoft.com/office/drawing/2014/main" id="{E049ABB9-EC78-1DD1-224A-C4A6C6BD1B4D}"/>
              </a:ext>
            </a:extLst>
          </p:cNvPr>
          <p:cNvSpPr txBox="1"/>
          <p:nvPr/>
        </p:nvSpPr>
        <p:spPr>
          <a:xfrm>
            <a:off x="230588" y="1162585"/>
            <a:ext cx="5399354" cy="5005626"/>
          </a:xfrm>
          <a:prstGeom prst="round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a:ea typeface="+mn-ea"/>
                <a:cs typeface="+mn-cs"/>
              </a:rPr>
              <a:t>Concern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I or someone I know was there.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Was my loved one injured?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Where are they now?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How do I find and get reconnected to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What resources are available? </a:t>
            </a:r>
          </a:p>
        </p:txBody>
      </p:sp>
      <p:sp>
        <p:nvSpPr>
          <p:cNvPr id="11" name="TextBox 10">
            <a:extLst>
              <a:ext uri="{FF2B5EF4-FFF2-40B4-BE49-F238E27FC236}">
                <a16:creationId xmlns:a16="http://schemas.microsoft.com/office/drawing/2014/main" id="{481E4633-4699-0BF1-8A76-77BFB3C7C46C}"/>
              </a:ext>
            </a:extLst>
          </p:cNvPr>
          <p:cNvSpPr txBox="1"/>
          <p:nvPr/>
        </p:nvSpPr>
        <p:spPr>
          <a:xfrm>
            <a:off x="7220891" y="1420742"/>
            <a:ext cx="4437246" cy="4489311"/>
          </a:xfrm>
          <a:prstGeom prst="round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a:ea typeface="+mn-ea"/>
                <a:cs typeface="+mn-cs"/>
              </a:rPr>
              <a:t>Curiosity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What happened?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Who did this?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Why?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How are authorities responding?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Is there anything I can do to help?</a:t>
            </a:r>
          </a:p>
        </p:txBody>
      </p:sp>
      <p:sp>
        <p:nvSpPr>
          <p:cNvPr id="12" name="Arrow: Circular 11">
            <a:extLst>
              <a:ext uri="{FF2B5EF4-FFF2-40B4-BE49-F238E27FC236}">
                <a16:creationId xmlns:a16="http://schemas.microsoft.com/office/drawing/2014/main" id="{5A388DA4-0E11-1169-194C-AA417716BE84}"/>
              </a:ext>
            </a:extLst>
          </p:cNvPr>
          <p:cNvSpPr/>
          <p:nvPr/>
        </p:nvSpPr>
        <p:spPr>
          <a:xfrm>
            <a:off x="5002903" y="1445221"/>
            <a:ext cx="2526975" cy="241451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Arrow: Circular 12">
            <a:extLst>
              <a:ext uri="{FF2B5EF4-FFF2-40B4-BE49-F238E27FC236}">
                <a16:creationId xmlns:a16="http://schemas.microsoft.com/office/drawing/2014/main" id="{71991DA6-E9E3-2B3E-8A65-7458292F948E}"/>
              </a:ext>
            </a:extLst>
          </p:cNvPr>
          <p:cNvSpPr/>
          <p:nvPr/>
        </p:nvSpPr>
        <p:spPr>
          <a:xfrm rot="10800000">
            <a:off x="4986192" y="3792182"/>
            <a:ext cx="2526975" cy="241451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3911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30"/>
        <p:cNvGrpSpPr/>
        <p:nvPr/>
      </p:nvGrpSpPr>
      <p:grpSpPr>
        <a:xfrm>
          <a:off x="0" y="0"/>
          <a:ext cx="0" cy="0"/>
          <a:chOff x="0" y="0"/>
          <a:chExt cx="0" cy="0"/>
        </a:xfrm>
      </p:grpSpPr>
      <p:pic>
        <p:nvPicPr>
          <p:cNvPr id="4" name="Picture 1" descr="aurorashoot28_sJPG_950_2000_0_75_0_50_50.jpg">
            <a:extLst>
              <a:ext uri="{FF2B5EF4-FFF2-40B4-BE49-F238E27FC236}">
                <a16:creationId xmlns:a16="http://schemas.microsoft.com/office/drawing/2014/main" id="{40D5AFE3-ED1F-41F0-838B-3CE9358003F7}"/>
              </a:ext>
            </a:extLst>
          </p:cNvPr>
          <p:cNvPicPr>
            <a:picLocks noChangeAspect="1"/>
          </p:cNvPicPr>
          <p:nvPr/>
        </p:nvPicPr>
        <p:blipFill>
          <a:blip r:embed="rId3" cstate="print"/>
          <a:srcRect l="19148" r="23082"/>
          <a:stretch>
            <a:fillRect/>
          </a:stretch>
        </p:blipFill>
        <p:spPr bwMode="auto">
          <a:xfrm>
            <a:off x="6248400" y="10"/>
            <a:ext cx="5957668" cy="6857990"/>
          </a:xfrm>
          <a:prstGeom prst="rect">
            <a:avLst/>
          </a:prstGeom>
          <a:noFill/>
          <a:ln w="9525">
            <a:noFill/>
            <a:miter lim="800000"/>
            <a:headEnd/>
            <a:tailEnd/>
          </a:ln>
        </p:spPr>
      </p:pic>
      <p:sp>
        <p:nvSpPr>
          <p:cNvPr id="332" name="Google Shape;332;ge779133aff_0_1065"/>
          <p:cNvSpPr txBox="1">
            <a:spLocks noGrp="1"/>
          </p:cNvSpPr>
          <p:nvPr>
            <p:ph sz="quarter" idx="10"/>
          </p:nvPr>
        </p:nvSpPr>
        <p:spPr>
          <a:xfrm>
            <a:off x="135171" y="490189"/>
            <a:ext cx="6225871" cy="6259286"/>
          </a:xfrm>
        </p:spPr>
        <p:txBody>
          <a:bodyPr spcFirstLastPara="1" lIns="91425" tIns="45700" rIns="91425" bIns="45700" anchorCtr="0">
            <a:normAutofit fontScale="85000" lnSpcReduction="20000"/>
          </a:bodyPr>
          <a:lstStyle/>
          <a:p>
            <a:pPr marL="0" lvl="0" indent="0" rtl="0">
              <a:lnSpc>
                <a:spcPct val="100000"/>
              </a:lnSpc>
              <a:spcBef>
                <a:spcPts val="1000"/>
              </a:spcBef>
              <a:spcAft>
                <a:spcPts val="0"/>
              </a:spcAft>
              <a:buNone/>
            </a:pPr>
            <a:r>
              <a:rPr lang="en-US" sz="2400" b="1" dirty="0">
                <a:solidFill>
                  <a:schemeClr val="bg1"/>
                </a:solidFill>
              </a:rPr>
              <a:t>-</a:t>
            </a:r>
            <a:r>
              <a:rPr lang="en-US" sz="3300" b="1" dirty="0">
                <a:solidFill>
                  <a:schemeClr val="bg1"/>
                </a:solidFill>
              </a:rPr>
              <a:t>Planning </a:t>
            </a:r>
          </a:p>
          <a:p>
            <a:pPr marL="0" lvl="0" indent="0" rtl="0">
              <a:lnSpc>
                <a:spcPct val="100000"/>
              </a:lnSpc>
              <a:spcBef>
                <a:spcPts val="1000"/>
              </a:spcBef>
              <a:spcAft>
                <a:spcPts val="0"/>
              </a:spcAft>
              <a:buNone/>
            </a:pPr>
            <a:r>
              <a:rPr lang="en-US" sz="3300" b="1" dirty="0">
                <a:solidFill>
                  <a:schemeClr val="bg1"/>
                </a:solidFill>
              </a:rPr>
              <a:t>-Immediate (Acute)</a:t>
            </a:r>
          </a:p>
          <a:p>
            <a:pPr marL="914400" lvl="1" indent="-320040" rtl="0">
              <a:lnSpc>
                <a:spcPct val="100000"/>
              </a:lnSpc>
              <a:spcBef>
                <a:spcPts val="1000"/>
              </a:spcBef>
              <a:spcAft>
                <a:spcPts val="0"/>
              </a:spcAft>
              <a:buSzPts val="1440"/>
              <a:buChar char="-"/>
            </a:pPr>
            <a:r>
              <a:rPr lang="en-US" sz="3300" b="1" dirty="0">
                <a:solidFill>
                  <a:schemeClr val="bg1"/>
                </a:solidFill>
              </a:rPr>
              <a:t>During the incident</a:t>
            </a:r>
          </a:p>
          <a:p>
            <a:pPr marL="914400" lvl="1" indent="-320040" rtl="0">
              <a:lnSpc>
                <a:spcPct val="100000"/>
              </a:lnSpc>
              <a:spcBef>
                <a:spcPts val="0"/>
              </a:spcBef>
              <a:spcAft>
                <a:spcPts val="0"/>
              </a:spcAft>
              <a:buSzPts val="1440"/>
              <a:buChar char="-"/>
            </a:pPr>
            <a:r>
              <a:rPr lang="en-US" sz="3300" b="1" dirty="0">
                <a:solidFill>
                  <a:schemeClr val="bg1"/>
                </a:solidFill>
              </a:rPr>
              <a:t>Immediate aftermath</a:t>
            </a:r>
          </a:p>
          <a:p>
            <a:pPr marL="0" lvl="0" indent="0" rtl="0">
              <a:lnSpc>
                <a:spcPct val="100000"/>
              </a:lnSpc>
              <a:spcBef>
                <a:spcPts val="1000"/>
              </a:spcBef>
              <a:spcAft>
                <a:spcPts val="0"/>
              </a:spcAft>
              <a:buNone/>
            </a:pPr>
            <a:r>
              <a:rPr lang="en-US" sz="3300" b="1" dirty="0">
                <a:solidFill>
                  <a:schemeClr val="bg1"/>
                </a:solidFill>
              </a:rPr>
              <a:t>-Intermediate (Transitional)</a:t>
            </a:r>
          </a:p>
          <a:p>
            <a:pPr marL="0" lvl="0" indent="457200" rtl="0">
              <a:lnSpc>
                <a:spcPct val="100000"/>
              </a:lnSpc>
              <a:spcBef>
                <a:spcPts val="1000"/>
              </a:spcBef>
              <a:spcAft>
                <a:spcPts val="0"/>
              </a:spcAft>
              <a:buNone/>
            </a:pPr>
            <a:r>
              <a:rPr lang="en-US" sz="3300" b="1" dirty="0">
                <a:solidFill>
                  <a:schemeClr val="bg1"/>
                </a:solidFill>
              </a:rPr>
              <a:t>Family Assistance Center</a:t>
            </a:r>
          </a:p>
          <a:p>
            <a:pPr marL="0" lvl="0" indent="457200" rtl="0">
              <a:lnSpc>
                <a:spcPct val="100000"/>
              </a:lnSpc>
              <a:spcBef>
                <a:spcPts val="1000"/>
              </a:spcBef>
              <a:spcAft>
                <a:spcPts val="0"/>
              </a:spcAft>
              <a:buNone/>
            </a:pPr>
            <a:r>
              <a:rPr lang="en-US" sz="3300" b="1" dirty="0">
                <a:solidFill>
                  <a:schemeClr val="bg1"/>
                </a:solidFill>
              </a:rPr>
              <a:t>Up to the first remembrance date</a:t>
            </a:r>
          </a:p>
          <a:p>
            <a:pPr marL="0" lvl="0" indent="0" rtl="0">
              <a:lnSpc>
                <a:spcPct val="100000"/>
              </a:lnSpc>
              <a:spcBef>
                <a:spcPts val="1000"/>
              </a:spcBef>
              <a:spcAft>
                <a:spcPts val="0"/>
              </a:spcAft>
              <a:buNone/>
            </a:pPr>
            <a:r>
              <a:rPr lang="en-US" sz="3300" b="1" dirty="0">
                <a:solidFill>
                  <a:schemeClr val="bg1"/>
                </a:solidFill>
              </a:rPr>
              <a:t>-Long Term (Recovery)</a:t>
            </a:r>
          </a:p>
          <a:p>
            <a:pPr marL="457200" lvl="0" indent="0" rtl="0">
              <a:lnSpc>
                <a:spcPct val="100000"/>
              </a:lnSpc>
              <a:spcBef>
                <a:spcPts val="1000"/>
              </a:spcBef>
              <a:spcAft>
                <a:spcPts val="0"/>
              </a:spcAft>
              <a:buNone/>
            </a:pPr>
            <a:r>
              <a:rPr lang="en-US" sz="3300" b="1" dirty="0">
                <a:solidFill>
                  <a:schemeClr val="bg1"/>
                </a:solidFill>
              </a:rPr>
              <a:t>18 months +</a:t>
            </a:r>
          </a:p>
          <a:p>
            <a:pPr marL="457200" lvl="0" indent="0" rtl="0">
              <a:lnSpc>
                <a:spcPct val="100000"/>
              </a:lnSpc>
              <a:spcBef>
                <a:spcPts val="1000"/>
              </a:spcBef>
              <a:spcAft>
                <a:spcPts val="0"/>
              </a:spcAft>
              <a:buNone/>
            </a:pPr>
            <a:r>
              <a:rPr lang="en-US" sz="3300" b="1" dirty="0">
                <a:solidFill>
                  <a:schemeClr val="bg1"/>
                </a:solidFill>
              </a:rPr>
              <a:t>Appeals, parole hearings, Memorial dedications, remembrances</a:t>
            </a:r>
          </a:p>
          <a:p>
            <a:pPr marL="0" lvl="0" indent="0" rtl="0">
              <a:lnSpc>
                <a:spcPct val="100000"/>
              </a:lnSpc>
              <a:spcBef>
                <a:spcPts val="1000"/>
              </a:spcBef>
              <a:spcAft>
                <a:spcPts val="0"/>
              </a:spcAft>
              <a:buNone/>
            </a:pPr>
            <a:r>
              <a:rPr lang="en-US" sz="3300" b="1" dirty="0">
                <a:solidFill>
                  <a:schemeClr val="bg1"/>
                </a:solidFill>
              </a:rPr>
              <a:t>-Planning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74"/>
        <p:cNvGrpSpPr/>
        <p:nvPr/>
      </p:nvGrpSpPr>
      <p:grpSpPr>
        <a:xfrm>
          <a:off x="0" y="0"/>
          <a:ext cx="0" cy="0"/>
          <a:chOff x="0" y="0"/>
          <a:chExt cx="0" cy="0"/>
        </a:xfrm>
      </p:grpSpPr>
      <p:sp>
        <p:nvSpPr>
          <p:cNvPr id="375" name="Google Shape;375;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entury Gothic"/>
              <a:buNone/>
            </a:pPr>
            <a:r>
              <a:rPr lang="en-US" dirty="0">
                <a:solidFill>
                  <a:schemeClr val="tx1"/>
                </a:solidFill>
              </a:rPr>
              <a:t>Communication - First Few Hours</a:t>
            </a:r>
            <a:endParaRPr dirty="0">
              <a:solidFill>
                <a:schemeClr val="tx1"/>
              </a:solidFill>
            </a:endParaRPr>
          </a:p>
        </p:txBody>
      </p:sp>
      <p:graphicFrame>
        <p:nvGraphicFramePr>
          <p:cNvPr id="2" name="Diagram 1">
            <a:extLst>
              <a:ext uri="{FF2B5EF4-FFF2-40B4-BE49-F238E27FC236}">
                <a16:creationId xmlns:a16="http://schemas.microsoft.com/office/drawing/2014/main" id="{7ED3910A-C9EE-4454-8BCC-ECFFBAB94BCB}"/>
              </a:ext>
            </a:extLst>
          </p:cNvPr>
          <p:cNvGraphicFramePr/>
          <p:nvPr>
            <p:extLst>
              <p:ext uri="{D42A27DB-BD31-4B8C-83A1-F6EECF244321}">
                <p14:modId xmlns:p14="http://schemas.microsoft.com/office/powerpoint/2010/main" val="387484734"/>
              </p:ext>
            </p:extLst>
          </p:nvPr>
        </p:nvGraphicFramePr>
        <p:xfrm>
          <a:off x="568138" y="1371600"/>
          <a:ext cx="11055723" cy="4549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A231-D515-3E31-3E5D-936719D9325F}"/>
              </a:ext>
            </a:extLst>
          </p:cNvPr>
          <p:cNvSpPr>
            <a:spLocks noGrp="1"/>
          </p:cNvSpPr>
          <p:nvPr>
            <p:ph type="title"/>
          </p:nvPr>
        </p:nvSpPr>
        <p:spPr>
          <a:xfrm>
            <a:off x="761206" y="691717"/>
            <a:ext cx="9404723" cy="1400530"/>
          </a:xfrm>
        </p:spPr>
        <p:txBody>
          <a:bodyPr vert="horz" lIns="91440" tIns="45720" rIns="91440" bIns="45720" rtlCol="0" anchor="t">
            <a:normAutofit/>
          </a:bodyPr>
          <a:lstStyle/>
          <a:p>
            <a:r>
              <a:rPr lang="en-US" dirty="0"/>
              <a:t>Social Media</a:t>
            </a:r>
          </a:p>
        </p:txBody>
      </p:sp>
      <p:graphicFrame>
        <p:nvGraphicFramePr>
          <p:cNvPr id="5" name="Content Placeholder 2">
            <a:extLst>
              <a:ext uri="{FF2B5EF4-FFF2-40B4-BE49-F238E27FC236}">
                <a16:creationId xmlns:a16="http://schemas.microsoft.com/office/drawing/2014/main" id="{730025A6-CFBD-B314-43E2-16B84B65B4DD}"/>
              </a:ext>
            </a:extLst>
          </p:cNvPr>
          <p:cNvGraphicFramePr>
            <a:graphicFrameLocks noGrp="1"/>
          </p:cNvGraphicFramePr>
          <p:nvPr>
            <p:ph idx="1"/>
          </p:nvPr>
        </p:nvGraphicFramePr>
        <p:xfrm>
          <a:off x="1392236" y="1833124"/>
          <a:ext cx="9404352" cy="4046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5972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79E378-2B5F-9A49-3CAD-A1EAB162531D}"/>
            </a:ext>
          </a:extLst>
        </p:cNvPr>
        <p:cNvGrpSpPr/>
        <p:nvPr/>
      </p:nvGrpSpPr>
      <p:grpSpPr>
        <a:xfrm>
          <a:off x="0" y="0"/>
          <a:ext cx="0" cy="0"/>
          <a:chOff x="0" y="0"/>
          <a:chExt cx="0" cy="0"/>
        </a:xfrm>
      </p:grpSpPr>
      <p:pic>
        <p:nvPicPr>
          <p:cNvPr id="16" name="Content Placeholder 15" descr="Retro microphone">
            <a:extLst>
              <a:ext uri="{FF2B5EF4-FFF2-40B4-BE49-F238E27FC236}">
                <a16:creationId xmlns:a16="http://schemas.microsoft.com/office/drawing/2014/main" id="{67F9FBFB-0542-A370-6A95-1062FE81165A}"/>
              </a:ext>
            </a:extLst>
          </p:cNvPr>
          <p:cNvPicPr>
            <a:picLocks noGrp="1" noChangeAspect="1"/>
          </p:cNvPicPr>
          <p:nvPr>
            <p:ph sz="half" idx="4294967295"/>
          </p:nvPr>
        </p:nvPicPr>
        <p:blipFill>
          <a:blip r:embed="rId3">
            <a:alphaModFix amt="29000"/>
            <a:extLst>
              <a:ext uri="{28A0092B-C50C-407E-A947-70E740481C1C}">
                <a14:useLocalDpi xmlns:a14="http://schemas.microsoft.com/office/drawing/2010/main" val="0"/>
              </a:ext>
            </a:extLst>
          </a:blip>
          <a:srcRect t="13515" b="13515"/>
          <a:stretch/>
        </p:blipFill>
        <p:spPr>
          <a:xfrm>
            <a:off x="0" y="912813"/>
            <a:ext cx="12217400" cy="5945187"/>
          </a:xfrm>
        </p:spPr>
      </p:pic>
      <p:sp>
        <p:nvSpPr>
          <p:cNvPr id="2" name="Title 1">
            <a:extLst>
              <a:ext uri="{FF2B5EF4-FFF2-40B4-BE49-F238E27FC236}">
                <a16:creationId xmlns:a16="http://schemas.microsoft.com/office/drawing/2014/main" id="{51CC9EAF-C07D-7266-C8A0-BA958B3E0A2E}"/>
              </a:ext>
            </a:extLst>
          </p:cNvPr>
          <p:cNvSpPr>
            <a:spLocks noGrp="1"/>
          </p:cNvSpPr>
          <p:nvPr>
            <p:ph type="title" idx="4294967295"/>
          </p:nvPr>
        </p:nvSpPr>
        <p:spPr>
          <a:xfrm>
            <a:off x="0" y="-3175"/>
            <a:ext cx="10718800" cy="915988"/>
          </a:xfrm>
        </p:spPr>
        <p:txBody>
          <a:bodyPr wrap="square" anchor="ctr">
            <a:normAutofit/>
          </a:bodyPr>
          <a:lstStyle/>
          <a:p>
            <a:r>
              <a:rPr lang="en-US" sz="3900" b="1" dirty="0">
                <a:solidFill>
                  <a:schemeClr val="bg1"/>
                </a:solidFill>
              </a:rPr>
              <a:t>Lesson 3: </a:t>
            </a:r>
            <a:r>
              <a:rPr lang="en-US" sz="3900" dirty="0">
                <a:solidFill>
                  <a:schemeClr val="bg1"/>
                </a:solidFill>
              </a:rPr>
              <a:t>Public Information</a:t>
            </a:r>
          </a:p>
        </p:txBody>
      </p:sp>
      <p:sp>
        <p:nvSpPr>
          <p:cNvPr id="7" name="Rectangle 6">
            <a:extLst>
              <a:ext uri="{FF2B5EF4-FFF2-40B4-BE49-F238E27FC236}">
                <a16:creationId xmlns:a16="http://schemas.microsoft.com/office/drawing/2014/main" id="{2BFEBEE7-EB07-12DC-12F8-F3647E4DB242}"/>
              </a:ext>
            </a:extLst>
          </p:cNvPr>
          <p:cNvSpPr/>
          <p:nvPr/>
        </p:nvSpPr>
        <p:spPr>
          <a:xfrm>
            <a:off x="0" y="-2770"/>
            <a:ext cx="12192000" cy="91716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t>Key Messages</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C82C462B-59D8-C710-3F77-615F2D513F5C}"/>
              </a:ext>
            </a:extLst>
          </p:cNvPr>
          <p:cNvSpPr txBox="1"/>
          <p:nvPr/>
        </p:nvSpPr>
        <p:spPr>
          <a:xfrm>
            <a:off x="1492103" y="1567578"/>
            <a:ext cx="9207794" cy="4377609"/>
          </a:xfrm>
          <a:prstGeom prst="rect">
            <a:avLst/>
          </a:prstGeom>
          <a:solidFill>
            <a:schemeClr val="tx2">
              <a:lumMod val="75000"/>
              <a:lumOff val="25000"/>
              <a:alpha val="79000"/>
            </a:schemeClr>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lvl="0" indent="-285750">
              <a:buSzPts val="1440"/>
              <a:buFont typeface="Arial"/>
              <a:buChar char="•"/>
            </a:pPr>
            <a:r>
              <a:rPr lang="en-US" sz="3200" dirty="0"/>
              <a:t>Build trust and accountability</a:t>
            </a:r>
          </a:p>
          <a:p>
            <a:pPr marL="285750" lvl="0" indent="-285750">
              <a:buSzPts val="1440"/>
              <a:buFont typeface="Arial"/>
              <a:buChar char="•"/>
            </a:pPr>
            <a:r>
              <a:rPr lang="en-US" sz="3200" dirty="0"/>
              <a:t>Express empathy for victims and their families</a:t>
            </a:r>
          </a:p>
          <a:p>
            <a:pPr marL="285750" lvl="0" indent="-285750">
              <a:spcBef>
                <a:spcPts val="1000"/>
              </a:spcBef>
              <a:buSzPts val="1440"/>
              <a:buFont typeface="Arial"/>
              <a:buChar char="•"/>
            </a:pPr>
            <a:r>
              <a:rPr lang="en-US" sz="3200" dirty="0"/>
              <a:t>Focus on how your agency is responding right now</a:t>
            </a:r>
          </a:p>
          <a:p>
            <a:pPr marL="285750" lvl="0" indent="-285750">
              <a:spcBef>
                <a:spcPts val="1000"/>
              </a:spcBef>
              <a:buSzPts val="1440"/>
              <a:buFont typeface="Arial"/>
              <a:buChar char="•"/>
            </a:pPr>
            <a:r>
              <a:rPr lang="en-US" sz="3200" dirty="0"/>
              <a:t>Focus on what you are preparing to do</a:t>
            </a:r>
          </a:p>
          <a:p>
            <a:pPr marL="285750" indent="-285750">
              <a:buFont typeface="Arial"/>
              <a:buChar char="•"/>
            </a:pPr>
            <a:r>
              <a:rPr lang="en-US" sz="3200" dirty="0"/>
              <a:t>Redirect questions to the appropriate authority</a:t>
            </a:r>
          </a:p>
          <a:p>
            <a:pPr marL="285750" indent="-285750">
              <a:buFont typeface="Arial"/>
              <a:buChar char="•"/>
            </a:pPr>
            <a:r>
              <a:rPr lang="en-US" sz="3200" dirty="0"/>
              <a:t>Everything you say will have an impact.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7813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F462A-0BCA-DEDF-E5E7-50CE7DA51469}"/>
              </a:ext>
            </a:extLst>
          </p:cNvPr>
          <p:cNvSpPr>
            <a:spLocks noGrp="1"/>
          </p:cNvSpPr>
          <p:nvPr>
            <p:ph type="title"/>
          </p:nvPr>
        </p:nvSpPr>
        <p:spPr>
          <a:xfrm>
            <a:off x="359229" y="2545080"/>
            <a:ext cx="6063343" cy="1767840"/>
          </a:xfrm>
        </p:spPr>
        <p:txBody>
          <a:bodyPr/>
          <a:lstStyle/>
          <a:p>
            <a:pPr algn="ctr"/>
            <a:r>
              <a:rPr lang="en-US" dirty="0">
                <a:solidFill>
                  <a:schemeClr val="bg1"/>
                </a:solidFill>
              </a:rPr>
              <a:t>Intermediate Phase</a:t>
            </a:r>
          </a:p>
        </p:txBody>
      </p:sp>
      <p:sp>
        <p:nvSpPr>
          <p:cNvPr id="6" name="Google Shape;206;p4">
            <a:extLst>
              <a:ext uri="{FF2B5EF4-FFF2-40B4-BE49-F238E27FC236}">
                <a16:creationId xmlns:a16="http://schemas.microsoft.com/office/drawing/2014/main" id="{7D3C65D8-53D3-8D1A-0A69-7803210E61F8}"/>
              </a:ext>
            </a:extLst>
          </p:cNvPr>
          <p:cNvSpPr txBox="1">
            <a:spLocks/>
          </p:cNvSpPr>
          <p:nvPr/>
        </p:nvSpPr>
        <p:spPr>
          <a:xfrm>
            <a:off x="6680022" y="1734047"/>
            <a:ext cx="4951412" cy="4022697"/>
          </a:xfrm>
          <a:prstGeom prst="rect">
            <a:avLst/>
          </a:prstGeom>
          <a:noFill/>
          <a:ln>
            <a:noFill/>
          </a:ln>
        </p:spPr>
        <p:txBody>
          <a:bodyPr spcFirstLastPara="1" vert="horz" wrap="square" lIns="91425" tIns="45700" rIns="91425" bIns="45700" spcCol="301752" rtlCol="0" anchor="t" anchorCtr="0">
            <a:normAutofit/>
          </a:bodyPr>
          <a:lstStyle>
            <a:lvl1pPr marL="228600" indent="-228600" algn="l" defTabSz="685800" rtl="0" eaLnBrk="1" latinLnBrk="0" hangingPunct="1">
              <a:lnSpc>
                <a:spcPct val="110000"/>
              </a:lnSpc>
              <a:spcBef>
                <a:spcPts val="1200"/>
              </a:spcBef>
              <a:buClrTx/>
              <a:buFont typeface="Arial" panose="020B0604020202020204" pitchFamily="34" charset="0"/>
              <a:buChar char="•"/>
              <a:defRPr sz="1400" kern="1200">
                <a:solidFill>
                  <a:schemeClr val="accent4"/>
                </a:solidFill>
                <a:latin typeface="+mn-lt"/>
                <a:ea typeface="+mn-ea"/>
                <a:cs typeface="+mn-cs"/>
              </a:defRPr>
            </a:lvl1pPr>
            <a:lvl2pPr marL="457200" indent="-228600" algn="l" defTabSz="685800" rtl="0" eaLnBrk="1" latinLnBrk="0" hangingPunct="1">
              <a:lnSpc>
                <a:spcPct val="110000"/>
              </a:lnSpc>
              <a:spcBef>
                <a:spcPts val="300"/>
              </a:spcBef>
              <a:buClrTx/>
              <a:buFont typeface="Arial" panose="020B0604020202020204" pitchFamily="34" charset="0"/>
              <a:buChar char="–"/>
              <a:defRPr sz="1400" kern="1200">
                <a:solidFill>
                  <a:schemeClr val="accent4"/>
                </a:solidFill>
                <a:latin typeface="+mn-lt"/>
                <a:ea typeface="+mn-ea"/>
                <a:cs typeface="+mn-cs"/>
              </a:defRPr>
            </a:lvl2pPr>
            <a:lvl3pPr marL="685800" indent="-228600" algn="l" defTabSz="685800" rtl="0" eaLnBrk="1" latinLnBrk="0" hangingPunct="1">
              <a:lnSpc>
                <a:spcPct val="110000"/>
              </a:lnSpc>
              <a:spcBef>
                <a:spcPts val="300"/>
              </a:spcBef>
              <a:buClrTx/>
              <a:buFont typeface="Arial" panose="020B0604020202020204" pitchFamily="34" charset="0"/>
              <a:buChar char="•"/>
              <a:defRPr sz="1400" kern="1200">
                <a:solidFill>
                  <a:schemeClr val="accent4"/>
                </a:solidFill>
                <a:latin typeface="+mn-lt"/>
                <a:ea typeface="+mn-ea"/>
                <a:cs typeface="+mn-cs"/>
              </a:defRPr>
            </a:lvl3pPr>
            <a:lvl4pPr marL="914400" indent="-228600" algn="l" defTabSz="685800" rtl="0" eaLnBrk="1" latinLnBrk="0" hangingPunct="1">
              <a:lnSpc>
                <a:spcPct val="110000"/>
              </a:lnSpc>
              <a:spcBef>
                <a:spcPts val="300"/>
              </a:spcBef>
              <a:buClrTx/>
              <a:buFont typeface="Arial" panose="020B0604020202020204" pitchFamily="34" charset="0"/>
              <a:buChar char="–"/>
              <a:defRPr sz="1400" kern="1200">
                <a:solidFill>
                  <a:schemeClr val="accent4"/>
                </a:solidFill>
                <a:latin typeface="+mn-lt"/>
                <a:ea typeface="+mn-ea"/>
                <a:cs typeface="+mn-cs"/>
              </a:defRPr>
            </a:lvl4pPr>
            <a:lvl5pPr marL="1143000" indent="-228600" algn="l" defTabSz="685800" rtl="0" eaLnBrk="1" latinLnBrk="0" hangingPunct="1">
              <a:lnSpc>
                <a:spcPct val="110000"/>
              </a:lnSpc>
              <a:spcBef>
                <a:spcPts val="300"/>
              </a:spcBef>
              <a:buClrTx/>
              <a:buFont typeface="Arial" panose="020B0604020202020204" pitchFamily="34" charset="0"/>
              <a:buChar char="»"/>
              <a:defRPr sz="1400" kern="1200">
                <a:solidFill>
                  <a:schemeClr val="accent4"/>
                </a:solidFill>
                <a:latin typeface="+mn-lt"/>
                <a:ea typeface="+mn-ea"/>
                <a:cs typeface="+mn-cs"/>
              </a:defRPr>
            </a:lvl5pPr>
            <a:lvl6pPr marL="13716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6pPr>
            <a:lvl7pPr marL="16002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7pPr>
            <a:lvl8pPr marL="18288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8pPr>
            <a:lvl9pPr marL="20574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9pPr>
          </a:lstStyle>
          <a:p>
            <a:pPr marL="285750" indent="-285750">
              <a:buSzPct val="80000"/>
              <a:buFont typeface="Arial" panose="020B0604020202020204" pitchFamily="34" charset="0"/>
              <a:buChar char="►"/>
            </a:pPr>
            <a:r>
              <a:rPr lang="en-US" sz="2800" dirty="0">
                <a:solidFill>
                  <a:schemeClr val="bg1"/>
                </a:solidFill>
                <a:latin typeface="Century Gothic" panose="020B0502020202020204" pitchFamily="34" charset="0"/>
              </a:rPr>
              <a:t>Several days after the incident up to the first remembrance date </a:t>
            </a:r>
          </a:p>
          <a:p>
            <a:pPr marL="285750" indent="-285750">
              <a:buSzPct val="80000"/>
              <a:buFont typeface="Arial" panose="020B0604020202020204" pitchFamily="34" charset="0"/>
              <a:buChar char="►"/>
            </a:pPr>
            <a:r>
              <a:rPr lang="en-US" sz="2800" dirty="0">
                <a:solidFill>
                  <a:schemeClr val="bg1"/>
                </a:solidFill>
                <a:latin typeface="Century Gothic" panose="020B0502020202020204" pitchFamily="34" charset="0"/>
                <a:ea typeface="Trebuchet MS"/>
                <a:cs typeface="Trebuchet MS"/>
              </a:rPr>
              <a:t>Family Assistance Center</a:t>
            </a:r>
          </a:p>
          <a:p>
            <a:pPr marL="285750" indent="-285750">
              <a:buSzPct val="80000"/>
              <a:buFont typeface="Arial" panose="020B0604020202020204" pitchFamily="34" charset="0"/>
              <a:buChar char="►"/>
            </a:pPr>
            <a:r>
              <a:rPr lang="en-US" sz="2800" dirty="0">
                <a:solidFill>
                  <a:schemeClr val="bg1"/>
                </a:solidFill>
                <a:latin typeface="Century Gothic" panose="020B0502020202020204" pitchFamily="34" charset="0"/>
                <a:ea typeface="Trebuchet MS"/>
                <a:cs typeface="Trebuchet MS"/>
              </a:rPr>
              <a:t>Spontaneous memorials</a:t>
            </a:r>
            <a:endParaRPr lang="en-US" sz="2800" dirty="0">
              <a:solidFill>
                <a:schemeClr val="bg1"/>
              </a:solidFill>
              <a:latin typeface="Trebuchet MS"/>
            </a:endParaRPr>
          </a:p>
          <a:p>
            <a:pPr marL="742950" lvl="1" indent="-222250">
              <a:spcBef>
                <a:spcPts val="1000"/>
              </a:spcBef>
              <a:buSzPct val="80000"/>
              <a:buFont typeface="Arial" panose="020B0604020202020204" pitchFamily="34" charset="0"/>
              <a:buNone/>
            </a:pPr>
            <a:endParaRPr lang="en-US" dirty="0"/>
          </a:p>
          <a:p>
            <a:pPr marL="742950" lvl="1" indent="-222250">
              <a:buSzPct val="80000"/>
            </a:pPr>
            <a:endParaRPr lang="en-US" dirty="0"/>
          </a:p>
        </p:txBody>
      </p:sp>
    </p:spTree>
    <p:extLst>
      <p:ext uri="{BB962C8B-B14F-4D97-AF65-F5344CB8AC3E}">
        <p14:creationId xmlns:p14="http://schemas.microsoft.com/office/powerpoint/2010/main" val="68742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9A68065-1C6E-4329-A086-E4BD3D499891}"/>
              </a:ext>
            </a:extLst>
          </p:cNvPr>
          <p:cNvCxnSpPr>
            <a:cxnSpLocks/>
          </p:cNvCxnSpPr>
          <p:nvPr/>
        </p:nvCxnSpPr>
        <p:spPr>
          <a:xfrm>
            <a:off x="6687047" y="2107096"/>
            <a:ext cx="0" cy="3093057"/>
          </a:xfrm>
          <a:prstGeom prst="line">
            <a:avLst/>
          </a:prstGeom>
        </p:spPr>
        <p:style>
          <a:lnRef idx="2">
            <a:schemeClr val="accent6"/>
          </a:lnRef>
          <a:fillRef idx="0">
            <a:schemeClr val="accent6"/>
          </a:fillRef>
          <a:effectRef idx="1">
            <a:schemeClr val="accent6"/>
          </a:effectRef>
          <a:fontRef idx="minor">
            <a:schemeClr val="tx1"/>
          </a:fontRef>
        </p:style>
      </p:cxnSp>
      <p:sp>
        <p:nvSpPr>
          <p:cNvPr id="10" name="Text Placeholder 2">
            <a:extLst>
              <a:ext uri="{FF2B5EF4-FFF2-40B4-BE49-F238E27FC236}">
                <a16:creationId xmlns:a16="http://schemas.microsoft.com/office/drawing/2014/main" id="{345F92EA-913D-486A-B7ED-A93F910B71DE}"/>
              </a:ext>
            </a:extLst>
          </p:cNvPr>
          <p:cNvSpPr txBox="1">
            <a:spLocks/>
          </p:cNvSpPr>
          <p:nvPr/>
        </p:nvSpPr>
        <p:spPr>
          <a:xfrm>
            <a:off x="7129140" y="1220787"/>
            <a:ext cx="4463861" cy="4259443"/>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CONTINUED REUNION WITH FAMILY AND FRIENDS </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INDIVIDUALIZED, CIRCUMSTANTIAL SUPPORT </a:t>
            </a:r>
          </a:p>
          <a:p>
            <a:pPr marL="742950" marR="0" lvl="1" indent="-28575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BEHAVIORAL HEALTH </a:t>
            </a:r>
          </a:p>
          <a:p>
            <a:pPr marL="742950" marR="0" lvl="1" indent="-28575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SOCIAL SERVICES</a:t>
            </a:r>
          </a:p>
          <a:p>
            <a:pPr marL="742950" marR="0" lvl="1" indent="-28575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FINANCIAL</a:t>
            </a:r>
          </a:p>
          <a:p>
            <a:pPr marL="742950" marR="0" lvl="1" indent="-28575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AND MANY MORE…</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ANSWERS</a:t>
            </a:r>
          </a:p>
        </p:txBody>
      </p:sp>
      <p:sp>
        <p:nvSpPr>
          <p:cNvPr id="12" name="Title 1">
            <a:extLst>
              <a:ext uri="{FF2B5EF4-FFF2-40B4-BE49-F238E27FC236}">
                <a16:creationId xmlns:a16="http://schemas.microsoft.com/office/drawing/2014/main" id="{B56C6336-C72A-4B86-A19C-B4D3EB85E472}"/>
              </a:ext>
            </a:extLst>
          </p:cNvPr>
          <p:cNvSpPr>
            <a:spLocks noGrp="1"/>
          </p:cNvSpPr>
          <p:nvPr>
            <p:ph type="title" idx="4294967295"/>
          </p:nvPr>
        </p:nvSpPr>
        <p:spPr>
          <a:xfrm>
            <a:off x="957943" y="1220787"/>
            <a:ext cx="4383088" cy="4416425"/>
          </a:xfrm>
        </p:spPr>
        <p:txBody>
          <a:bodyPr vert="horz" lIns="91440" tIns="45720" rIns="91440" bIns="45720" rtlCol="0" anchor="ctr">
            <a:normAutofit/>
          </a:bodyPr>
          <a:lstStyle/>
          <a:p>
            <a:r>
              <a:rPr lang="en-US" sz="4400" dirty="0">
                <a:solidFill>
                  <a:schemeClr val="tx2"/>
                </a:solidFill>
              </a:rPr>
              <a:t>Intermediate needs of victims and families…</a:t>
            </a:r>
          </a:p>
        </p:txBody>
      </p:sp>
    </p:spTree>
    <p:extLst>
      <p:ext uri="{BB962C8B-B14F-4D97-AF65-F5344CB8AC3E}">
        <p14:creationId xmlns:p14="http://schemas.microsoft.com/office/powerpoint/2010/main" val="213746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23B18DC-1459-83ED-F8B2-CE2D575744FA}"/>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D9E6D99-8A88-885B-ED23-2048FF8DE438}"/>
              </a:ext>
            </a:extLst>
          </p:cNvPr>
          <p:cNvCxnSpPr>
            <a:cxnSpLocks/>
          </p:cNvCxnSpPr>
          <p:nvPr/>
        </p:nvCxnSpPr>
        <p:spPr>
          <a:xfrm>
            <a:off x="6687047" y="2107096"/>
            <a:ext cx="0" cy="3093057"/>
          </a:xfrm>
          <a:prstGeom prst="line">
            <a:avLst/>
          </a:prstGeom>
        </p:spPr>
        <p:style>
          <a:lnRef idx="2">
            <a:schemeClr val="accent6"/>
          </a:lnRef>
          <a:fillRef idx="0">
            <a:schemeClr val="accent6"/>
          </a:fillRef>
          <a:effectRef idx="1">
            <a:schemeClr val="accent6"/>
          </a:effectRef>
          <a:fontRef idx="minor">
            <a:schemeClr val="tx1"/>
          </a:fontRef>
        </p:style>
      </p:cxnSp>
      <p:sp>
        <p:nvSpPr>
          <p:cNvPr id="10" name="Text Placeholder 2">
            <a:extLst>
              <a:ext uri="{FF2B5EF4-FFF2-40B4-BE49-F238E27FC236}">
                <a16:creationId xmlns:a16="http://schemas.microsoft.com/office/drawing/2014/main" id="{85DFC6AA-D52F-F629-1A4B-A9171DA73619}"/>
              </a:ext>
            </a:extLst>
          </p:cNvPr>
          <p:cNvSpPr txBox="1">
            <a:spLocks/>
          </p:cNvSpPr>
          <p:nvPr/>
        </p:nvSpPr>
        <p:spPr>
          <a:xfrm>
            <a:off x="7299299" y="990600"/>
            <a:ext cx="4738975" cy="5128259"/>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3B3059"/>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endParaRPr lang="en-US" sz="3000" dirty="0">
              <a:solidFill>
                <a:srgbClr val="3B3059"/>
              </a:solidFill>
              <a:latin typeface="Century Gothic" panose="020B0502020202020204"/>
            </a:endParaRP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SAFETY</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INFORMATION ABOUT INCIDENT</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lang="en-US" sz="2800" dirty="0">
                <a:solidFill>
                  <a:srgbClr val="3B3059"/>
                </a:solidFill>
                <a:latin typeface="Century Gothic" panose="020B0502020202020204"/>
              </a:rPr>
              <a:t>INFORMATION ABOUT PREDICTABLE REACTIONS OVER TIME</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SUGGESTIONS FOR “GIVING BACK”</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3B3059"/>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3B3059"/>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3B3059"/>
              </a:solidFill>
              <a:effectLst/>
              <a:uLnTx/>
              <a:uFillTx/>
              <a:latin typeface="Century Gothic" panose="020B0502020202020204"/>
              <a:ea typeface="+mn-ea"/>
              <a:cs typeface="+mn-cs"/>
            </a:endParaRPr>
          </a:p>
        </p:txBody>
      </p:sp>
      <p:sp>
        <p:nvSpPr>
          <p:cNvPr id="12" name="Title 1">
            <a:extLst>
              <a:ext uri="{FF2B5EF4-FFF2-40B4-BE49-F238E27FC236}">
                <a16:creationId xmlns:a16="http://schemas.microsoft.com/office/drawing/2014/main" id="{FDE60BDB-0694-B6DC-9088-08BEB8DAA7D6}"/>
              </a:ext>
            </a:extLst>
          </p:cNvPr>
          <p:cNvSpPr>
            <a:spLocks noGrp="1"/>
          </p:cNvSpPr>
          <p:nvPr>
            <p:ph type="title" idx="4294967295"/>
          </p:nvPr>
        </p:nvSpPr>
        <p:spPr>
          <a:xfrm>
            <a:off x="770562" y="1220787"/>
            <a:ext cx="4383088" cy="4416425"/>
          </a:xfrm>
        </p:spPr>
        <p:txBody>
          <a:bodyPr vert="horz" lIns="91440" tIns="45720" rIns="91440" bIns="45720" rtlCol="0" anchor="ctr">
            <a:normAutofit/>
          </a:bodyPr>
          <a:lstStyle/>
          <a:p>
            <a:r>
              <a:rPr lang="en-US" sz="4400" dirty="0">
                <a:solidFill>
                  <a:schemeClr val="tx2"/>
                </a:solidFill>
              </a:rPr>
              <a:t>Intermediate needs of community…</a:t>
            </a:r>
          </a:p>
        </p:txBody>
      </p:sp>
    </p:spTree>
    <p:extLst>
      <p:ext uri="{BB962C8B-B14F-4D97-AF65-F5344CB8AC3E}">
        <p14:creationId xmlns:p14="http://schemas.microsoft.com/office/powerpoint/2010/main" val="370651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261438" y="1419701"/>
            <a:ext cx="8789010" cy="3916363"/>
          </a:xfrm>
        </p:spPr>
        <p:txBody>
          <a:bodyPr>
            <a:normAutofit/>
          </a:bodyPr>
          <a:lstStyle/>
          <a:p>
            <a:pPr marL="6350" indent="-6350">
              <a:spcBef>
                <a:spcPts val="0"/>
              </a:spcBef>
              <a:buNone/>
            </a:pPr>
            <a:r>
              <a:rPr lang="en-US" sz="2800" dirty="0">
                <a:latin typeface="+mn-lt"/>
                <a:ea typeface="Tahoma" panose="020B0604030504040204" pitchFamily="34" charset="0"/>
                <a:cs typeface="Tahoma" panose="020B0604030504040204" pitchFamily="34" charset="0"/>
              </a:rPr>
              <a:t>A Family Assistance Center is the co-location of multiple social and other service agencies that are brought together to meet the immediate and short-term needs of victims and their families following a Mass Casualty Incident. </a:t>
            </a:r>
          </a:p>
          <a:p>
            <a:pPr marL="6350" indent="-6350">
              <a:spcBef>
                <a:spcPts val="0"/>
              </a:spcBef>
              <a:buNone/>
            </a:pPr>
            <a:endParaRPr lang="en-US" sz="2800" dirty="0">
              <a:latin typeface="+mn-lt"/>
              <a:ea typeface="Tahoma" panose="020B0604030504040204" pitchFamily="34" charset="0"/>
              <a:cs typeface="Tahoma" panose="020B0604030504040204" pitchFamily="34" charset="0"/>
            </a:endParaRPr>
          </a:p>
          <a:p>
            <a:pPr marL="6350" indent="-6350">
              <a:spcBef>
                <a:spcPts val="0"/>
              </a:spcBef>
              <a:buNone/>
            </a:pPr>
            <a:endParaRPr lang="en-US" sz="2800" dirty="0">
              <a:latin typeface="+mn-lt"/>
              <a:ea typeface="Tahoma" panose="020B0604030504040204" pitchFamily="34" charset="0"/>
              <a:cs typeface="Tahoma" panose="020B0604030504040204" pitchFamily="34" charset="0"/>
            </a:endParaRPr>
          </a:p>
          <a:p>
            <a:pPr marL="42862" indent="0">
              <a:spcBef>
                <a:spcPts val="0"/>
              </a:spcBef>
              <a:buNone/>
            </a:pPr>
            <a:r>
              <a:rPr lang="en-US" altLang="en-US" sz="2800" dirty="0">
                <a:latin typeface="+mn-lt"/>
                <a:ea typeface="Tahoma" panose="020B0604030504040204" pitchFamily="34" charset="0"/>
                <a:cs typeface="Tahoma" panose="020B0604030504040204" pitchFamily="34" charset="0"/>
              </a:rPr>
              <a:t>A FAC generally stays</a:t>
            </a:r>
          </a:p>
          <a:p>
            <a:pPr marL="42862" indent="0">
              <a:spcBef>
                <a:spcPts val="0"/>
              </a:spcBef>
              <a:buNone/>
            </a:pPr>
            <a:r>
              <a:rPr lang="en-US" altLang="en-US" sz="2800" dirty="0">
                <a:latin typeface="+mn-lt"/>
                <a:ea typeface="Tahoma" panose="020B0604030504040204" pitchFamily="34" charset="0"/>
                <a:cs typeface="Tahoma" panose="020B0604030504040204" pitchFamily="34" charset="0"/>
              </a:rPr>
              <a:t>open 8-9 days.</a:t>
            </a:r>
          </a:p>
          <a:p>
            <a:endParaRPr lang="en-US" dirty="0">
              <a:latin typeface="+mn-lt"/>
            </a:endParaRP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4583" y="3295398"/>
            <a:ext cx="4057047" cy="3042785"/>
          </a:xfrm>
          <a:prstGeom prst="rect">
            <a:avLst/>
          </a:prstGeom>
        </p:spPr>
      </p:pic>
      <p:graphicFrame>
        <p:nvGraphicFramePr>
          <p:cNvPr id="5" name="Object 4"/>
          <p:cNvGraphicFramePr>
            <a:graphicFrameLocks noChangeAspect="1"/>
          </p:cNvGraphicFramePr>
          <p:nvPr/>
        </p:nvGraphicFramePr>
        <p:xfrm>
          <a:off x="5202537" y="3920823"/>
          <a:ext cx="1712170" cy="1415241"/>
        </p:xfrm>
        <a:graphic>
          <a:graphicData uri="http://schemas.openxmlformats.org/presentationml/2006/ole">
            <mc:AlternateContent xmlns:mc="http://schemas.openxmlformats.org/markup-compatibility/2006">
              <mc:Choice xmlns:v="urn:schemas-microsoft-com:vml" Requires="v">
                <p:oleObj name="Bitmap Image" r:id="rId4" imgW="4563112" imgH="3772427" progId="Paint.Picture">
                  <p:embed/>
                </p:oleObj>
              </mc:Choice>
              <mc:Fallback>
                <p:oleObj name="Bitmap Image" r:id="rId4" imgW="4563112" imgH="3772427" progId="Paint.Picture">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537" y="3920823"/>
                        <a:ext cx="1712170" cy="1415241"/>
                      </a:xfrm>
                      <a:prstGeom prst="rect">
                        <a:avLst/>
                      </a:prstGeom>
                      <a:noFill/>
                    </p:spPr>
                  </p:pic>
                </p:oleObj>
              </mc:Fallback>
            </mc:AlternateContent>
          </a:graphicData>
        </a:graphic>
      </p:graphicFrame>
      <p:sp>
        <p:nvSpPr>
          <p:cNvPr id="3" name="Rectangle 2">
            <a:extLst>
              <a:ext uri="{FF2B5EF4-FFF2-40B4-BE49-F238E27FC236}">
                <a16:creationId xmlns:a16="http://schemas.microsoft.com/office/drawing/2014/main" id="{7CDFD8F5-86E0-8CD8-D265-C5C50C288542}"/>
              </a:ext>
            </a:extLst>
          </p:cNvPr>
          <p:cNvSpPr/>
          <p:nvPr/>
        </p:nvSpPr>
        <p:spPr>
          <a:xfrm>
            <a:off x="0" y="-2770"/>
            <a:ext cx="12192000" cy="91716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a:t>Family/Friends Assistance Center</a:t>
            </a:r>
            <a:endPar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79108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288DFB7-8F4B-B753-4A52-09FDDF30F099}"/>
              </a:ext>
            </a:extLst>
          </p:cNvPr>
          <p:cNvSpPr>
            <a:spLocks noGrp="1"/>
          </p:cNvSpPr>
          <p:nvPr>
            <p:ph type="pic" sz="quarter" idx="14"/>
          </p:nvPr>
        </p:nvSpPr>
        <p:spPr/>
        <p:txBody>
          <a:bodyPr/>
          <a:lstStyle/>
          <a:p>
            <a:endParaRPr lang="en-US" dirty="0"/>
          </a:p>
        </p:txBody>
      </p:sp>
      <p:sp>
        <p:nvSpPr>
          <p:cNvPr id="2" name="Title 1"/>
          <p:cNvSpPr>
            <a:spLocks noGrp="1"/>
          </p:cNvSpPr>
          <p:nvPr>
            <p:ph type="title"/>
          </p:nvPr>
        </p:nvSpPr>
        <p:spPr>
          <a:xfrm>
            <a:off x="6484033" y="574665"/>
            <a:ext cx="5486400" cy="914400"/>
          </a:xfrm>
        </p:spPr>
        <p:txBody>
          <a:bodyPr>
            <a:normAutofit/>
          </a:bodyPr>
          <a:lstStyle/>
          <a:p>
            <a:pPr algn="ctr"/>
            <a:r>
              <a:rPr lang="en-US" sz="3600" dirty="0">
                <a:solidFill>
                  <a:schemeClr val="bg1"/>
                </a:solidFill>
              </a:rPr>
              <a:t>FACs -- Safe, Secure, Sacred</a:t>
            </a:r>
          </a:p>
        </p:txBody>
      </p:sp>
      <p:sp>
        <p:nvSpPr>
          <p:cNvPr id="6" name="Content Placeholder 4"/>
          <p:cNvSpPr>
            <a:spLocks noGrp="1"/>
          </p:cNvSpPr>
          <p:nvPr>
            <p:ph sz="quarter" idx="10"/>
          </p:nvPr>
        </p:nvSpPr>
        <p:spPr>
          <a:xfrm>
            <a:off x="437771" y="574665"/>
            <a:ext cx="5486400" cy="5292735"/>
          </a:xfrm>
        </p:spPr>
        <p:txBody>
          <a:bodyPr>
            <a:normAutofit lnSpcReduction="10000"/>
          </a:bodyPr>
          <a:lstStyle/>
          <a:p>
            <a:pPr>
              <a:spcBef>
                <a:spcPts val="0"/>
              </a:spcBef>
            </a:pPr>
            <a:r>
              <a:rPr lang="en-US" sz="3200" dirty="0">
                <a:solidFill>
                  <a:schemeClr val="bg1"/>
                </a:solidFill>
              </a:rPr>
              <a:t>Agencies and Partners to Serve Victims and Families</a:t>
            </a:r>
          </a:p>
          <a:p>
            <a:pPr marL="685800" lvl="1">
              <a:spcBef>
                <a:spcPts val="0"/>
              </a:spcBef>
            </a:pPr>
            <a:r>
              <a:rPr lang="en-US" sz="2400" dirty="0">
                <a:solidFill>
                  <a:schemeClr val="bg1"/>
                </a:solidFill>
              </a:rPr>
              <a:t>Depends on Size and Scope of the Incident</a:t>
            </a:r>
          </a:p>
          <a:p>
            <a:pPr lvl="1">
              <a:spcBef>
                <a:spcPts val="0"/>
              </a:spcBef>
            </a:pPr>
            <a:endParaRPr lang="en-US" sz="1050" dirty="0">
              <a:solidFill>
                <a:schemeClr val="bg1"/>
              </a:solidFill>
            </a:endParaRPr>
          </a:p>
          <a:p>
            <a:pPr>
              <a:spcBef>
                <a:spcPts val="0"/>
              </a:spcBef>
            </a:pPr>
            <a:r>
              <a:rPr lang="en-US" sz="3200" dirty="0">
                <a:solidFill>
                  <a:schemeClr val="bg1"/>
                </a:solidFill>
              </a:rPr>
              <a:t>Staffing – Employees Playing Non-Traditional Roles</a:t>
            </a:r>
          </a:p>
          <a:p>
            <a:pPr>
              <a:spcBef>
                <a:spcPts val="0"/>
              </a:spcBef>
            </a:pPr>
            <a:endParaRPr lang="en-US" sz="1050" dirty="0">
              <a:solidFill>
                <a:schemeClr val="bg1"/>
              </a:solidFill>
            </a:endParaRPr>
          </a:p>
          <a:p>
            <a:pPr>
              <a:spcBef>
                <a:spcPts val="0"/>
              </a:spcBef>
            </a:pPr>
            <a:r>
              <a:rPr lang="en-US" sz="3200" dirty="0">
                <a:solidFill>
                  <a:schemeClr val="bg1"/>
                </a:solidFill>
              </a:rPr>
              <a:t>Communications</a:t>
            </a:r>
          </a:p>
          <a:p>
            <a:pPr marL="739775" lvl="1">
              <a:spcBef>
                <a:spcPts val="0"/>
              </a:spcBef>
            </a:pPr>
            <a:r>
              <a:rPr lang="en-US" sz="2800" dirty="0">
                <a:solidFill>
                  <a:schemeClr val="bg1"/>
                </a:solidFill>
              </a:rPr>
              <a:t>(Daily) Briefings</a:t>
            </a:r>
          </a:p>
          <a:p>
            <a:pPr marL="739775" lvl="1">
              <a:spcBef>
                <a:spcPts val="0"/>
              </a:spcBef>
            </a:pPr>
            <a:r>
              <a:rPr lang="en-US" sz="2800" dirty="0">
                <a:solidFill>
                  <a:schemeClr val="bg1"/>
                </a:solidFill>
              </a:rPr>
              <a:t>Media Staging Area</a:t>
            </a:r>
          </a:p>
          <a:p>
            <a:pPr marL="739775" lvl="1">
              <a:spcBef>
                <a:spcPts val="0"/>
              </a:spcBef>
              <a:buNone/>
            </a:pPr>
            <a:r>
              <a:rPr lang="en-US" sz="2800" dirty="0">
                <a:solidFill>
                  <a:schemeClr val="bg1"/>
                </a:solidFill>
              </a:rPr>
              <a:t>	 - offsite</a:t>
            </a:r>
          </a:p>
          <a:p>
            <a:pPr marL="739775" lvl="1">
              <a:spcBef>
                <a:spcPts val="0"/>
              </a:spcBef>
            </a:pPr>
            <a:r>
              <a:rPr lang="en-US" sz="2800" dirty="0">
                <a:solidFill>
                  <a:schemeClr val="bg1"/>
                </a:solidFill>
              </a:rPr>
              <a:t>JIC and/or JFSOC</a:t>
            </a:r>
          </a:p>
          <a:p>
            <a:pPr lvl="1">
              <a:spcBef>
                <a:spcPts val="0"/>
              </a:spcBef>
            </a:pPr>
            <a:endParaRPr lang="en-US" sz="1050" dirty="0">
              <a:solidFill>
                <a:schemeClr val="bg1"/>
              </a:solidFill>
            </a:endParaRPr>
          </a:p>
          <a:p>
            <a:pPr>
              <a:spcBef>
                <a:spcPts val="0"/>
              </a:spcBef>
            </a:pPr>
            <a:r>
              <a:rPr lang="en-US" sz="3200" dirty="0">
                <a:solidFill>
                  <a:schemeClr val="bg1"/>
                </a:solidFill>
              </a:rPr>
              <a:t>Dignitary Visits</a:t>
            </a:r>
            <a:endParaRPr lang="en-US" sz="2800" dirty="0">
              <a:solidFill>
                <a:schemeClr val="bg1"/>
              </a:solidFill>
            </a:endParaRPr>
          </a:p>
          <a:p>
            <a:pPr>
              <a:spcBef>
                <a:spcPts val="0"/>
              </a:spcBef>
            </a:pPr>
            <a:endParaRPr lang="en-US" sz="2400" dirty="0">
              <a:solidFill>
                <a:schemeClr val="bg1"/>
              </a:solidFill>
            </a:endParaRPr>
          </a:p>
          <a:p>
            <a:endParaRPr lang="en-US" dirty="0"/>
          </a:p>
        </p:txBody>
      </p:sp>
      <p:sp>
        <p:nvSpPr>
          <p:cNvPr id="7" name="Content Placeholder 2"/>
          <p:cNvSpPr txBox="1">
            <a:spLocks/>
          </p:cNvSpPr>
          <p:nvPr/>
        </p:nvSpPr>
        <p:spPr>
          <a:xfrm>
            <a:off x="2208554" y="2094634"/>
            <a:ext cx="3254920" cy="2723096"/>
          </a:xfrm>
          <a:prstGeom prst="rect">
            <a:avLst/>
          </a:prstGeom>
        </p:spPr>
        <p:txBody>
          <a:bodyPr anchor="t">
            <a:normAutofit/>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Tahoma"/>
                <a:ea typeface="ＭＳ Ｐゴシック" charset="0"/>
                <a:cs typeface="Tahoma"/>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Tahoma"/>
                <a:ea typeface="ＭＳ Ｐゴシック" charset="0"/>
                <a:cs typeface="Tahoma"/>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ahoma"/>
                <a:ea typeface="ＭＳ Ｐゴシック" charset="0"/>
                <a:cs typeface="Tahoma"/>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Tahoma"/>
                <a:ea typeface="ＭＳ Ｐゴシック" charset="0"/>
                <a:cs typeface="Tahoma"/>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Tahoma"/>
                <a:ea typeface="ＭＳ Ｐゴシック" charset="0"/>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892" indent="-342892" defTabSz="457189">
              <a:buNone/>
            </a:pP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48400" y="1031865"/>
            <a:ext cx="5771049" cy="334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2B71E778-F0E3-6F3F-8A39-B3731EB55C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311" t="51516" r="409" b="-1"/>
          <a:stretch/>
        </p:blipFill>
        <p:spPr bwMode="auto">
          <a:xfrm>
            <a:off x="7401556" y="4373779"/>
            <a:ext cx="3651353" cy="243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18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1347775-7771-EEDC-4AF0-DFA710DCEB1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9F530FE-C27B-8C01-183A-49179BE15125}"/>
              </a:ext>
            </a:extLst>
          </p:cNvPr>
          <p:cNvSpPr/>
          <p:nvPr/>
        </p:nvSpPr>
        <p:spPr>
          <a:xfrm>
            <a:off x="0" y="-2770"/>
            <a:ext cx="12192000" cy="91716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98B8612-9EF8-B7F2-7D1A-2EE8E898C422}"/>
              </a:ext>
            </a:extLst>
          </p:cNvPr>
          <p:cNvSpPr>
            <a:spLocks noGrp="1"/>
          </p:cNvSpPr>
          <p:nvPr>
            <p:ph type="title" idx="4294967295"/>
          </p:nvPr>
        </p:nvSpPr>
        <p:spPr>
          <a:xfrm>
            <a:off x="0" y="-3175"/>
            <a:ext cx="10718800" cy="915988"/>
          </a:xfrm>
        </p:spPr>
        <p:txBody>
          <a:bodyPr wrap="square" anchor="ctr">
            <a:normAutofit/>
          </a:bodyPr>
          <a:lstStyle/>
          <a:p>
            <a:r>
              <a:rPr lang="en-US" sz="3900" b="1" dirty="0">
                <a:solidFill>
                  <a:schemeClr val="bg1"/>
                </a:solidFill>
              </a:rPr>
              <a:t>   </a:t>
            </a:r>
            <a:r>
              <a:rPr lang="en-US" sz="3900" dirty="0">
                <a:solidFill>
                  <a:schemeClr val="bg1"/>
                </a:solidFill>
              </a:rPr>
              <a:t>Who is eligible to come to the FAC?</a:t>
            </a:r>
          </a:p>
        </p:txBody>
      </p:sp>
      <p:sp>
        <p:nvSpPr>
          <p:cNvPr id="10" name="TextBox 9">
            <a:extLst>
              <a:ext uri="{FF2B5EF4-FFF2-40B4-BE49-F238E27FC236}">
                <a16:creationId xmlns:a16="http://schemas.microsoft.com/office/drawing/2014/main" id="{83C45BA3-2061-D4EC-E8DA-0A053875DFB0}"/>
              </a:ext>
            </a:extLst>
          </p:cNvPr>
          <p:cNvSpPr txBox="1"/>
          <p:nvPr/>
        </p:nvSpPr>
        <p:spPr>
          <a:xfrm>
            <a:off x="453655" y="1269985"/>
            <a:ext cx="5748671" cy="4985980"/>
          </a:xfrm>
          <a:prstGeom prst="rect">
            <a:avLst/>
          </a:prstGeom>
          <a:solidFill>
            <a:schemeClr val="tx2">
              <a:lumMod val="75000"/>
              <a:lumOff val="25000"/>
              <a:alpha val="79000"/>
            </a:schemeClr>
          </a:solidFill>
        </p:spPr>
        <p:txBody>
          <a:bodyPr wrap="square">
            <a:spAutoFit/>
          </a:bodyPr>
          <a:lstStyle/>
          <a:p>
            <a:r>
              <a:rPr lang="en-US" sz="3200" dirty="0"/>
              <a:t>Who are the victims? (i.e. who will have access to FAC?)</a:t>
            </a:r>
          </a:p>
          <a:p>
            <a:pPr marL="914400" lvl="1" indent="-457200">
              <a:buFont typeface="Arial" panose="020B0604020202020204" pitchFamily="34" charset="0"/>
              <a:buChar char="•"/>
            </a:pPr>
            <a:r>
              <a:rPr lang="en-US" sz="2600" dirty="0"/>
              <a:t>Open vs Closed population</a:t>
            </a:r>
          </a:p>
          <a:p>
            <a:pPr marL="914400" lvl="1" indent="-457200">
              <a:buFont typeface="Arial" panose="020B0604020202020204" pitchFamily="34" charset="0"/>
              <a:buChar char="•"/>
            </a:pPr>
            <a:r>
              <a:rPr lang="en-US" sz="2800" dirty="0"/>
              <a:t>Impacted populations</a:t>
            </a:r>
          </a:p>
          <a:p>
            <a:pPr marL="1371600" lvl="2" indent="-457200">
              <a:buFont typeface="Arial" panose="020B0604020202020204" pitchFamily="34" charset="0"/>
              <a:buChar char="•"/>
            </a:pPr>
            <a:r>
              <a:rPr lang="en-US" sz="2800" dirty="0"/>
              <a:t>Vulnerabilities</a:t>
            </a:r>
          </a:p>
          <a:p>
            <a:pPr marL="1371600" lvl="2" indent="-457200">
              <a:buFont typeface="Arial" panose="020B0604020202020204" pitchFamily="34" charset="0"/>
              <a:buChar char="•"/>
            </a:pPr>
            <a:r>
              <a:rPr lang="en-US" sz="2800" dirty="0"/>
              <a:t>Image of those who are impacted</a:t>
            </a:r>
          </a:p>
          <a:p>
            <a:pPr marL="914400" lvl="1" indent="-457200">
              <a:buFont typeface="Arial" panose="020B0604020202020204" pitchFamily="34" charset="0"/>
              <a:buChar char="•"/>
            </a:pPr>
            <a:r>
              <a:rPr lang="en-US" sz="2800" dirty="0"/>
              <a:t>International connections</a:t>
            </a:r>
          </a:p>
          <a:p>
            <a:pPr marL="914400" lvl="1" indent="-457200">
              <a:buFont typeface="Arial" panose="020B0604020202020204" pitchFamily="34" charset="0"/>
              <a:buChar char="•"/>
            </a:pPr>
            <a:r>
              <a:rPr lang="en-US" sz="2800" dirty="0"/>
              <a:t>Undocumented people</a:t>
            </a:r>
          </a:p>
          <a:p>
            <a:r>
              <a:rPr lang="en-US" sz="3200" dirty="0"/>
              <a:t>Are people still in the area?</a:t>
            </a:r>
          </a:p>
          <a:p>
            <a:pPr lvl="1"/>
            <a:endParaRPr lang="en-US" sz="2800" dirty="0"/>
          </a:p>
        </p:txBody>
      </p:sp>
      <p:pic>
        <p:nvPicPr>
          <p:cNvPr id="6148" name="Picture 4" descr="men's white dress shirt">
            <a:extLst>
              <a:ext uri="{FF2B5EF4-FFF2-40B4-BE49-F238E27FC236}">
                <a16:creationId xmlns:a16="http://schemas.microsoft.com/office/drawing/2014/main" id="{9A99F5F1-BC9B-E862-6C64-678F6A9005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712" b="10078"/>
          <a:stretch/>
        </p:blipFill>
        <p:spPr bwMode="auto">
          <a:xfrm>
            <a:off x="6503581" y="913345"/>
            <a:ext cx="5688419" cy="594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05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526"/>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47D8F11-F6F6-E2E3-28C6-8633C16D974A}"/>
              </a:ext>
            </a:extLst>
          </p:cNvPr>
          <p:cNvSpPr>
            <a:spLocks noGrp="1"/>
          </p:cNvSpPr>
          <p:nvPr>
            <p:ph type="pic" sz="quarter" idx="14"/>
          </p:nvPr>
        </p:nvSpPr>
        <p:spPr>
          <a:xfrm>
            <a:off x="4452730" y="0"/>
            <a:ext cx="7753338" cy="6858000"/>
          </a:xfrm>
        </p:spPr>
        <p:txBody>
          <a:bodyPr/>
          <a:lstStyle/>
          <a:p>
            <a:endParaRPr lang="en-US" dirty="0"/>
          </a:p>
        </p:txBody>
      </p:sp>
      <p:sp>
        <p:nvSpPr>
          <p:cNvPr id="528" name="Google Shape;528;p41"/>
          <p:cNvSpPr txBox="1">
            <a:spLocks noGrp="1"/>
          </p:cNvSpPr>
          <p:nvPr>
            <p:ph sz="quarter" idx="10"/>
          </p:nvPr>
        </p:nvSpPr>
        <p:spPr>
          <a:xfrm>
            <a:off x="4810539" y="1723390"/>
            <a:ext cx="7159895" cy="4495800"/>
          </a:xfrm>
          <a:prstGeom prst="rect">
            <a:avLst/>
          </a:prstGeom>
          <a:noFill/>
          <a:ln>
            <a:noFill/>
          </a:ln>
        </p:spPr>
        <p:txBody>
          <a:bodyPr spcFirstLastPara="1" wrap="square" lIns="91425" tIns="45700" rIns="91425" bIns="45700" anchor="t" anchorCtr="0">
            <a:normAutofit lnSpcReduction="10000"/>
          </a:bodyPr>
          <a:lstStyle/>
          <a:p>
            <a:r>
              <a:rPr lang="en-US" sz="3000" dirty="0">
                <a:solidFill>
                  <a:schemeClr val="bg1"/>
                </a:solidFill>
              </a:rPr>
              <a:t>What Victim Assistance funds might be available (Crime)…FBI Victim funds, State VOCA funds, Victim Compensation fund</a:t>
            </a:r>
          </a:p>
          <a:p>
            <a:pPr marL="0" indent="0">
              <a:buNone/>
            </a:pPr>
            <a:r>
              <a:rPr lang="en-US" sz="3000" dirty="0">
                <a:solidFill>
                  <a:schemeClr val="bg1"/>
                </a:solidFill>
              </a:rPr>
              <a:t> </a:t>
            </a:r>
          </a:p>
          <a:p>
            <a:r>
              <a:rPr lang="en-US" sz="3000" dirty="0">
                <a:solidFill>
                  <a:schemeClr val="bg1"/>
                </a:solidFill>
              </a:rPr>
              <a:t>Are there private companies that will be involved in the response? </a:t>
            </a:r>
          </a:p>
          <a:p>
            <a:pPr lvl="1"/>
            <a:r>
              <a:rPr lang="en-US" sz="2600" dirty="0">
                <a:solidFill>
                  <a:schemeClr val="bg1"/>
                </a:solidFill>
              </a:rPr>
              <a:t>Air or Rail Carriers</a:t>
            </a:r>
          </a:p>
          <a:p>
            <a:pPr lvl="1"/>
            <a:r>
              <a:rPr lang="en-US" sz="2600" dirty="0">
                <a:solidFill>
                  <a:schemeClr val="bg1"/>
                </a:solidFill>
              </a:rPr>
              <a:t>Bus companies</a:t>
            </a:r>
          </a:p>
          <a:p>
            <a:pPr lvl="1"/>
            <a:r>
              <a:rPr lang="en-US" sz="2600" dirty="0">
                <a:solidFill>
                  <a:schemeClr val="bg1"/>
                </a:solidFill>
              </a:rPr>
              <a:t>School Districts / Universities</a:t>
            </a:r>
            <a:endParaRPr lang="en-US" sz="2600" dirty="0">
              <a:solidFill>
                <a:schemeClr val="bg1"/>
              </a:solidFill>
              <a:latin typeface="Century Gothic" panose="020B0502020202020204" pitchFamily="34" charset="0"/>
            </a:endParaRPr>
          </a:p>
        </p:txBody>
      </p:sp>
      <p:sp>
        <p:nvSpPr>
          <p:cNvPr id="54" name="Google Shape;488;p37">
            <a:extLst>
              <a:ext uri="{FF2B5EF4-FFF2-40B4-BE49-F238E27FC236}">
                <a16:creationId xmlns:a16="http://schemas.microsoft.com/office/drawing/2014/main" id="{9D74A823-9C1C-4491-AEF7-963B2F5DF7CF}"/>
              </a:ext>
            </a:extLst>
          </p:cNvPr>
          <p:cNvSpPr txBox="1">
            <a:spLocks/>
          </p:cNvSpPr>
          <p:nvPr/>
        </p:nvSpPr>
        <p:spPr>
          <a:xfrm>
            <a:off x="5479713" y="197326"/>
            <a:ext cx="4768326" cy="166116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4000"/>
              <a:buFont typeface="Century Gothic"/>
              <a:buNone/>
              <a:defRPr sz="40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EBEBEB"/>
              </a:buClr>
              <a:buSzPts val="3600"/>
              <a:buFont typeface="Century Gothic"/>
              <a:buNone/>
              <a:tabLst/>
              <a:defRPr/>
            </a:pPr>
            <a:r>
              <a:rPr kumimoji="0" lang="en-US" sz="3600" b="0" i="0" u="none" strike="noStrike" kern="1200" cap="none" spc="0" normalizeH="0" baseline="0" noProof="0" dirty="0">
                <a:ln>
                  <a:noFill/>
                </a:ln>
                <a:solidFill>
                  <a:prstClr val="black"/>
                </a:solidFill>
                <a:effectLst/>
                <a:uLnTx/>
                <a:uFillTx/>
                <a:latin typeface="Century Gothic"/>
                <a:sym typeface="Century Gothic"/>
              </a:rPr>
              <a:t>What are the IMMEDIATE needs?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719"/>
        <p:cNvGrpSpPr/>
        <p:nvPr/>
      </p:nvGrpSpPr>
      <p:grpSpPr>
        <a:xfrm>
          <a:off x="0" y="0"/>
          <a:ext cx="0" cy="0"/>
          <a:chOff x="0" y="0"/>
          <a:chExt cx="0" cy="0"/>
        </a:xfrm>
      </p:grpSpPr>
      <p:sp>
        <p:nvSpPr>
          <p:cNvPr id="720" name="Google Shape;720;p63"/>
          <p:cNvSpPr>
            <a:spLocks noGrp="1"/>
          </p:cNvSpPr>
          <p:nvPr>
            <p:ph type="title"/>
          </p:nvPr>
        </p:nvSpPr>
        <p:spPr>
          <a:xfrm>
            <a:off x="1607905" y="512518"/>
            <a:ext cx="9350375" cy="914400"/>
          </a:xfrm>
          <a:prstGeom prst="roundRect">
            <a:avLst>
              <a:gd name="adj" fmla="val 16667"/>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lt1"/>
              </a:buClr>
              <a:buSzPts val="2800"/>
              <a:buFont typeface="Century Gothic"/>
              <a:buNone/>
            </a:pPr>
            <a:r>
              <a:rPr lang="en-US" sz="3200" b="1" dirty="0">
                <a:latin typeface="Century Gothic"/>
                <a:ea typeface="Century Gothic"/>
                <a:cs typeface="Century Gothic"/>
                <a:sym typeface="Century Gothic"/>
              </a:rPr>
              <a:t>16 Best Practices in Planning for CMV/DT</a:t>
            </a:r>
            <a:endParaRPr lang="en-US" sz="4000" b="1" dirty="0"/>
          </a:p>
        </p:txBody>
      </p:sp>
      <p:sp>
        <p:nvSpPr>
          <p:cNvPr id="2" name="Content Placeholder 1">
            <a:extLst>
              <a:ext uri="{FF2B5EF4-FFF2-40B4-BE49-F238E27FC236}">
                <a16:creationId xmlns:a16="http://schemas.microsoft.com/office/drawing/2014/main" id="{3FB96C5D-1C54-E496-FEEE-EB5E4D130ABF}"/>
              </a:ext>
            </a:extLst>
          </p:cNvPr>
          <p:cNvSpPr>
            <a:spLocks noGrp="1"/>
          </p:cNvSpPr>
          <p:nvPr>
            <p:ph sz="quarter" idx="10"/>
          </p:nvPr>
        </p:nvSpPr>
        <p:spPr/>
        <p:txBody>
          <a:bodyPr/>
          <a:lstStyle/>
          <a:p>
            <a:endParaRPr lang="en-US" dirty="0"/>
          </a:p>
        </p:txBody>
      </p:sp>
      <p:graphicFrame>
        <p:nvGraphicFramePr>
          <p:cNvPr id="5" name="Google Shape;722;p63">
            <a:extLst>
              <a:ext uri="{FF2B5EF4-FFF2-40B4-BE49-F238E27FC236}">
                <a16:creationId xmlns:a16="http://schemas.microsoft.com/office/drawing/2014/main" id="{B29FE96A-FFCB-4231-B439-B6A470681699}"/>
              </a:ext>
            </a:extLst>
          </p:cNvPr>
          <p:cNvGraphicFramePr/>
          <p:nvPr/>
        </p:nvGraphicFramePr>
        <p:xfrm>
          <a:off x="765221" y="1480652"/>
          <a:ext cx="10661556" cy="4479700"/>
        </p:xfrm>
        <a:graphic>
          <a:graphicData uri="http://schemas.openxmlformats.org/drawingml/2006/table">
            <a:tbl>
              <a:tblPr firstRow="1" bandRow="1">
                <a:tableStyleId>{8A107856-5554-42FB-B03E-39F5DBC370BA}</a:tableStyleId>
              </a:tblPr>
              <a:tblGrid>
                <a:gridCol w="2707105">
                  <a:extLst>
                    <a:ext uri="{9D8B030D-6E8A-4147-A177-3AD203B41FA5}">
                      <a16:colId xmlns:a16="http://schemas.microsoft.com/office/drawing/2014/main" val="20000"/>
                    </a:ext>
                  </a:extLst>
                </a:gridCol>
                <a:gridCol w="2707105">
                  <a:extLst>
                    <a:ext uri="{9D8B030D-6E8A-4147-A177-3AD203B41FA5}">
                      <a16:colId xmlns:a16="http://schemas.microsoft.com/office/drawing/2014/main" val="20001"/>
                    </a:ext>
                  </a:extLst>
                </a:gridCol>
                <a:gridCol w="2623673">
                  <a:extLst>
                    <a:ext uri="{9D8B030D-6E8A-4147-A177-3AD203B41FA5}">
                      <a16:colId xmlns:a16="http://schemas.microsoft.com/office/drawing/2014/main" val="20002"/>
                    </a:ext>
                  </a:extLst>
                </a:gridCol>
                <a:gridCol w="2623673">
                  <a:extLst>
                    <a:ext uri="{9D8B030D-6E8A-4147-A177-3AD203B41FA5}">
                      <a16:colId xmlns:a16="http://schemas.microsoft.com/office/drawing/2014/main" val="1884325392"/>
                    </a:ext>
                  </a:extLst>
                </a:gridCol>
              </a:tblGrid>
              <a:tr h="904854">
                <a:tc>
                  <a:txBody>
                    <a:bodyPr/>
                    <a:lstStyle/>
                    <a:p>
                      <a:pPr marL="342900" marR="0" lvl="0" indent="-342900" algn="l" rtl="0">
                        <a:spcBef>
                          <a:spcPts val="0"/>
                        </a:spcBef>
                        <a:spcAft>
                          <a:spcPts val="0"/>
                        </a:spcAft>
                        <a:buAutoNum type="arabicPeriod"/>
                      </a:pPr>
                      <a:r>
                        <a:rPr lang="en-US" sz="1600" b="0" dirty="0">
                          <a:solidFill>
                            <a:schemeClr val="dk1"/>
                          </a:solidFill>
                        </a:rPr>
                        <a:t>Incident </a:t>
                      </a:r>
                    </a:p>
                    <a:p>
                      <a:pPr marL="341313" marR="0" lvl="0" indent="0" algn="l" rtl="0">
                        <a:spcBef>
                          <a:spcPts val="0"/>
                        </a:spcBef>
                        <a:spcAft>
                          <a:spcPts val="0"/>
                        </a:spcAft>
                        <a:buNone/>
                      </a:pPr>
                      <a:r>
                        <a:rPr lang="en-US" sz="1600" b="0" dirty="0">
                          <a:solidFill>
                            <a:schemeClr val="dk1"/>
                          </a:solidFill>
                        </a:rPr>
                        <a:t>Command</a:t>
                      </a:r>
                      <a:endParaRPr sz="1600" b="0" dirty="0">
                        <a:solidFill>
                          <a:schemeClr val="dk1"/>
                        </a:solidFill>
                      </a:endParaRPr>
                    </a:p>
                  </a:txBody>
                  <a:tcPr marL="91450" marR="91450" marT="45725" marB="45725"/>
                </a:tc>
                <a:tc>
                  <a:txBody>
                    <a:bodyPr/>
                    <a:lstStyle/>
                    <a:p>
                      <a:pPr marL="227013" marR="0" lvl="0" indent="-227013" algn="l" defTabSz="457200" rtl="0" eaLnBrk="1" fontAlgn="auto" latinLnBrk="0" hangingPunct="1">
                        <a:lnSpc>
                          <a:spcPct val="100000"/>
                        </a:lnSpc>
                        <a:spcBef>
                          <a:spcPts val="0"/>
                        </a:spcBef>
                        <a:spcAft>
                          <a:spcPts val="0"/>
                        </a:spcAft>
                        <a:buClrTx/>
                        <a:buSzTx/>
                        <a:buFontTx/>
                        <a:buNone/>
                        <a:tabLst/>
                        <a:defRPr/>
                      </a:pPr>
                      <a:r>
                        <a:rPr lang="en-US" sz="1600" b="0" dirty="0"/>
                        <a:t>2. Committee Identification </a:t>
                      </a:r>
                    </a:p>
                    <a:p>
                      <a:pPr marL="227013" marR="0" lvl="0" indent="0" algn="l" defTabSz="457200" rtl="0" eaLnBrk="1" fontAlgn="auto" latinLnBrk="0" hangingPunct="1">
                        <a:lnSpc>
                          <a:spcPct val="100000"/>
                        </a:lnSpc>
                        <a:spcBef>
                          <a:spcPts val="0"/>
                        </a:spcBef>
                        <a:spcAft>
                          <a:spcPts val="0"/>
                        </a:spcAft>
                        <a:buClrTx/>
                        <a:buSzTx/>
                        <a:buFontTx/>
                        <a:buNone/>
                        <a:tabLst/>
                        <a:defRPr/>
                      </a:pPr>
                      <a:r>
                        <a:rPr lang="en-US" sz="1600" b="0" dirty="0"/>
                        <a:t>&amp; Engagement</a:t>
                      </a:r>
                    </a:p>
                  </a:txBody>
                  <a:tcPr marL="91450" marR="91450" marT="45725" marB="4572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3. Up-To-Date </a:t>
                      </a:r>
                    </a:p>
                    <a:p>
                      <a:pPr marL="0" marR="0" lvl="0" indent="230188" algn="l" defTabSz="457200" rtl="0" eaLnBrk="1" fontAlgn="auto" latinLnBrk="0" hangingPunct="1">
                        <a:lnSpc>
                          <a:spcPct val="100000"/>
                        </a:lnSpc>
                        <a:spcBef>
                          <a:spcPts val="0"/>
                        </a:spcBef>
                        <a:spcAft>
                          <a:spcPts val="0"/>
                        </a:spcAft>
                        <a:buClrTx/>
                        <a:buSzTx/>
                        <a:buFontTx/>
                        <a:buNone/>
                        <a:tabLst/>
                        <a:defRPr/>
                      </a:pPr>
                      <a:r>
                        <a:rPr lang="en-US" sz="1600" b="0" dirty="0"/>
                        <a:t>Contact List</a:t>
                      </a:r>
                    </a:p>
                  </a:txBody>
                  <a:tcPr marL="91450" marR="91450" marT="45725" marB="4572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4</a:t>
                      </a:r>
                      <a:r>
                        <a:rPr lang="en-US" sz="1600" b="0" u="none" strike="noStrike" cap="none" dirty="0">
                          <a:solidFill>
                            <a:schemeClr val="dk1"/>
                          </a:solidFill>
                          <a:sym typeface="Century Gothic"/>
                        </a:rPr>
                        <a:t>. Notification </a:t>
                      </a:r>
                    </a:p>
                    <a:p>
                      <a:pPr marL="0" marR="0" lvl="0" indent="230188" algn="l" defTabSz="457200" rtl="0" eaLnBrk="1" fontAlgn="auto" latinLnBrk="0" hangingPunct="1">
                        <a:lnSpc>
                          <a:spcPct val="100000"/>
                        </a:lnSpc>
                        <a:spcBef>
                          <a:spcPts val="0"/>
                        </a:spcBef>
                        <a:spcAft>
                          <a:spcPts val="0"/>
                        </a:spcAft>
                        <a:buClrTx/>
                        <a:buSzTx/>
                        <a:buFontTx/>
                        <a:buNone/>
                        <a:tabLst/>
                        <a:defRPr/>
                      </a:pPr>
                      <a:r>
                        <a:rPr lang="en-US" sz="1600" b="0" u="none" strike="noStrike" cap="none" dirty="0">
                          <a:solidFill>
                            <a:schemeClr val="dk1"/>
                          </a:solidFill>
                          <a:sym typeface="Century Gothic"/>
                        </a:rPr>
                        <a:t>and Information </a:t>
                      </a:r>
                    </a:p>
                    <a:p>
                      <a:pPr marL="0" marR="0" lvl="0" indent="230188" algn="l" defTabSz="457200" rtl="0" eaLnBrk="1" fontAlgn="auto" latinLnBrk="0" hangingPunct="1">
                        <a:lnSpc>
                          <a:spcPct val="100000"/>
                        </a:lnSpc>
                        <a:spcBef>
                          <a:spcPts val="0"/>
                        </a:spcBef>
                        <a:spcAft>
                          <a:spcPts val="0"/>
                        </a:spcAft>
                        <a:buClrTx/>
                        <a:buSzTx/>
                        <a:buFontTx/>
                        <a:buNone/>
                        <a:tabLst/>
                        <a:defRPr/>
                      </a:pPr>
                      <a:r>
                        <a:rPr lang="en-US" sz="1600" b="0" u="none" strike="noStrike" cap="none" dirty="0">
                          <a:solidFill>
                            <a:schemeClr val="dk1"/>
                          </a:solidFill>
                          <a:sym typeface="Century Gothic"/>
                        </a:rPr>
                        <a:t>Center </a:t>
                      </a:r>
                    </a:p>
                  </a:txBody>
                  <a:tcPr marL="91450" marR="91450" marT="45725" marB="45725"/>
                </a:tc>
                <a:extLst>
                  <a:ext uri="{0D108BD9-81ED-4DB2-BD59-A6C34878D82A}">
                    <a16:rowId xmlns:a16="http://schemas.microsoft.com/office/drawing/2014/main" val="10000"/>
                  </a:ext>
                </a:extLst>
              </a:tr>
              <a:tr h="1172955">
                <a:tc>
                  <a:txBody>
                    <a:bodyPr/>
                    <a:lstStyle/>
                    <a:p>
                      <a:pPr marL="227013" marR="0" lvl="0" indent="-227013" algn="l" defTabSz="457200" rtl="0" eaLnBrk="1" fontAlgn="auto" latinLnBrk="0" hangingPunct="1">
                        <a:lnSpc>
                          <a:spcPct val="100000"/>
                        </a:lnSpc>
                        <a:spcBef>
                          <a:spcPts val="0"/>
                        </a:spcBef>
                        <a:spcAft>
                          <a:spcPts val="0"/>
                        </a:spcAft>
                        <a:buClrTx/>
                        <a:buSzTx/>
                        <a:buFontTx/>
                        <a:buNone/>
                        <a:tabLst/>
                        <a:defRPr/>
                      </a:pPr>
                      <a:r>
                        <a:rPr lang="fr-FR" sz="1600" b="0" u="none" strike="noStrike" cap="none" dirty="0">
                          <a:solidFill>
                            <a:schemeClr val="dk1"/>
                          </a:solidFill>
                          <a:sym typeface="Century Gothic"/>
                        </a:rPr>
                        <a:t>5. Victim Identification &amp; Notification </a:t>
                      </a:r>
                    </a:p>
                    <a:p>
                      <a:pPr marL="227013" marR="0" lvl="0" indent="3175" algn="l" defTabSz="457200" rtl="0" eaLnBrk="1" fontAlgn="auto" latinLnBrk="0" hangingPunct="1">
                        <a:lnSpc>
                          <a:spcPct val="100000"/>
                        </a:lnSpc>
                        <a:spcBef>
                          <a:spcPts val="0"/>
                        </a:spcBef>
                        <a:spcAft>
                          <a:spcPts val="0"/>
                        </a:spcAft>
                        <a:buClrTx/>
                        <a:buSzTx/>
                        <a:buFontTx/>
                        <a:buNone/>
                        <a:tabLst/>
                        <a:defRPr/>
                      </a:pPr>
                      <a:r>
                        <a:rPr lang="fr-FR" sz="1600" b="0" u="none" strike="noStrike" cap="none" dirty="0">
                          <a:solidFill>
                            <a:schemeClr val="dk1"/>
                          </a:solidFill>
                          <a:sym typeface="Century Gothic"/>
                        </a:rPr>
                        <a:t>Protocol</a:t>
                      </a:r>
                    </a:p>
                    <a:p>
                      <a:pPr marL="227013" marR="0" lvl="0" indent="-227013" algn="l" rtl="0">
                        <a:spcBef>
                          <a:spcPts val="0"/>
                        </a:spcBef>
                        <a:spcAft>
                          <a:spcPts val="0"/>
                        </a:spcAft>
                        <a:buNone/>
                      </a:pPr>
                      <a:endParaRPr sz="1600" b="0" dirty="0"/>
                    </a:p>
                  </a:txBody>
                  <a:tcPr marL="91450" marR="91450" marT="45725" marB="45725"/>
                </a:tc>
                <a:tc>
                  <a:txBody>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lang="fr-FR" sz="1600" b="0" u="none" strike="noStrike" cap="none" dirty="0">
                          <a:solidFill>
                            <a:schemeClr val="dk1"/>
                          </a:solidFill>
                          <a:sym typeface="Century Gothic"/>
                        </a:rPr>
                        <a:t>6. Public Information &amp; Crisis Communications Protocol</a:t>
                      </a: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lang="fr-FR" sz="1600" b="0" i="0" u="none" strike="noStrike" cap="none" dirty="0">
                        <a:solidFill>
                          <a:schemeClr val="dk1"/>
                        </a:solidFill>
                        <a:latin typeface="+mn-lt"/>
                        <a:ea typeface="Century Gothic"/>
                        <a:cs typeface="Century Gothic"/>
                        <a:sym typeface="Century Gothic"/>
                      </a:endParaRPr>
                    </a:p>
                  </a:txBody>
                  <a:tcPr marL="91450" marR="91450" marT="45725" marB="4572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dk1"/>
                          </a:solidFill>
                        </a:rPr>
                        <a:t>7. Volunteer  </a:t>
                      </a:r>
                    </a:p>
                    <a:p>
                      <a:pPr marL="0" marR="0" lvl="0" indent="227013"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dk1"/>
                          </a:solidFill>
                        </a:rPr>
                        <a:t>Management </a:t>
                      </a:r>
                    </a:p>
                    <a:p>
                      <a:pPr marL="0" marR="0" lvl="0" indent="227013"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dk1"/>
                          </a:solidFill>
                        </a:rPr>
                        <a:t>Protocol</a:t>
                      </a:r>
                      <a:endParaRPr lang="en-US" sz="1600" dirty="0"/>
                    </a:p>
                  </a:txBody>
                  <a:tcPr marL="91450" marR="91450" marT="45725" marB="45725"/>
                </a:tc>
                <a:tc>
                  <a:txBody>
                    <a:bodyPr/>
                    <a:lstStyle/>
                    <a:p>
                      <a:pPr marL="174625" marR="0" lvl="0" indent="-174625" algn="l" rtl="0">
                        <a:spcBef>
                          <a:spcPts val="0"/>
                        </a:spcBef>
                        <a:spcAft>
                          <a:spcPts val="0"/>
                        </a:spcAft>
                        <a:buNone/>
                      </a:pPr>
                      <a:r>
                        <a:rPr lang="en-US" sz="1600" b="0" dirty="0"/>
                        <a:t>8. Family and Survivor Assistance Center (FAC) Plan</a:t>
                      </a:r>
                      <a:endParaRPr lang="en-US" sz="1600" dirty="0"/>
                    </a:p>
                  </a:txBody>
                  <a:tcPr marL="91450" marR="91450" marT="45725" marB="45725"/>
                </a:tc>
                <a:extLst>
                  <a:ext uri="{0D108BD9-81ED-4DB2-BD59-A6C34878D82A}">
                    <a16:rowId xmlns:a16="http://schemas.microsoft.com/office/drawing/2014/main" val="10001"/>
                  </a:ext>
                </a:extLst>
              </a:tr>
              <a:tr h="1172955">
                <a:tc>
                  <a:txBody>
                    <a:bodyPr/>
                    <a:lstStyle/>
                    <a:p>
                      <a:pPr marL="227013" marR="0" lvl="0" indent="-227013" algn="l" rtl="0">
                        <a:spcBef>
                          <a:spcPts val="0"/>
                        </a:spcBef>
                        <a:spcAft>
                          <a:spcPts val="0"/>
                        </a:spcAft>
                        <a:buNone/>
                      </a:pPr>
                      <a:r>
                        <a:rPr lang="fr-FR" sz="1600" b="0" dirty="0"/>
                        <a:t>9. Financial Donation Management Protocol</a:t>
                      </a:r>
                      <a:endParaRPr lang="fr-FR" sz="1600" dirty="0"/>
                    </a:p>
                  </a:txBody>
                  <a:tcPr marL="91450" marR="91450" marT="45725" marB="45725"/>
                </a:tc>
                <a:tc>
                  <a:txBody>
                    <a:bodyPr/>
                    <a:lstStyle/>
                    <a:p>
                      <a:pPr marL="227013" marR="0" lvl="0" indent="-227013" algn="l" defTabSz="457200" rtl="0" eaLnBrk="1" fontAlgn="auto" latinLnBrk="0" hangingPunct="1">
                        <a:lnSpc>
                          <a:spcPct val="100000"/>
                        </a:lnSpc>
                        <a:spcBef>
                          <a:spcPts val="0"/>
                        </a:spcBef>
                        <a:spcAft>
                          <a:spcPts val="0"/>
                        </a:spcAft>
                        <a:buClrTx/>
                        <a:buSzTx/>
                        <a:buFontTx/>
                        <a:buNone/>
                        <a:tabLst/>
                        <a:defRPr/>
                      </a:pPr>
                      <a:r>
                        <a:rPr lang="en-US" sz="1600" b="0" dirty="0"/>
                        <a:t>10. Memorial &amp; </a:t>
                      </a:r>
                    </a:p>
                    <a:p>
                      <a:pPr marL="344488" marR="0" lvl="0" indent="0" algn="l" defTabSz="457200" rtl="0" eaLnBrk="1" fontAlgn="auto" latinLnBrk="0" hangingPunct="1">
                        <a:lnSpc>
                          <a:spcPct val="100000"/>
                        </a:lnSpc>
                        <a:spcBef>
                          <a:spcPts val="0"/>
                        </a:spcBef>
                        <a:spcAft>
                          <a:spcPts val="0"/>
                        </a:spcAft>
                        <a:buClrTx/>
                        <a:buSzTx/>
                        <a:buFontTx/>
                        <a:buNone/>
                        <a:tabLst/>
                        <a:defRPr/>
                      </a:pPr>
                      <a:r>
                        <a:rPr lang="en-US" sz="1600" b="0" dirty="0"/>
                        <a:t>Special Event </a:t>
                      </a:r>
                    </a:p>
                    <a:p>
                      <a:pPr marL="344488" marR="0" lvl="0" indent="0" algn="l" defTabSz="457200" rtl="0" eaLnBrk="1" fontAlgn="auto" latinLnBrk="0" hangingPunct="1">
                        <a:lnSpc>
                          <a:spcPct val="100000"/>
                        </a:lnSpc>
                        <a:spcBef>
                          <a:spcPts val="0"/>
                        </a:spcBef>
                        <a:spcAft>
                          <a:spcPts val="0"/>
                        </a:spcAft>
                        <a:buClrTx/>
                        <a:buSzTx/>
                        <a:buFontTx/>
                        <a:buNone/>
                        <a:tabLst/>
                        <a:defRPr/>
                      </a:pPr>
                      <a:r>
                        <a:rPr lang="en-US" sz="1600" b="0" dirty="0"/>
                        <a:t>Management </a:t>
                      </a:r>
                    </a:p>
                    <a:p>
                      <a:pPr marL="344488" marR="0" lvl="0" indent="0" algn="l" defTabSz="457200" rtl="0" eaLnBrk="1" fontAlgn="auto" latinLnBrk="0" hangingPunct="1">
                        <a:lnSpc>
                          <a:spcPct val="100000"/>
                        </a:lnSpc>
                        <a:spcBef>
                          <a:spcPts val="0"/>
                        </a:spcBef>
                        <a:spcAft>
                          <a:spcPts val="0"/>
                        </a:spcAft>
                        <a:buClrTx/>
                        <a:buSzTx/>
                        <a:buFontTx/>
                        <a:buNone/>
                        <a:tabLst/>
                        <a:defRPr/>
                      </a:pPr>
                      <a:r>
                        <a:rPr lang="en-US" sz="1600" b="0" dirty="0"/>
                        <a:t>Protocols</a:t>
                      </a:r>
                    </a:p>
                  </a:txBody>
                  <a:tcPr marL="91450" marR="91450" marT="45725" marB="4572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11. Community </a:t>
                      </a:r>
                    </a:p>
                    <a:p>
                      <a:pPr marL="0" marR="0" lvl="0" indent="344488" algn="l" defTabSz="457200" rtl="0" eaLnBrk="1" fontAlgn="auto" latinLnBrk="0" hangingPunct="1">
                        <a:lnSpc>
                          <a:spcPct val="100000"/>
                        </a:lnSpc>
                        <a:spcBef>
                          <a:spcPts val="0"/>
                        </a:spcBef>
                        <a:spcAft>
                          <a:spcPts val="0"/>
                        </a:spcAft>
                        <a:buClrTx/>
                        <a:buSzTx/>
                        <a:buFontTx/>
                        <a:buNone/>
                        <a:tabLst/>
                        <a:defRPr/>
                      </a:pPr>
                      <a:r>
                        <a:rPr lang="en-US" sz="1600" b="0" dirty="0"/>
                        <a:t>Behavioral Health </a:t>
                      </a:r>
                    </a:p>
                    <a:p>
                      <a:pPr marL="0" marR="0" lvl="0" indent="344488" algn="l" defTabSz="457200" rtl="0" eaLnBrk="1" fontAlgn="auto" latinLnBrk="0" hangingPunct="1">
                        <a:lnSpc>
                          <a:spcPct val="100000"/>
                        </a:lnSpc>
                        <a:spcBef>
                          <a:spcPts val="0"/>
                        </a:spcBef>
                        <a:spcAft>
                          <a:spcPts val="0"/>
                        </a:spcAft>
                        <a:buClrTx/>
                        <a:buSzTx/>
                        <a:buFontTx/>
                        <a:buNone/>
                        <a:tabLst/>
                        <a:defRPr/>
                      </a:pPr>
                      <a:r>
                        <a:rPr lang="en-US" sz="1600" b="0" dirty="0"/>
                        <a:t>Response</a:t>
                      </a:r>
                      <a:endParaRPr lang="en-US" sz="1600" dirty="0"/>
                    </a:p>
                  </a:txBody>
                  <a:tcPr marL="91450" marR="91450" marT="45725" marB="4572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dk1"/>
                          </a:solidFill>
                        </a:rPr>
                        <a:t>12. First Responder </a:t>
                      </a:r>
                    </a:p>
                    <a:p>
                      <a:pPr marL="0" marR="0" lvl="0" indent="344488"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dk1"/>
                          </a:solidFill>
                        </a:rPr>
                        <a:t>Support</a:t>
                      </a:r>
                      <a:endParaRPr lang="en-US" sz="1600" dirty="0"/>
                    </a:p>
                    <a:p>
                      <a:pPr marL="0" marR="0" lvl="0" indent="0" algn="l" rtl="0">
                        <a:spcBef>
                          <a:spcPts val="0"/>
                        </a:spcBef>
                        <a:spcAft>
                          <a:spcPts val="0"/>
                        </a:spcAft>
                        <a:buNone/>
                      </a:pPr>
                      <a:endParaRPr sz="1600" dirty="0"/>
                    </a:p>
                  </a:txBody>
                  <a:tcPr marL="91450" marR="91450" marT="45725" marB="45725"/>
                </a:tc>
                <a:extLst>
                  <a:ext uri="{0D108BD9-81ED-4DB2-BD59-A6C34878D82A}">
                    <a16:rowId xmlns:a16="http://schemas.microsoft.com/office/drawing/2014/main" val="10002"/>
                  </a:ext>
                </a:extLst>
              </a:tr>
              <a:tr h="1228936">
                <a:tc>
                  <a:txBody>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lang="en-US" sz="1600" b="0" dirty="0"/>
                        <a:t>13. Planning &amp; Preparedness Grants and Emergency Funding </a:t>
                      </a:r>
                    </a:p>
                    <a:p>
                      <a:pPr marL="174625" marR="0" lvl="0" indent="-3175" algn="l" defTabSz="457200" rtl="0" eaLnBrk="1" fontAlgn="auto" latinLnBrk="0" hangingPunct="1">
                        <a:lnSpc>
                          <a:spcPct val="100000"/>
                        </a:lnSpc>
                        <a:spcBef>
                          <a:spcPts val="0"/>
                        </a:spcBef>
                        <a:spcAft>
                          <a:spcPts val="0"/>
                        </a:spcAft>
                        <a:buClrTx/>
                        <a:buSzTx/>
                        <a:buFontTx/>
                        <a:buNone/>
                        <a:tabLst/>
                        <a:defRPr/>
                      </a:pPr>
                      <a:r>
                        <a:rPr lang="en-US" sz="1600" b="0" dirty="0"/>
                        <a:t>Assistance</a:t>
                      </a:r>
                    </a:p>
                  </a:txBody>
                  <a:tcPr marL="91450" marR="91450" marT="45725" marB="4572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14. Community </a:t>
                      </a:r>
                    </a:p>
                    <a:p>
                      <a:pPr marL="0" marR="0" lvl="0" indent="344488" algn="l" defTabSz="457200" rtl="0" eaLnBrk="1" fontAlgn="auto" latinLnBrk="0" hangingPunct="1">
                        <a:lnSpc>
                          <a:spcPct val="100000"/>
                        </a:lnSpc>
                        <a:spcBef>
                          <a:spcPts val="0"/>
                        </a:spcBef>
                        <a:spcAft>
                          <a:spcPts val="0"/>
                        </a:spcAft>
                        <a:buClrTx/>
                        <a:buSzTx/>
                        <a:buFontTx/>
                        <a:buNone/>
                        <a:tabLst/>
                        <a:defRPr/>
                      </a:pPr>
                      <a:r>
                        <a:rPr lang="en-US" sz="1600" b="0" dirty="0"/>
                        <a:t>Resilience </a:t>
                      </a:r>
                    </a:p>
                    <a:p>
                      <a:pPr marL="0" marR="0" lvl="0" indent="344488" algn="l" defTabSz="457200" rtl="0" eaLnBrk="1" fontAlgn="auto" latinLnBrk="0" hangingPunct="1">
                        <a:lnSpc>
                          <a:spcPct val="100000"/>
                        </a:lnSpc>
                        <a:spcBef>
                          <a:spcPts val="0"/>
                        </a:spcBef>
                        <a:spcAft>
                          <a:spcPts val="0"/>
                        </a:spcAft>
                        <a:buClrTx/>
                        <a:buSzTx/>
                        <a:buFontTx/>
                        <a:buNone/>
                        <a:tabLst/>
                        <a:defRPr/>
                      </a:pPr>
                      <a:r>
                        <a:rPr lang="en-US" sz="1600" b="0" dirty="0"/>
                        <a:t>Planning</a:t>
                      </a:r>
                      <a:endParaRPr lang="en-US" sz="1600" dirty="0"/>
                    </a:p>
                  </a:txBody>
                  <a:tcPr marL="91450" marR="91450" marT="45725" marB="45725"/>
                </a:tc>
                <a:tc>
                  <a:txBody>
                    <a:bodyPr/>
                    <a:lstStyle/>
                    <a:p>
                      <a:pPr marL="0" marR="0" lvl="0" indent="0" algn="l" rtl="0">
                        <a:spcBef>
                          <a:spcPts val="0"/>
                        </a:spcBef>
                        <a:spcAft>
                          <a:spcPts val="0"/>
                        </a:spcAft>
                        <a:buNone/>
                      </a:pPr>
                      <a:r>
                        <a:rPr lang="en-US" sz="1600" b="0" dirty="0"/>
                        <a:t>15. Criminal Justice System – Victim Support</a:t>
                      </a:r>
                      <a:endParaRPr sz="1600" dirty="0"/>
                    </a:p>
                  </a:txBody>
                  <a:tcPr marL="91450" marR="91450" marT="45725" marB="45725"/>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16. Training and Exercise</a:t>
                      </a:r>
                      <a:endParaRPr lang="en-US" sz="1600" dirty="0"/>
                    </a:p>
                  </a:txBody>
                  <a:tcPr marL="91450" marR="91450" marT="45725" marB="45725"/>
                </a:tc>
                <a:extLst>
                  <a:ext uri="{0D108BD9-81ED-4DB2-BD59-A6C34878D82A}">
                    <a16:rowId xmlns:a16="http://schemas.microsoft.com/office/drawing/2014/main" val="10003"/>
                  </a:ext>
                </a:extLst>
              </a:tr>
            </a:tbl>
          </a:graphicData>
        </a:graphic>
      </p:graphicFrame>
      <p:pic>
        <p:nvPicPr>
          <p:cNvPr id="3" name="Graphic 2" descr="Management with solid fill">
            <a:extLst>
              <a:ext uri="{FF2B5EF4-FFF2-40B4-BE49-F238E27FC236}">
                <a16:creationId xmlns:a16="http://schemas.microsoft.com/office/drawing/2014/main" id="{9CDA0E0B-53C7-47F3-8285-4F6D050DF3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2508" y="1898854"/>
            <a:ext cx="658090" cy="658090"/>
          </a:xfrm>
          <a:prstGeom prst="rect">
            <a:avLst/>
          </a:prstGeom>
          <a:effectLst>
            <a:outerShdw blurRad="50800" dist="38100" dir="2700000" algn="tl" rotWithShape="0">
              <a:prstClr val="black">
                <a:alpha val="40000"/>
              </a:prstClr>
            </a:outerShdw>
          </a:effectLst>
        </p:spPr>
      </p:pic>
      <p:pic>
        <p:nvPicPr>
          <p:cNvPr id="6" name="Graphic 5" descr="Users with solid fill">
            <a:extLst>
              <a:ext uri="{FF2B5EF4-FFF2-40B4-BE49-F238E27FC236}">
                <a16:creationId xmlns:a16="http://schemas.microsoft.com/office/drawing/2014/main" id="{D59CC530-965F-4574-AA83-E495EB16DF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4423" y="1909587"/>
            <a:ext cx="658091" cy="658091"/>
          </a:xfrm>
          <a:prstGeom prst="rect">
            <a:avLst/>
          </a:prstGeom>
          <a:effectLst>
            <a:outerShdw blurRad="50800" dist="38100" dir="2700000" algn="tl" rotWithShape="0">
              <a:prstClr val="black">
                <a:alpha val="40000"/>
              </a:prstClr>
            </a:outerShdw>
          </a:effectLst>
        </p:spPr>
      </p:pic>
      <p:pic>
        <p:nvPicPr>
          <p:cNvPr id="8" name="Graphic 7" descr="Employee badge with solid fill">
            <a:extLst>
              <a:ext uri="{FF2B5EF4-FFF2-40B4-BE49-F238E27FC236}">
                <a16:creationId xmlns:a16="http://schemas.microsoft.com/office/drawing/2014/main" id="{547D72AB-FDB2-4B49-AA47-A582064739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4002" y="2905766"/>
            <a:ext cx="583005" cy="583005"/>
          </a:xfrm>
          <a:prstGeom prst="rect">
            <a:avLst/>
          </a:prstGeom>
          <a:effectLst>
            <a:outerShdw blurRad="50800" dist="38100" dir="2700000" algn="tl" rotWithShape="0">
              <a:prstClr val="black">
                <a:alpha val="40000"/>
              </a:prstClr>
            </a:outerShdw>
          </a:effectLst>
        </p:spPr>
      </p:pic>
      <p:pic>
        <p:nvPicPr>
          <p:cNvPr id="10" name="Graphic 9" descr="Ringer with solid fill">
            <a:extLst>
              <a:ext uri="{FF2B5EF4-FFF2-40B4-BE49-F238E27FC236}">
                <a16:creationId xmlns:a16="http://schemas.microsoft.com/office/drawing/2014/main" id="{3AE533F8-AA50-41F8-BB83-1A77443098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45528" y="1980772"/>
            <a:ext cx="583007" cy="583007"/>
          </a:xfrm>
          <a:prstGeom prst="rect">
            <a:avLst/>
          </a:prstGeom>
          <a:effectLst>
            <a:outerShdw blurRad="50800" dist="38100" dir="2700000" algn="tl" rotWithShape="0">
              <a:prstClr val="black">
                <a:alpha val="40000"/>
              </a:prstClr>
            </a:outerShdw>
          </a:effectLst>
        </p:spPr>
      </p:pic>
      <p:pic>
        <p:nvPicPr>
          <p:cNvPr id="12" name="Graphic 11" descr="List with solid fill">
            <a:extLst>
              <a:ext uri="{FF2B5EF4-FFF2-40B4-BE49-F238E27FC236}">
                <a16:creationId xmlns:a16="http://schemas.microsoft.com/office/drawing/2014/main" id="{A0B22C41-736F-407C-B14B-62453235A5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24001" y="1920049"/>
            <a:ext cx="583006" cy="583006"/>
          </a:xfrm>
          <a:prstGeom prst="rect">
            <a:avLst/>
          </a:prstGeom>
          <a:effectLst>
            <a:outerShdw blurRad="50800" dist="38100" dir="2700000" algn="tl" rotWithShape="0">
              <a:prstClr val="black">
                <a:alpha val="40000"/>
              </a:prstClr>
            </a:outerShdw>
          </a:effectLst>
        </p:spPr>
      </p:pic>
      <p:pic>
        <p:nvPicPr>
          <p:cNvPr id="14" name="Graphic 13" descr="Family with two children with solid fill">
            <a:extLst>
              <a:ext uri="{FF2B5EF4-FFF2-40B4-BE49-F238E27FC236}">
                <a16:creationId xmlns:a16="http://schemas.microsoft.com/office/drawing/2014/main" id="{CE3AA3C2-DEBB-4A59-80C1-3E7EDBFBB03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45530" y="3137497"/>
            <a:ext cx="583005" cy="583005"/>
          </a:xfrm>
          <a:prstGeom prst="rect">
            <a:avLst/>
          </a:prstGeom>
          <a:effectLst>
            <a:outerShdw blurRad="50800" dist="38100" dir="2700000" algn="tl" rotWithShape="0">
              <a:prstClr val="black">
                <a:alpha val="40000"/>
              </a:prstClr>
            </a:outerShdw>
          </a:effectLst>
        </p:spPr>
      </p:pic>
      <p:pic>
        <p:nvPicPr>
          <p:cNvPr id="16" name="Graphic 15" descr="Comment Important with solid fill">
            <a:extLst>
              <a:ext uri="{FF2B5EF4-FFF2-40B4-BE49-F238E27FC236}">
                <a16:creationId xmlns:a16="http://schemas.microsoft.com/office/drawing/2014/main" id="{43126EF3-C322-4463-8DC5-03AA4BC1C89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2872508" y="3012380"/>
            <a:ext cx="583006" cy="583006"/>
          </a:xfrm>
          <a:prstGeom prst="rect">
            <a:avLst/>
          </a:prstGeom>
          <a:effectLst>
            <a:outerShdw blurRad="50800" dist="38100" dir="2700000" algn="tl" rotWithShape="0">
              <a:prstClr val="black">
                <a:alpha val="40000"/>
              </a:prstClr>
            </a:outerShdw>
          </a:effectLst>
        </p:spPr>
      </p:pic>
      <p:pic>
        <p:nvPicPr>
          <p:cNvPr id="20" name="Graphic 19" descr="Megaphone1 with solid fill">
            <a:extLst>
              <a:ext uri="{FF2B5EF4-FFF2-40B4-BE49-F238E27FC236}">
                <a16:creationId xmlns:a16="http://schemas.microsoft.com/office/drawing/2014/main" id="{9E70D7B8-BCB7-4E9B-B0C4-D50FBF42569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5512995" y="3111541"/>
            <a:ext cx="583005" cy="583005"/>
          </a:xfrm>
          <a:prstGeom prst="rect">
            <a:avLst/>
          </a:prstGeom>
          <a:effectLst>
            <a:outerShdw blurRad="50800" dist="38100" dir="2700000" algn="tl" rotWithShape="0">
              <a:prstClr val="black">
                <a:alpha val="40000"/>
              </a:prstClr>
            </a:outerShdw>
          </a:effectLst>
        </p:spPr>
      </p:pic>
      <p:pic>
        <p:nvPicPr>
          <p:cNvPr id="22" name="Graphic 21" descr="Police male with solid fill">
            <a:extLst>
              <a:ext uri="{FF2B5EF4-FFF2-40B4-BE49-F238E27FC236}">
                <a16:creationId xmlns:a16="http://schemas.microsoft.com/office/drawing/2014/main" id="{0356DE08-CCAE-4078-BD34-3F9B840EFC3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45529" y="4050696"/>
            <a:ext cx="583006" cy="583006"/>
          </a:xfrm>
          <a:prstGeom prst="rect">
            <a:avLst/>
          </a:prstGeom>
          <a:effectLst>
            <a:outerShdw blurRad="50800" dist="38100" dir="2700000" algn="tl" rotWithShape="0">
              <a:prstClr val="black">
                <a:alpha val="40000"/>
              </a:prstClr>
            </a:outerShdw>
          </a:effectLst>
        </p:spPr>
      </p:pic>
      <p:pic>
        <p:nvPicPr>
          <p:cNvPr id="24" name="Graphic 23" descr="Clipboard with solid fill">
            <a:extLst>
              <a:ext uri="{FF2B5EF4-FFF2-40B4-BE49-F238E27FC236}">
                <a16:creationId xmlns:a16="http://schemas.microsoft.com/office/drawing/2014/main" id="{E34B3776-481E-4C2C-B59E-291E62213C1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497139" y="5036031"/>
            <a:ext cx="583005" cy="583005"/>
          </a:xfrm>
          <a:prstGeom prst="rect">
            <a:avLst/>
          </a:prstGeom>
          <a:effectLst>
            <a:outerShdw blurRad="50800" dist="38100" dir="2700000" algn="tl" rotWithShape="0">
              <a:prstClr val="black">
                <a:alpha val="40000"/>
              </a:prstClr>
            </a:outerShdw>
          </a:effectLst>
        </p:spPr>
      </p:pic>
      <p:pic>
        <p:nvPicPr>
          <p:cNvPr id="26" name="Graphic 25" descr="Group with solid fill">
            <a:extLst>
              <a:ext uri="{FF2B5EF4-FFF2-40B4-BE49-F238E27FC236}">
                <a16:creationId xmlns:a16="http://schemas.microsoft.com/office/drawing/2014/main" id="{9517550C-EB84-473F-9E98-4F5CF918A53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986924" y="4218820"/>
            <a:ext cx="546608" cy="546608"/>
          </a:xfrm>
          <a:prstGeom prst="rect">
            <a:avLst/>
          </a:prstGeom>
          <a:effectLst>
            <a:outerShdw blurRad="50800" dist="38100" dir="2700000" algn="tl" rotWithShape="0">
              <a:prstClr val="black">
                <a:alpha val="40000"/>
              </a:prstClr>
            </a:outerShdw>
          </a:effectLst>
        </p:spPr>
      </p:pic>
      <p:pic>
        <p:nvPicPr>
          <p:cNvPr id="28" name="Graphic 27" descr="Money with solid fill">
            <a:extLst>
              <a:ext uri="{FF2B5EF4-FFF2-40B4-BE49-F238E27FC236}">
                <a16:creationId xmlns:a16="http://schemas.microsoft.com/office/drawing/2014/main" id="{516B2EA8-7541-4DE6-BDEF-738E11E9D51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838339" y="5392897"/>
            <a:ext cx="617173" cy="617173"/>
          </a:xfrm>
          <a:prstGeom prst="rect">
            <a:avLst/>
          </a:prstGeom>
          <a:effectLst>
            <a:outerShdw blurRad="50800" dist="38100" dir="2700000" algn="tl" rotWithShape="0">
              <a:prstClr val="black">
                <a:alpha val="40000"/>
              </a:prstClr>
            </a:outerShdw>
          </a:effectLst>
        </p:spPr>
      </p:pic>
      <p:pic>
        <p:nvPicPr>
          <p:cNvPr id="30" name="Graphic 29" descr="Greek Temple with solid fill">
            <a:extLst>
              <a:ext uri="{FF2B5EF4-FFF2-40B4-BE49-F238E27FC236}">
                <a16:creationId xmlns:a16="http://schemas.microsoft.com/office/drawing/2014/main" id="{592DC879-DFC5-493F-BBC3-B3F23C2A224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986924" y="5296972"/>
            <a:ext cx="546608" cy="546608"/>
          </a:xfrm>
          <a:prstGeom prst="rect">
            <a:avLst/>
          </a:prstGeom>
          <a:effectLst>
            <a:outerShdw blurRad="50800" dist="38100" dir="2700000" algn="tl" rotWithShape="0">
              <a:prstClr val="black">
                <a:alpha val="40000"/>
              </a:prstClr>
            </a:outerShdw>
          </a:effectLst>
        </p:spPr>
      </p:pic>
      <p:pic>
        <p:nvPicPr>
          <p:cNvPr id="32" name="Graphic 31" descr="Bank check with solid fill">
            <a:extLst>
              <a:ext uri="{FF2B5EF4-FFF2-40B4-BE49-F238E27FC236}">
                <a16:creationId xmlns:a16="http://schemas.microsoft.com/office/drawing/2014/main" id="{F97A9E0B-4FCA-4137-BAB8-AE185BBA9B4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838340" y="4114078"/>
            <a:ext cx="617173" cy="617173"/>
          </a:xfrm>
          <a:prstGeom prst="rect">
            <a:avLst/>
          </a:prstGeom>
          <a:effectLst>
            <a:outerShdw blurRad="50800" dist="38100" dir="2700000" algn="tl" rotWithShape="0">
              <a:prstClr val="black">
                <a:alpha val="40000"/>
              </a:prstClr>
            </a:outerShdw>
          </a:effectLst>
        </p:spPr>
      </p:pic>
      <p:pic>
        <p:nvPicPr>
          <p:cNvPr id="34" name="Graphic 33" descr="Shield Tick with solid fill">
            <a:extLst>
              <a:ext uri="{FF2B5EF4-FFF2-40B4-BE49-F238E27FC236}">
                <a16:creationId xmlns:a16="http://schemas.microsoft.com/office/drawing/2014/main" id="{00E03CA7-9910-4F43-A398-A0B23638D120}"/>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512994" y="4073786"/>
            <a:ext cx="583005" cy="583005"/>
          </a:xfrm>
          <a:prstGeom prst="rect">
            <a:avLst/>
          </a:prstGeom>
          <a:effectLst>
            <a:outerShdw blurRad="50800" dist="38100" dir="2700000" algn="tl" rotWithShape="0">
              <a:prstClr val="black">
                <a:alpha val="40000"/>
              </a:prstClr>
            </a:outerShdw>
          </a:effectLst>
        </p:spPr>
      </p:pic>
      <p:pic>
        <p:nvPicPr>
          <p:cNvPr id="36" name="Graphic 35" descr="Classroom with solid fill">
            <a:extLst>
              <a:ext uri="{FF2B5EF4-FFF2-40B4-BE49-F238E27FC236}">
                <a16:creationId xmlns:a16="http://schemas.microsoft.com/office/drawing/2014/main" id="{B1605300-3570-4706-BD5B-19BC4DC6775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513817" y="5143028"/>
            <a:ext cx="617173" cy="6171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45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20000"/>
            <a:lum/>
          </a:blip>
          <a:srcRect/>
          <a:stretch>
            <a:fillRect t="-9000" b="-9000"/>
          </a:stretch>
        </a:blipFill>
        <a:effectLst/>
      </p:bgPr>
    </p:bg>
    <p:spTree>
      <p:nvGrpSpPr>
        <p:cNvPr id="1" name="">
          <a:extLst>
            <a:ext uri="{FF2B5EF4-FFF2-40B4-BE49-F238E27FC236}">
              <a16:creationId xmlns:a16="http://schemas.microsoft.com/office/drawing/2014/main" id="{94D86557-B2E2-ACD0-22BE-5C28909493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372B40-B466-1A63-AB90-B3FD17BF4DCE}"/>
              </a:ext>
            </a:extLst>
          </p:cNvPr>
          <p:cNvSpPr>
            <a:spLocks noGrp="1"/>
          </p:cNvSpPr>
          <p:nvPr>
            <p:ph type="title" idx="4294967295"/>
          </p:nvPr>
        </p:nvSpPr>
        <p:spPr>
          <a:xfrm>
            <a:off x="0" y="550863"/>
            <a:ext cx="10274300" cy="976312"/>
          </a:xfrm>
        </p:spPr>
        <p:txBody>
          <a:bodyPr/>
          <a:lstStyle/>
          <a:p>
            <a:r>
              <a:rPr lang="en-US" dirty="0"/>
              <a:t>FAC Activities / Functions</a:t>
            </a:r>
          </a:p>
        </p:txBody>
      </p:sp>
      <p:graphicFrame>
        <p:nvGraphicFramePr>
          <p:cNvPr id="5" name="Content Placeholder 4">
            <a:extLst>
              <a:ext uri="{FF2B5EF4-FFF2-40B4-BE49-F238E27FC236}">
                <a16:creationId xmlns:a16="http://schemas.microsoft.com/office/drawing/2014/main" id="{5ED68AD5-D8A8-C186-1894-3820D9ACB886}"/>
              </a:ext>
            </a:extLst>
          </p:cNvPr>
          <p:cNvGraphicFramePr>
            <a:graphicFrameLocks noGrp="1"/>
          </p:cNvGraphicFramePr>
          <p:nvPr>
            <p:ph sz="half" idx="4294967295"/>
            <p:extLst>
              <p:ext uri="{D42A27DB-BD31-4B8C-83A1-F6EECF244321}">
                <p14:modId xmlns:p14="http://schemas.microsoft.com/office/powerpoint/2010/main" val="2556777240"/>
              </p:ext>
            </p:extLst>
          </p:nvPr>
        </p:nvGraphicFramePr>
        <p:xfrm>
          <a:off x="390525" y="1785938"/>
          <a:ext cx="11801475" cy="4365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Graphic 2" descr="Open hand outline">
            <a:extLst>
              <a:ext uri="{FF2B5EF4-FFF2-40B4-BE49-F238E27FC236}">
                <a16:creationId xmlns:a16="http://schemas.microsoft.com/office/drawing/2014/main" id="{AA2186BB-5804-E4B1-776A-0FA065F556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58777" y="1863436"/>
            <a:ext cx="1589315" cy="1589315"/>
          </a:xfrm>
          <a:prstGeom prst="rect">
            <a:avLst/>
          </a:prstGeom>
        </p:spPr>
      </p:pic>
      <p:pic>
        <p:nvPicPr>
          <p:cNvPr id="6" name="Graphic 5" descr="Link with solid fill">
            <a:extLst>
              <a:ext uri="{FF2B5EF4-FFF2-40B4-BE49-F238E27FC236}">
                <a16:creationId xmlns:a16="http://schemas.microsoft.com/office/drawing/2014/main" id="{EF6604DF-2CF7-FDDF-C088-FF935C03D77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30771" y="1987723"/>
            <a:ext cx="1207273" cy="1207273"/>
          </a:xfrm>
          <a:prstGeom prst="rect">
            <a:avLst/>
          </a:prstGeom>
        </p:spPr>
      </p:pic>
    </p:spTree>
    <p:extLst>
      <p:ext uri="{BB962C8B-B14F-4D97-AF65-F5344CB8AC3E}">
        <p14:creationId xmlns:p14="http://schemas.microsoft.com/office/powerpoint/2010/main" val="34941962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800F34-9553-3352-C905-F53FE266EBFD}"/>
              </a:ext>
            </a:extLst>
          </p:cNvPr>
          <p:cNvSpPr>
            <a:spLocks noGrp="1"/>
          </p:cNvSpPr>
          <p:nvPr>
            <p:ph sz="quarter" idx="11"/>
          </p:nvPr>
        </p:nvSpPr>
        <p:spPr/>
        <p:txBody>
          <a:bodyPr/>
          <a:lstStyle/>
          <a:p>
            <a:endParaRPr lang="en-US" dirty="0"/>
          </a:p>
        </p:txBody>
      </p:sp>
      <p:sp>
        <p:nvSpPr>
          <p:cNvPr id="6" name="Text Placeholder 5">
            <a:extLst>
              <a:ext uri="{FF2B5EF4-FFF2-40B4-BE49-F238E27FC236}">
                <a16:creationId xmlns:a16="http://schemas.microsoft.com/office/drawing/2014/main" id="{D0FD3F5A-EB8F-EC0F-0563-907FEFC3E0B6}"/>
              </a:ext>
            </a:extLst>
          </p:cNvPr>
          <p:cNvSpPr>
            <a:spLocks noGrp="1"/>
          </p:cNvSpPr>
          <p:nvPr>
            <p:ph type="body" sz="quarter" idx="14"/>
          </p:nvPr>
        </p:nvSpPr>
        <p:spPr/>
        <p:txBody>
          <a:bodyPr/>
          <a:lstStyle/>
          <a:p>
            <a:endParaRPr lang="en-US" dirty="0"/>
          </a:p>
        </p:txBody>
      </p:sp>
      <p:graphicFrame>
        <p:nvGraphicFramePr>
          <p:cNvPr id="4" name="Table 3"/>
          <p:cNvGraphicFramePr>
            <a:graphicFrameLocks noGrp="1"/>
          </p:cNvGraphicFramePr>
          <p:nvPr/>
        </p:nvGraphicFramePr>
        <p:xfrm>
          <a:off x="827314" y="189412"/>
          <a:ext cx="10755086" cy="6241868"/>
        </p:xfrm>
        <a:graphic>
          <a:graphicData uri="http://schemas.openxmlformats.org/drawingml/2006/table">
            <a:tbl>
              <a:tblPr firstRow="1" bandRow="1">
                <a:tableStyleId>{5C22544A-7EE6-4342-B048-85BDC9FD1C3A}</a:tableStyleId>
              </a:tblPr>
              <a:tblGrid>
                <a:gridCol w="5412953">
                  <a:extLst>
                    <a:ext uri="{9D8B030D-6E8A-4147-A177-3AD203B41FA5}">
                      <a16:colId xmlns:a16="http://schemas.microsoft.com/office/drawing/2014/main" val="789965055"/>
                    </a:ext>
                  </a:extLst>
                </a:gridCol>
                <a:gridCol w="5342133">
                  <a:extLst>
                    <a:ext uri="{9D8B030D-6E8A-4147-A177-3AD203B41FA5}">
                      <a16:colId xmlns:a16="http://schemas.microsoft.com/office/drawing/2014/main" val="3657173323"/>
                    </a:ext>
                  </a:extLst>
                </a:gridCol>
              </a:tblGrid>
              <a:tr h="688002">
                <a:tc>
                  <a:txBody>
                    <a:bodyPr/>
                    <a:lstStyle/>
                    <a:p>
                      <a:r>
                        <a:rPr lang="en-US" sz="2800" dirty="0"/>
                        <a:t>Who </a:t>
                      </a:r>
                      <a:r>
                        <a:rPr lang="en-US" sz="2800" i="1" dirty="0">
                          <a:solidFill>
                            <a:srgbClr val="C00000"/>
                          </a:solidFill>
                        </a:rPr>
                        <a:t>Needs</a:t>
                      </a:r>
                      <a:r>
                        <a:rPr lang="en-US" sz="2800" dirty="0"/>
                        <a:t> to be at a FAC?</a:t>
                      </a:r>
                    </a:p>
                  </a:txBody>
                  <a:tcPr/>
                </a:tc>
                <a:tc>
                  <a:txBody>
                    <a:bodyPr/>
                    <a:lstStyle/>
                    <a:p>
                      <a:endParaRPr lang="en-US" dirty="0"/>
                    </a:p>
                  </a:txBody>
                  <a:tcPr/>
                </a:tc>
                <a:extLst>
                  <a:ext uri="{0D108BD9-81ED-4DB2-BD59-A6C34878D82A}">
                    <a16:rowId xmlns:a16="http://schemas.microsoft.com/office/drawing/2014/main" val="1999795705"/>
                  </a:ext>
                </a:extLst>
              </a:tr>
              <a:tr h="1554454">
                <a:tc>
                  <a:txBody>
                    <a:bodyPr/>
                    <a:lstStyle/>
                    <a:p>
                      <a:r>
                        <a:rPr lang="en-US" sz="2400" dirty="0"/>
                        <a:t>FAC Lead</a:t>
                      </a:r>
                    </a:p>
                    <a:p>
                      <a:r>
                        <a:rPr lang="en-US" sz="2400" dirty="0"/>
                        <a:t>Community</a:t>
                      </a:r>
                      <a:r>
                        <a:rPr lang="en-US" sz="2400" baseline="0" dirty="0"/>
                        <a:t> Partner Coordinator</a:t>
                      </a:r>
                      <a:endParaRPr lang="en-US" sz="2400" dirty="0"/>
                    </a:p>
                  </a:txBody>
                  <a:tcPr/>
                </a:tc>
                <a:tc>
                  <a:txBody>
                    <a:bodyPr/>
                    <a:lstStyle/>
                    <a:p>
                      <a:r>
                        <a:rPr lang="en-US" sz="2400" dirty="0"/>
                        <a:t>Feeding</a:t>
                      </a:r>
                      <a:r>
                        <a:rPr lang="en-US" sz="2400" baseline="0" dirty="0"/>
                        <a:t> / Comfort Care</a:t>
                      </a:r>
                      <a:endParaRPr lang="en-US" sz="2400" dirty="0"/>
                    </a:p>
                    <a:p>
                      <a:pPr lvl="1"/>
                      <a:r>
                        <a:rPr lang="en-US" sz="2400" dirty="0"/>
                        <a:t>Community -- VOAD</a:t>
                      </a:r>
                    </a:p>
                    <a:p>
                      <a:pPr lvl="1"/>
                      <a:r>
                        <a:rPr lang="en-US" sz="2400" dirty="0"/>
                        <a:t>Transportation Carrier or business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a:t>Red Cross</a:t>
                      </a:r>
                    </a:p>
                  </a:txBody>
                  <a:tcPr/>
                </a:tc>
                <a:extLst>
                  <a:ext uri="{0D108BD9-81ED-4DB2-BD59-A6C34878D82A}">
                    <a16:rowId xmlns:a16="http://schemas.microsoft.com/office/drawing/2014/main" val="770032488"/>
                  </a:ext>
                </a:extLst>
              </a:tr>
              <a:tr h="1145836">
                <a:tc>
                  <a:txBody>
                    <a:bodyPr/>
                    <a:lstStyle/>
                    <a:p>
                      <a:r>
                        <a:rPr lang="en-US" sz="2400" dirty="0"/>
                        <a:t>Disaster Mental Health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a:t>Local / State Teams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a:t>Red Cross</a:t>
                      </a:r>
                    </a:p>
                  </a:txBody>
                  <a:tcPr/>
                </a:tc>
                <a:tc>
                  <a:txBody>
                    <a:bodyPr/>
                    <a:lstStyle/>
                    <a:p>
                      <a:pPr algn="l" defTabSz="685800" rtl="0" eaLnBrk="1" latinLnBrk="0" hangingPunct="1"/>
                      <a:r>
                        <a:rPr lang="en-US" sz="2400" kern="1200" dirty="0">
                          <a:solidFill>
                            <a:schemeClr val="dk1"/>
                          </a:solidFill>
                          <a:latin typeface="+mn-lt"/>
                          <a:ea typeface="+mn-ea"/>
                          <a:cs typeface="+mn-cs"/>
                        </a:rPr>
                        <a:t>Health Services</a:t>
                      </a:r>
                    </a:p>
                    <a:p>
                      <a:pPr algn="l" defTabSz="685800" rtl="0" eaLnBrk="1" latinLnBrk="0" hangingPunct="1"/>
                      <a:r>
                        <a:rPr lang="en-US" sz="2400" kern="1200" dirty="0">
                          <a:solidFill>
                            <a:schemeClr val="dk1"/>
                          </a:solidFill>
                          <a:latin typeface="+mn-lt"/>
                          <a:ea typeface="+mn-ea"/>
                          <a:cs typeface="+mn-cs"/>
                        </a:rPr>
                        <a:t>     EMS</a:t>
                      </a:r>
                    </a:p>
                    <a:p>
                      <a:pPr algn="l" defTabSz="685800" rtl="0" eaLnBrk="1" latinLnBrk="0" hangingPunct="1"/>
                      <a:r>
                        <a:rPr lang="en-US" sz="2400" kern="1200" dirty="0">
                          <a:solidFill>
                            <a:schemeClr val="dk1"/>
                          </a:solidFill>
                          <a:latin typeface="+mn-lt"/>
                          <a:ea typeface="+mn-ea"/>
                          <a:cs typeface="+mn-cs"/>
                        </a:rPr>
                        <a:t>     Red Cross</a:t>
                      </a:r>
                    </a:p>
                  </a:txBody>
                  <a:tcPr/>
                </a:tc>
                <a:extLst>
                  <a:ext uri="{0D108BD9-81ED-4DB2-BD59-A6C34878D82A}">
                    <a16:rowId xmlns:a16="http://schemas.microsoft.com/office/drawing/2014/main" val="1241326856"/>
                  </a:ext>
                </a:extLst>
              </a:tr>
              <a:tr h="1347626">
                <a:tc>
                  <a:txBody>
                    <a:bodyPr/>
                    <a:lstStyle/>
                    <a:p>
                      <a:r>
                        <a:rPr lang="en-US" sz="2400" dirty="0"/>
                        <a:t>Disaster Spiritual Care</a:t>
                      </a:r>
                    </a:p>
                    <a:p>
                      <a:pPr lvl="1"/>
                      <a:r>
                        <a:rPr lang="en-US" sz="2400" dirty="0"/>
                        <a:t>Red Cross</a:t>
                      </a:r>
                    </a:p>
                    <a:p>
                      <a:pPr lvl="1"/>
                      <a:r>
                        <a:rPr lang="en-US" sz="2400" dirty="0"/>
                        <a:t>Local Partners (VOAD Guidelines)</a:t>
                      </a:r>
                    </a:p>
                  </a:txBody>
                  <a:tcPr/>
                </a:tc>
                <a:tc>
                  <a:txBody>
                    <a:bodyPr/>
                    <a:lstStyle/>
                    <a:p>
                      <a:r>
                        <a:rPr lang="en-US" sz="2400" dirty="0"/>
                        <a:t>ME / Coroner (possibly)</a:t>
                      </a:r>
                    </a:p>
                  </a:txBody>
                  <a:tcPr/>
                </a:tc>
                <a:extLst>
                  <a:ext uri="{0D108BD9-81ED-4DB2-BD59-A6C34878D82A}">
                    <a16:rowId xmlns:a16="http://schemas.microsoft.com/office/drawing/2014/main" val="6425348"/>
                  </a:ext>
                </a:extLst>
              </a:tr>
              <a:tr h="1380880">
                <a:tc>
                  <a:txBody>
                    <a:bodyPr/>
                    <a:lstStyle/>
                    <a:p>
                      <a:r>
                        <a:rPr lang="en-US" sz="2400" dirty="0"/>
                        <a:t>Victim Advocates</a:t>
                      </a:r>
                    </a:p>
                    <a:p>
                      <a:pPr lvl="1"/>
                      <a:r>
                        <a:rPr lang="en-US" sz="2400" dirty="0"/>
                        <a:t>Crime Victim’s Compensation</a:t>
                      </a:r>
                    </a:p>
                    <a:p>
                      <a:pPr lvl="1"/>
                      <a:r>
                        <a:rPr lang="en-US" sz="2400" dirty="0"/>
                        <a:t>FBI Victim Services Division</a:t>
                      </a:r>
                    </a:p>
                    <a:p>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Law Enforcement (low key to meet with victims who need to be interviewed)</a:t>
                      </a:r>
                    </a:p>
                    <a:p>
                      <a:endParaRPr lang="en-US" dirty="0"/>
                    </a:p>
                  </a:txBody>
                  <a:tcPr/>
                </a:tc>
                <a:extLst>
                  <a:ext uri="{0D108BD9-81ED-4DB2-BD59-A6C34878D82A}">
                    <a16:rowId xmlns:a16="http://schemas.microsoft.com/office/drawing/2014/main" val="885771417"/>
                  </a:ext>
                </a:extLst>
              </a:tr>
            </a:tbl>
          </a:graphicData>
        </a:graphic>
      </p:graphicFrame>
    </p:spTree>
    <p:extLst>
      <p:ext uri="{BB962C8B-B14F-4D97-AF65-F5344CB8AC3E}">
        <p14:creationId xmlns:p14="http://schemas.microsoft.com/office/powerpoint/2010/main" val="341277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ABB5F6B-7D86-C7B5-2E91-2012CCB2DCA0}"/>
              </a:ext>
            </a:extLst>
          </p:cNvPr>
          <p:cNvSpPr>
            <a:spLocks noGrp="1"/>
          </p:cNvSpPr>
          <p:nvPr>
            <p:ph sz="quarter" idx="11"/>
          </p:nvPr>
        </p:nvSpPr>
        <p:spPr/>
        <p:txBody>
          <a:bodyPr/>
          <a:lstStyle/>
          <a:p>
            <a:endParaRPr lang="en-US" dirty="0"/>
          </a:p>
        </p:txBody>
      </p:sp>
      <p:sp>
        <p:nvSpPr>
          <p:cNvPr id="7" name="Text Placeholder 6">
            <a:extLst>
              <a:ext uri="{FF2B5EF4-FFF2-40B4-BE49-F238E27FC236}">
                <a16:creationId xmlns:a16="http://schemas.microsoft.com/office/drawing/2014/main" id="{91276446-984B-D735-E19F-0A435A254375}"/>
              </a:ext>
            </a:extLst>
          </p:cNvPr>
          <p:cNvSpPr>
            <a:spLocks noGrp="1"/>
          </p:cNvSpPr>
          <p:nvPr>
            <p:ph type="body" sz="quarter" idx="14"/>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87380557"/>
              </p:ext>
            </p:extLst>
          </p:nvPr>
        </p:nvGraphicFramePr>
        <p:xfrm>
          <a:off x="1232807" y="261259"/>
          <a:ext cx="9601202" cy="5548992"/>
        </p:xfrm>
        <a:graphic>
          <a:graphicData uri="http://schemas.openxmlformats.org/drawingml/2006/table">
            <a:tbl>
              <a:tblPr firstRow="1" bandRow="1">
                <a:tableStyleId>{5C22544A-7EE6-4342-B048-85BDC9FD1C3A}</a:tableStyleId>
              </a:tblPr>
              <a:tblGrid>
                <a:gridCol w="4800601">
                  <a:extLst>
                    <a:ext uri="{9D8B030D-6E8A-4147-A177-3AD203B41FA5}">
                      <a16:colId xmlns:a16="http://schemas.microsoft.com/office/drawing/2014/main" val="782620114"/>
                    </a:ext>
                  </a:extLst>
                </a:gridCol>
                <a:gridCol w="4800601">
                  <a:extLst>
                    <a:ext uri="{9D8B030D-6E8A-4147-A177-3AD203B41FA5}">
                      <a16:colId xmlns:a16="http://schemas.microsoft.com/office/drawing/2014/main" val="3031759457"/>
                    </a:ext>
                  </a:extLst>
                </a:gridCol>
              </a:tblGrid>
              <a:tr h="788375">
                <a:tc>
                  <a:txBody>
                    <a:bodyPr/>
                    <a:lstStyle/>
                    <a:p>
                      <a:r>
                        <a:rPr lang="en-US" sz="2800" dirty="0"/>
                        <a:t>Who </a:t>
                      </a:r>
                      <a:r>
                        <a:rPr lang="en-US" sz="2800" i="1" dirty="0">
                          <a:solidFill>
                            <a:srgbClr val="C00000"/>
                          </a:solidFill>
                        </a:rPr>
                        <a:t>can</a:t>
                      </a:r>
                      <a:r>
                        <a:rPr lang="en-US" sz="2800" dirty="0"/>
                        <a:t> be at a FAC?</a:t>
                      </a:r>
                    </a:p>
                  </a:txBody>
                  <a:tcPr/>
                </a:tc>
                <a:tc>
                  <a:txBody>
                    <a:bodyPr/>
                    <a:lstStyle/>
                    <a:p>
                      <a:endParaRPr lang="en-US" sz="2400" dirty="0"/>
                    </a:p>
                  </a:txBody>
                  <a:tcPr/>
                </a:tc>
                <a:extLst>
                  <a:ext uri="{0D108BD9-81ED-4DB2-BD59-A6C34878D82A}">
                    <a16:rowId xmlns:a16="http://schemas.microsoft.com/office/drawing/2014/main" val="2856505767"/>
                  </a:ext>
                </a:extLst>
              </a:tr>
              <a:tr h="2250317">
                <a:tc>
                  <a:txBody>
                    <a:bodyPr/>
                    <a:lstStyle/>
                    <a:p>
                      <a:r>
                        <a:rPr lang="en-US" sz="2400" dirty="0"/>
                        <a:t>Legal Guidance </a:t>
                      </a:r>
                    </a:p>
                    <a:p>
                      <a:pPr lvl="1"/>
                      <a:r>
                        <a:rPr lang="en-US" sz="2400" dirty="0"/>
                        <a:t>Custody issues</a:t>
                      </a:r>
                    </a:p>
                    <a:p>
                      <a:pPr lvl="1"/>
                      <a:r>
                        <a:rPr lang="en-US" sz="2400" dirty="0"/>
                        <a:t>Protection against “Ambulance Chasers”</a:t>
                      </a:r>
                    </a:p>
                    <a:p>
                      <a:pPr lvl="1"/>
                      <a:r>
                        <a:rPr lang="en-US" sz="2400" dirty="0"/>
                        <a:t>Immigration issues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Department of Social Services</a:t>
                      </a:r>
                    </a:p>
                    <a:p>
                      <a:r>
                        <a:rPr lang="en-US" sz="2400" dirty="0"/>
                        <a:t>         Child Custody</a:t>
                      </a:r>
                    </a:p>
                    <a:p>
                      <a:r>
                        <a:rPr lang="en-US" sz="2400" dirty="0"/>
                        <a:t>         Disability Insurance</a:t>
                      </a:r>
                    </a:p>
                    <a:p>
                      <a:r>
                        <a:rPr lang="en-US" sz="2400" dirty="0"/>
                        <a:t>         Benefits</a:t>
                      </a:r>
                    </a:p>
                  </a:txBody>
                  <a:tcPr/>
                </a:tc>
                <a:extLst>
                  <a:ext uri="{0D108BD9-81ED-4DB2-BD59-A6C34878D82A}">
                    <a16:rowId xmlns:a16="http://schemas.microsoft.com/office/drawing/2014/main" val="3548732270"/>
                  </a:ext>
                </a:extLst>
              </a:tr>
              <a:tr h="1721925">
                <a:tc>
                  <a:txBody>
                    <a:bodyPr/>
                    <a:lstStyle/>
                    <a:p>
                      <a:r>
                        <a:rPr lang="en-US" sz="2400" dirty="0"/>
                        <a:t>Travel Assistance</a:t>
                      </a:r>
                    </a:p>
                    <a:p>
                      <a:pPr lvl="1"/>
                      <a:r>
                        <a:rPr lang="en-US" sz="2400" dirty="0"/>
                        <a:t>Hotels / AirBNB</a:t>
                      </a:r>
                    </a:p>
                    <a:p>
                      <a:pPr lvl="1"/>
                      <a:r>
                        <a:rPr lang="en-US" sz="2400" dirty="0"/>
                        <a:t>Airlines</a:t>
                      </a:r>
                    </a:p>
                    <a:p>
                      <a:pPr marL="342900" marR="0" lvl="1" indent="0" algn="l" defTabSz="685800" rtl="0" eaLnBrk="1" fontAlgn="auto" latinLnBrk="0" hangingPunct="1">
                        <a:lnSpc>
                          <a:spcPct val="100000"/>
                        </a:lnSpc>
                        <a:spcBef>
                          <a:spcPts val="0"/>
                        </a:spcBef>
                        <a:spcAft>
                          <a:spcPts val="0"/>
                        </a:spcAft>
                        <a:buClrTx/>
                        <a:buSzTx/>
                        <a:buFontTx/>
                        <a:buNone/>
                        <a:tabLst/>
                        <a:defRPr/>
                      </a:pPr>
                      <a:r>
                        <a:rPr lang="en-US" sz="2400" dirty="0"/>
                        <a:t>Taxicabs / Ride Share</a:t>
                      </a:r>
                    </a:p>
                  </a:txBody>
                  <a:tcPr/>
                </a:tc>
                <a:tc>
                  <a:txBody>
                    <a:bodyPr/>
                    <a:lstStyle/>
                    <a:p>
                      <a:r>
                        <a:rPr lang="en-US" sz="2400" dirty="0"/>
                        <a:t>Department of Motor Vehicles</a:t>
                      </a:r>
                    </a:p>
                    <a:p>
                      <a:pPr lvl="1"/>
                      <a:r>
                        <a:rPr lang="en-US" sz="2400" dirty="0"/>
                        <a:t>IDs</a:t>
                      </a:r>
                    </a:p>
                    <a:p>
                      <a:pPr lvl="1"/>
                      <a:r>
                        <a:rPr lang="en-US" sz="2400" dirty="0"/>
                        <a:t>Vehicle ownership</a:t>
                      </a:r>
                    </a:p>
                  </a:txBody>
                  <a:tcPr/>
                </a:tc>
                <a:extLst>
                  <a:ext uri="{0D108BD9-81ED-4DB2-BD59-A6C34878D82A}">
                    <a16:rowId xmlns:a16="http://schemas.microsoft.com/office/drawing/2014/main" val="914131086"/>
                  </a:ext>
                </a:extLst>
              </a:tr>
              <a:tr h="788375">
                <a:tc>
                  <a:txBody>
                    <a:bodyPr/>
                    <a:lstStyle/>
                    <a:p>
                      <a:pPr marL="53975" marR="0" lvl="1" indent="-53975" algn="l" defTabSz="685800" rtl="0" eaLnBrk="1" fontAlgn="auto" latinLnBrk="0" hangingPunct="1">
                        <a:lnSpc>
                          <a:spcPct val="100000"/>
                        </a:lnSpc>
                        <a:spcBef>
                          <a:spcPts val="0"/>
                        </a:spcBef>
                        <a:spcAft>
                          <a:spcPts val="0"/>
                        </a:spcAft>
                        <a:buClrTx/>
                        <a:buSzTx/>
                        <a:buFontTx/>
                        <a:buNone/>
                        <a:tabLst/>
                        <a:defRPr/>
                      </a:pPr>
                      <a:r>
                        <a:rPr lang="en-US" sz="2400" dirty="0"/>
                        <a:t>Disaster</a:t>
                      </a:r>
                      <a:r>
                        <a:rPr lang="en-US" sz="2400" baseline="0" dirty="0"/>
                        <a:t> Child Care Services</a:t>
                      </a:r>
                      <a:endParaRPr lang="en-US" sz="2400" dirty="0"/>
                    </a:p>
                  </a:txBody>
                  <a:tcPr/>
                </a:tc>
                <a:tc>
                  <a:txBody>
                    <a:bodyPr/>
                    <a:lstStyle/>
                    <a:p>
                      <a:pPr lvl="1"/>
                      <a:endParaRPr lang="en-US" dirty="0"/>
                    </a:p>
                  </a:txBody>
                  <a:tcPr/>
                </a:tc>
                <a:extLst>
                  <a:ext uri="{0D108BD9-81ED-4DB2-BD59-A6C34878D82A}">
                    <a16:rowId xmlns:a16="http://schemas.microsoft.com/office/drawing/2014/main" val="3764737534"/>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9150" y="4555332"/>
            <a:ext cx="2946400" cy="2209800"/>
          </a:xfrm>
          <a:prstGeom prst="rect">
            <a:avLst/>
          </a:prstGeom>
        </p:spPr>
      </p:pic>
    </p:spTree>
    <p:extLst>
      <p:ext uri="{BB962C8B-B14F-4D97-AF65-F5344CB8AC3E}">
        <p14:creationId xmlns:p14="http://schemas.microsoft.com/office/powerpoint/2010/main" val="425600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2EDE541-9A28-1890-33B8-EE271F6BCFA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473CC60-7EA0-1A2A-4EFA-BABF26CA9CF5}"/>
              </a:ext>
            </a:extLst>
          </p:cNvPr>
          <p:cNvSpPr/>
          <p:nvPr/>
        </p:nvSpPr>
        <p:spPr>
          <a:xfrm>
            <a:off x="0" y="-2770"/>
            <a:ext cx="12192000" cy="917169"/>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Picture Placeholder 8">
            <a:extLst>
              <a:ext uri="{FF2B5EF4-FFF2-40B4-BE49-F238E27FC236}">
                <a16:creationId xmlns:a16="http://schemas.microsoft.com/office/drawing/2014/main" id="{8351E140-E31F-3E8F-AD8D-178F1C92BD70}"/>
              </a:ext>
            </a:extLst>
          </p:cNvPr>
          <p:cNvSpPr>
            <a:spLocks noGrp="1"/>
          </p:cNvSpPr>
          <p:nvPr>
            <p:ph type="pic" sz="quarter" idx="14"/>
          </p:nvPr>
        </p:nvSpPr>
        <p:spPr/>
        <p:txBody>
          <a:bodyPr/>
          <a:lstStyle/>
          <a:p>
            <a:endParaRPr lang="en-US" dirty="0"/>
          </a:p>
        </p:txBody>
      </p:sp>
      <p:sp>
        <p:nvSpPr>
          <p:cNvPr id="2" name="Title 1">
            <a:extLst>
              <a:ext uri="{FF2B5EF4-FFF2-40B4-BE49-F238E27FC236}">
                <a16:creationId xmlns:a16="http://schemas.microsoft.com/office/drawing/2014/main" id="{E78AB95F-AA6D-530A-CA63-B0C06C42357C}"/>
              </a:ext>
            </a:extLst>
          </p:cNvPr>
          <p:cNvSpPr>
            <a:spLocks noGrp="1"/>
          </p:cNvSpPr>
          <p:nvPr>
            <p:ph type="title"/>
          </p:nvPr>
        </p:nvSpPr>
        <p:spPr>
          <a:xfrm>
            <a:off x="747932" y="227214"/>
            <a:ext cx="5486400" cy="457199"/>
          </a:xfrm>
        </p:spPr>
        <p:txBody>
          <a:bodyPr wrap="square" anchor="ctr">
            <a:normAutofit fontScale="90000"/>
          </a:bodyPr>
          <a:lstStyle/>
          <a:p>
            <a:r>
              <a:rPr lang="en-US" sz="3900" b="1" dirty="0">
                <a:solidFill>
                  <a:schemeClr val="bg1"/>
                </a:solidFill>
              </a:rPr>
              <a:t> </a:t>
            </a:r>
            <a:r>
              <a:rPr lang="en-US" sz="4000" dirty="0">
                <a:solidFill>
                  <a:schemeClr val="bg1"/>
                </a:solidFill>
              </a:rPr>
              <a:t>FAC Logistics</a:t>
            </a:r>
            <a:endParaRPr lang="en-US" sz="3900" dirty="0">
              <a:solidFill>
                <a:schemeClr val="bg1"/>
              </a:solidFill>
            </a:endParaRPr>
          </a:p>
        </p:txBody>
      </p:sp>
      <p:sp>
        <p:nvSpPr>
          <p:cNvPr id="8" name="Content Placeholder 7">
            <a:extLst>
              <a:ext uri="{FF2B5EF4-FFF2-40B4-BE49-F238E27FC236}">
                <a16:creationId xmlns:a16="http://schemas.microsoft.com/office/drawing/2014/main" id="{02B785A2-6B3F-E626-5BA6-E21031ED3A94}"/>
              </a:ext>
            </a:extLst>
          </p:cNvPr>
          <p:cNvSpPr>
            <a:spLocks noGrp="1"/>
          </p:cNvSpPr>
          <p:nvPr>
            <p:ph sz="quarter" idx="10"/>
          </p:nvPr>
        </p:nvSpPr>
        <p:spPr>
          <a:xfrm>
            <a:off x="314077" y="1445844"/>
            <a:ext cx="5486400" cy="4495800"/>
          </a:xfrm>
        </p:spPr>
        <p:txBody>
          <a:bodyPr/>
          <a:lstStyle/>
          <a:p>
            <a:r>
              <a:rPr lang="en-US" sz="3600" dirty="0">
                <a:solidFill>
                  <a:schemeClr val="bg1"/>
                </a:solidFill>
              </a:rPr>
              <a:t>FAC Protocols</a:t>
            </a:r>
          </a:p>
          <a:p>
            <a:r>
              <a:rPr lang="en-US" sz="3600" dirty="0">
                <a:solidFill>
                  <a:schemeClr val="bg1"/>
                </a:solidFill>
              </a:rPr>
              <a:t>Companion Instructions</a:t>
            </a:r>
          </a:p>
          <a:p>
            <a:r>
              <a:rPr lang="en-US" sz="3600" dirty="0">
                <a:solidFill>
                  <a:schemeClr val="bg1"/>
                </a:solidFill>
              </a:rPr>
              <a:t>Resource Guide</a:t>
            </a:r>
          </a:p>
          <a:p>
            <a:pPr lvl="1"/>
            <a:r>
              <a:rPr lang="en-US" sz="2800" dirty="0">
                <a:solidFill>
                  <a:schemeClr val="bg1"/>
                </a:solidFill>
              </a:rPr>
              <a:t>What is available?</a:t>
            </a:r>
          </a:p>
          <a:p>
            <a:pPr lvl="1"/>
            <a:r>
              <a:rPr lang="en-US" sz="2800" dirty="0">
                <a:solidFill>
                  <a:schemeClr val="bg1"/>
                </a:solidFill>
              </a:rPr>
              <a:t>Who is providing it?</a:t>
            </a:r>
          </a:p>
          <a:p>
            <a:pPr lvl="1"/>
            <a:r>
              <a:rPr lang="en-US" sz="2800" dirty="0">
                <a:solidFill>
                  <a:schemeClr val="bg1"/>
                </a:solidFill>
              </a:rPr>
              <a:t>Who qualifies?</a:t>
            </a:r>
          </a:p>
          <a:p>
            <a:pPr lvl="1"/>
            <a:r>
              <a:rPr lang="en-US" sz="2800" dirty="0">
                <a:solidFill>
                  <a:schemeClr val="bg1"/>
                </a:solidFill>
              </a:rPr>
              <a:t>How does someone access the benefit?</a:t>
            </a:r>
          </a:p>
          <a:p>
            <a:pPr lvl="1"/>
            <a:r>
              <a:rPr lang="en-US" sz="2800" dirty="0">
                <a:solidFill>
                  <a:schemeClr val="bg1"/>
                </a:solidFill>
              </a:rPr>
              <a:t>How long will it be available?</a:t>
            </a:r>
          </a:p>
          <a:p>
            <a:endParaRPr lang="en-US" dirty="0"/>
          </a:p>
        </p:txBody>
      </p:sp>
      <p:pic>
        <p:nvPicPr>
          <p:cNvPr id="6" name="Picture 5">
            <a:extLst>
              <a:ext uri="{FF2B5EF4-FFF2-40B4-BE49-F238E27FC236}">
                <a16:creationId xmlns:a16="http://schemas.microsoft.com/office/drawing/2014/main" id="{FA0F75E0-A990-FC00-1638-AEAEB7206297}"/>
              </a:ext>
            </a:extLst>
          </p:cNvPr>
          <p:cNvPicPr>
            <a:picLocks noChangeAspect="1"/>
          </p:cNvPicPr>
          <p:nvPr/>
        </p:nvPicPr>
        <p:blipFill>
          <a:blip r:embed="rId3"/>
          <a:stretch>
            <a:fillRect/>
          </a:stretch>
        </p:blipFill>
        <p:spPr>
          <a:xfrm>
            <a:off x="6248400" y="1819555"/>
            <a:ext cx="5841686" cy="3218889"/>
          </a:xfrm>
          <a:prstGeom prst="rect">
            <a:avLst/>
          </a:prstGeom>
        </p:spPr>
      </p:pic>
    </p:spTree>
    <p:extLst>
      <p:ext uri="{BB962C8B-B14F-4D97-AF65-F5344CB8AC3E}">
        <p14:creationId xmlns:p14="http://schemas.microsoft.com/office/powerpoint/2010/main" val="424677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39AF5D4-68B4-5226-7DB1-41F87B12559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AE320F1-8467-F328-0C62-4DBABA86D12F}"/>
              </a:ext>
            </a:extLst>
          </p:cNvPr>
          <p:cNvSpPr/>
          <p:nvPr/>
        </p:nvSpPr>
        <p:spPr>
          <a:xfrm>
            <a:off x="0" y="-2770"/>
            <a:ext cx="12192000" cy="91716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BB889048-1C92-8121-CF9B-6CAEE92E743C}"/>
              </a:ext>
            </a:extLst>
          </p:cNvPr>
          <p:cNvSpPr>
            <a:spLocks noGrp="1"/>
          </p:cNvSpPr>
          <p:nvPr>
            <p:ph type="title" idx="4294967295"/>
          </p:nvPr>
        </p:nvSpPr>
        <p:spPr>
          <a:xfrm>
            <a:off x="0" y="-3175"/>
            <a:ext cx="10718800" cy="915988"/>
          </a:xfrm>
        </p:spPr>
        <p:txBody>
          <a:bodyPr wrap="square" anchor="ctr">
            <a:normAutofit/>
          </a:bodyPr>
          <a:lstStyle/>
          <a:p>
            <a:r>
              <a:rPr lang="en-US" sz="3900" b="1" dirty="0">
                <a:solidFill>
                  <a:schemeClr val="bg1"/>
                </a:solidFill>
              </a:rPr>
              <a:t>    </a:t>
            </a:r>
            <a:r>
              <a:rPr lang="en-US" sz="3900" dirty="0">
                <a:solidFill>
                  <a:schemeClr val="bg1"/>
                </a:solidFill>
              </a:rPr>
              <a:t>Behavioral Health</a:t>
            </a:r>
          </a:p>
        </p:txBody>
      </p:sp>
      <p:pic>
        <p:nvPicPr>
          <p:cNvPr id="1030" name="Picture 6" descr="Young adult in counseling">
            <a:extLst>
              <a:ext uri="{FF2B5EF4-FFF2-40B4-BE49-F238E27FC236}">
                <a16:creationId xmlns:a16="http://schemas.microsoft.com/office/drawing/2014/main" id="{FB467A99-699C-E8ED-B876-CDCB824D6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431" b="13431"/>
          <a:stretch/>
        </p:blipFill>
        <p:spPr bwMode="auto">
          <a:xfrm>
            <a:off x="0" y="913345"/>
            <a:ext cx="12192000" cy="59446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BC6842-5CB2-1EC8-1F4B-543A41409AF9}"/>
              </a:ext>
            </a:extLst>
          </p:cNvPr>
          <p:cNvSpPr txBox="1"/>
          <p:nvPr/>
        </p:nvSpPr>
        <p:spPr>
          <a:xfrm>
            <a:off x="340241" y="4561976"/>
            <a:ext cx="8218968" cy="1671227"/>
          </a:xfrm>
          <a:prstGeom prst="rect">
            <a:avLst/>
          </a:prstGeom>
          <a:solidFill>
            <a:schemeClr val="tx2">
              <a:lumMod val="75000"/>
              <a:lumOff val="25000"/>
              <a:alpha val="79000"/>
            </a:schemeClr>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Need a robust system that you can prioritize victims into for long term care. You may need to augment existing system in order to make that happen.</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2990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Content Placeholder 15" descr="Classroom of students raising their hands in front of a teacher">
            <a:extLst>
              <a:ext uri="{FF2B5EF4-FFF2-40B4-BE49-F238E27FC236}">
                <a16:creationId xmlns:a16="http://schemas.microsoft.com/office/drawing/2014/main" id="{36BEA7C7-3AF7-4A59-7D82-4496B27C1FF8}"/>
              </a:ext>
            </a:extLst>
          </p:cNvPr>
          <p:cNvPicPr>
            <a:picLocks noGrp="1" noChangeAspect="1"/>
          </p:cNvPicPr>
          <p:nvPr>
            <p:ph sz="half" idx="4294967295"/>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4281" b="14281"/>
          <a:stretch/>
        </p:blipFill>
        <p:spPr>
          <a:xfrm>
            <a:off x="0" y="912813"/>
            <a:ext cx="12217400" cy="5945187"/>
          </a:xfrm>
        </p:spPr>
      </p:pic>
      <p:sp>
        <p:nvSpPr>
          <p:cNvPr id="2" name="Title 1">
            <a:extLst>
              <a:ext uri="{FF2B5EF4-FFF2-40B4-BE49-F238E27FC236}">
                <a16:creationId xmlns:a16="http://schemas.microsoft.com/office/drawing/2014/main" id="{7491C580-BC77-F452-E6BA-F11845C2AE0C}"/>
              </a:ext>
            </a:extLst>
          </p:cNvPr>
          <p:cNvSpPr>
            <a:spLocks noGrp="1"/>
          </p:cNvSpPr>
          <p:nvPr>
            <p:ph type="title" idx="4294967295"/>
          </p:nvPr>
        </p:nvSpPr>
        <p:spPr>
          <a:xfrm>
            <a:off x="0" y="-3175"/>
            <a:ext cx="10718800" cy="915988"/>
          </a:xfrm>
        </p:spPr>
        <p:txBody>
          <a:bodyPr wrap="square" anchor="ctr">
            <a:normAutofit/>
          </a:bodyPr>
          <a:lstStyle/>
          <a:p>
            <a:r>
              <a:rPr lang="en-US" sz="3900" b="1" dirty="0">
                <a:solidFill>
                  <a:schemeClr val="bg1"/>
                </a:solidFill>
              </a:rPr>
              <a:t>Lesson 5: </a:t>
            </a:r>
            <a:r>
              <a:rPr lang="en-US" sz="3900" dirty="0">
                <a:solidFill>
                  <a:schemeClr val="bg1"/>
                </a:solidFill>
              </a:rPr>
              <a:t>Volunteer Management</a:t>
            </a:r>
          </a:p>
        </p:txBody>
      </p:sp>
      <p:sp>
        <p:nvSpPr>
          <p:cNvPr id="7" name="Rectangle 6">
            <a:extLst>
              <a:ext uri="{FF2B5EF4-FFF2-40B4-BE49-F238E27FC236}">
                <a16:creationId xmlns:a16="http://schemas.microsoft.com/office/drawing/2014/main" id="{2995CDDF-FE8D-09F8-2719-79259B5C9404}"/>
              </a:ext>
            </a:extLst>
          </p:cNvPr>
          <p:cNvSpPr/>
          <p:nvPr/>
        </p:nvSpPr>
        <p:spPr>
          <a:xfrm>
            <a:off x="0" y="-2770"/>
            <a:ext cx="12192000" cy="91716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entury Gothic" panose="020B0502020202020204"/>
              </a:rPr>
              <a:t>    V</a:t>
            </a: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olunteers</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TextBox 9">
            <a:extLst>
              <a:ext uri="{FF2B5EF4-FFF2-40B4-BE49-F238E27FC236}">
                <a16:creationId xmlns:a16="http://schemas.microsoft.com/office/drawing/2014/main" id="{E7E5932E-40A5-F972-60EE-99CBDB411B41}"/>
              </a:ext>
            </a:extLst>
          </p:cNvPr>
          <p:cNvSpPr txBox="1"/>
          <p:nvPr/>
        </p:nvSpPr>
        <p:spPr>
          <a:xfrm>
            <a:off x="5589183" y="1332666"/>
            <a:ext cx="6255488" cy="5106013"/>
          </a:xfrm>
          <a:prstGeom prst="rect">
            <a:avLst/>
          </a:prstGeom>
          <a:solidFill>
            <a:schemeClr val="tx2">
              <a:lumMod val="75000"/>
              <a:lumOff val="25000"/>
              <a:alpha val="79000"/>
            </a:schemeClr>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13716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People will self-deploy. Need a systematic way to determine:</a:t>
            </a:r>
          </a:p>
          <a:p>
            <a:pPr marL="13716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Who you can use now</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Who you can use later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How to turn away inappropriate or unneeded volunteers</a:t>
            </a:r>
            <a:endParaRPr kumimoji="0" lang="en-US" sz="3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2359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95CDDF-FE8D-09F8-2719-79259B5C9404}"/>
              </a:ext>
            </a:extLst>
          </p:cNvPr>
          <p:cNvSpPr/>
          <p:nvPr/>
        </p:nvSpPr>
        <p:spPr>
          <a:xfrm>
            <a:off x="0" y="-2770"/>
            <a:ext cx="12192000" cy="91716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491C580-BC77-F452-E6BA-F11845C2AE0C}"/>
              </a:ext>
            </a:extLst>
          </p:cNvPr>
          <p:cNvSpPr>
            <a:spLocks noGrp="1"/>
          </p:cNvSpPr>
          <p:nvPr>
            <p:ph type="title" idx="4294967295"/>
          </p:nvPr>
        </p:nvSpPr>
        <p:spPr>
          <a:xfrm>
            <a:off x="0" y="-3175"/>
            <a:ext cx="10718800" cy="915988"/>
          </a:xfrm>
        </p:spPr>
        <p:txBody>
          <a:bodyPr wrap="square" anchor="ctr">
            <a:normAutofit/>
          </a:bodyPr>
          <a:lstStyle/>
          <a:p>
            <a:r>
              <a:rPr lang="en-US" sz="3900" b="1" dirty="0">
                <a:solidFill>
                  <a:schemeClr val="bg1"/>
                </a:solidFill>
              </a:rPr>
              <a:t>    </a:t>
            </a:r>
            <a:r>
              <a:rPr lang="en-US" sz="3900" dirty="0">
                <a:solidFill>
                  <a:schemeClr val="bg1"/>
                </a:solidFill>
              </a:rPr>
              <a:t>Donation Management</a:t>
            </a:r>
          </a:p>
        </p:txBody>
      </p:sp>
      <p:pic>
        <p:nvPicPr>
          <p:cNvPr id="1030" name="Picture 6" descr="1 U.S.A dollar banknotes">
            <a:extLst>
              <a:ext uri="{FF2B5EF4-FFF2-40B4-BE49-F238E27FC236}">
                <a16:creationId xmlns:a16="http://schemas.microsoft.com/office/drawing/2014/main" id="{833A2412-EE14-0237-847B-6C62AF89FA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898"/>
          <a:stretch/>
        </p:blipFill>
        <p:spPr bwMode="auto">
          <a:xfrm>
            <a:off x="0" y="913345"/>
            <a:ext cx="12192000" cy="59446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7E5932E-40A5-F972-60EE-99CBDB411B41}"/>
              </a:ext>
            </a:extLst>
          </p:cNvPr>
          <p:cNvSpPr txBox="1"/>
          <p:nvPr/>
        </p:nvSpPr>
        <p:spPr>
          <a:xfrm>
            <a:off x="0" y="5199084"/>
            <a:ext cx="6255488" cy="1658916"/>
          </a:xfrm>
          <a:prstGeom prst="rect">
            <a:avLst/>
          </a:prstGeom>
          <a:solidFill>
            <a:schemeClr val="tx2">
              <a:lumMod val="75000"/>
              <a:lumOff val="25000"/>
              <a:alpha val="79000"/>
            </a:schemeClr>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13716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Relief funds can impact eligibility for public benefits.</a:t>
            </a:r>
            <a:endParaRPr kumimoji="0" lang="en-US" sz="3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8165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508A3C-CABE-6F1C-AF89-F8723EEB33A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C639F61-08C5-3F4B-64BA-5A0C921FE211}"/>
              </a:ext>
            </a:extLst>
          </p:cNvPr>
          <p:cNvSpPr/>
          <p:nvPr/>
        </p:nvSpPr>
        <p:spPr>
          <a:xfrm>
            <a:off x="0" y="-2770"/>
            <a:ext cx="12192000" cy="917169"/>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0" name="Picture 2">
            <a:extLst>
              <a:ext uri="{FF2B5EF4-FFF2-40B4-BE49-F238E27FC236}">
                <a16:creationId xmlns:a16="http://schemas.microsoft.com/office/drawing/2014/main" id="{846323BE-3ED8-EA28-4528-81F3BE668E57}"/>
              </a:ext>
            </a:extLst>
          </p:cNvPr>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tretch>
            <a:fillRect/>
          </a:stretch>
        </p:blipFill>
        <p:spPr bwMode="auto">
          <a:xfrm>
            <a:off x="413658" y="455613"/>
            <a:ext cx="8128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12">
            <a:extLst>
              <a:ext uri="{FF2B5EF4-FFF2-40B4-BE49-F238E27FC236}">
                <a16:creationId xmlns:a16="http://schemas.microsoft.com/office/drawing/2014/main" id="{980E7C09-003E-5591-2A89-47C0108342FA}"/>
              </a:ext>
            </a:extLst>
          </p:cNvPr>
          <p:cNvSpPr>
            <a:spLocks noGrp="1"/>
          </p:cNvSpPr>
          <p:nvPr>
            <p:ph type="body" sz="quarter" idx="14"/>
          </p:nvPr>
        </p:nvSpPr>
        <p:spPr/>
        <p:txBody>
          <a:bodyPr/>
          <a:lstStyle/>
          <a:p>
            <a:endParaRPr lang="en-US" dirty="0"/>
          </a:p>
        </p:txBody>
      </p:sp>
      <p:sp>
        <p:nvSpPr>
          <p:cNvPr id="2" name="Title 1">
            <a:extLst>
              <a:ext uri="{FF2B5EF4-FFF2-40B4-BE49-F238E27FC236}">
                <a16:creationId xmlns:a16="http://schemas.microsoft.com/office/drawing/2014/main" id="{7991F8D3-7FF1-8DE7-CCCC-462249B35ADB}"/>
              </a:ext>
            </a:extLst>
          </p:cNvPr>
          <p:cNvSpPr>
            <a:spLocks noGrp="1"/>
          </p:cNvSpPr>
          <p:nvPr>
            <p:ph type="title" idx="4294967295"/>
          </p:nvPr>
        </p:nvSpPr>
        <p:spPr>
          <a:xfrm>
            <a:off x="0" y="227013"/>
            <a:ext cx="5486400" cy="457200"/>
          </a:xfrm>
        </p:spPr>
        <p:txBody>
          <a:bodyPr wrap="square" anchor="ctr">
            <a:normAutofit fontScale="90000"/>
          </a:bodyPr>
          <a:lstStyle/>
          <a:p>
            <a:r>
              <a:rPr lang="en-US" sz="3900" b="1" dirty="0">
                <a:solidFill>
                  <a:schemeClr val="bg1"/>
                </a:solidFill>
              </a:rPr>
              <a:t> </a:t>
            </a:r>
            <a:endParaRPr lang="en-US" sz="3900" dirty="0">
              <a:solidFill>
                <a:schemeClr val="bg1"/>
              </a:solidFill>
            </a:endParaRPr>
          </a:p>
        </p:txBody>
      </p:sp>
      <p:pic>
        <p:nvPicPr>
          <p:cNvPr id="11" name="Picture 10">
            <a:extLst>
              <a:ext uri="{FF2B5EF4-FFF2-40B4-BE49-F238E27FC236}">
                <a16:creationId xmlns:a16="http://schemas.microsoft.com/office/drawing/2014/main" id="{C74E00A2-2645-FF4D-307E-ACF63B8E1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1822" y="2809851"/>
            <a:ext cx="2946727" cy="3928969"/>
          </a:xfrm>
          <a:prstGeom prst="rect">
            <a:avLst/>
          </a:prstGeom>
        </p:spPr>
      </p:pic>
      <p:pic>
        <p:nvPicPr>
          <p:cNvPr id="12" name="Picture 11">
            <a:extLst>
              <a:ext uri="{FF2B5EF4-FFF2-40B4-BE49-F238E27FC236}">
                <a16:creationId xmlns:a16="http://schemas.microsoft.com/office/drawing/2014/main" id="{FC390F0E-FC2F-E08D-AF7E-FE5F2177F1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6713" y="1372782"/>
            <a:ext cx="3450771" cy="4601028"/>
          </a:xfrm>
          <a:prstGeom prst="rect">
            <a:avLst/>
          </a:prstGeom>
        </p:spPr>
      </p:pic>
      <p:sp>
        <p:nvSpPr>
          <p:cNvPr id="4" name="Scroll: Vertical 3">
            <a:extLst>
              <a:ext uri="{FF2B5EF4-FFF2-40B4-BE49-F238E27FC236}">
                <a16:creationId xmlns:a16="http://schemas.microsoft.com/office/drawing/2014/main" id="{6F2982EC-78A4-E0D9-EF1A-41EB3260004C}"/>
              </a:ext>
            </a:extLst>
          </p:cNvPr>
          <p:cNvSpPr/>
          <p:nvPr/>
        </p:nvSpPr>
        <p:spPr>
          <a:xfrm>
            <a:off x="8541658" y="3005593"/>
            <a:ext cx="3909945" cy="3589562"/>
          </a:xfrm>
          <a:prstGeom prst="verticalScroll">
            <a:avLst/>
          </a:prstGeom>
          <a:solidFill>
            <a:schemeClr val="bg2">
              <a:lumMod val="50000"/>
              <a:lumOff val="50000"/>
            </a:schemeClr>
          </a:solidFill>
          <a:ln w="12700" cap="sq">
            <a:solidFill>
              <a:schemeClr val="bg2">
                <a:lumMod val="20000"/>
                <a:lumOff val="80000"/>
              </a:schemeClr>
            </a:solidFill>
            <a:miter lim="800000"/>
          </a:ln>
        </p:spPr>
        <p:style>
          <a:lnRef idx="0">
            <a:schemeClr val="accent1"/>
          </a:lnRef>
          <a:fillRef idx="1">
            <a:schemeClr val="accent1"/>
          </a:fillRef>
          <a:effectRef idx="0">
            <a:srgbClr val="000000"/>
          </a:effectRef>
          <a:fontRef idx="minor">
            <a:schemeClr val="bg1"/>
          </a:fontRef>
        </p:style>
        <p:txBody>
          <a:bodyPr lIns="91440" rIns="91440" rtlCol="0" anchor="t" anchorCtr="0"/>
          <a:lstStyle/>
          <a:p>
            <a:pPr algn="ctr"/>
            <a:r>
              <a:rPr lang="en-US" sz="2400" dirty="0"/>
              <a:t>Pulse FAC:</a:t>
            </a:r>
          </a:p>
          <a:p>
            <a:pPr algn="ctr"/>
            <a:endParaRPr lang="en-US" sz="2400" dirty="0"/>
          </a:p>
          <a:p>
            <a:pPr algn="ctr"/>
            <a:r>
              <a:rPr lang="en-US" sz="2400" dirty="0"/>
              <a:t>1200 Volunteers served over:</a:t>
            </a:r>
          </a:p>
          <a:p>
            <a:pPr marL="342900" indent="-342900" algn="ctr">
              <a:buFont typeface="Arial" panose="020B0604020202020204" pitchFamily="34" charset="0"/>
              <a:buChar char="•"/>
            </a:pPr>
            <a:r>
              <a:rPr lang="en-US" sz="2400" dirty="0"/>
              <a:t>956 Individuals</a:t>
            </a:r>
          </a:p>
          <a:p>
            <a:pPr marL="342900" indent="-342900" algn="ctr">
              <a:buFont typeface="Arial" panose="020B0604020202020204" pitchFamily="34" charset="0"/>
              <a:buChar char="•"/>
            </a:pPr>
            <a:r>
              <a:rPr lang="en-US" sz="2400" dirty="0"/>
              <a:t>298 Families</a:t>
            </a:r>
          </a:p>
          <a:p>
            <a:pPr algn="l">
              <a:lnSpc>
                <a:spcPct val="100000"/>
              </a:lnSpc>
            </a:pPr>
            <a:endParaRPr lang="en-US" sz="1600" dirty="0">
              <a:solidFill>
                <a:schemeClr val="tx1"/>
              </a:solidFill>
            </a:endParaRPr>
          </a:p>
        </p:txBody>
      </p:sp>
    </p:spTree>
    <p:extLst>
      <p:ext uri="{BB962C8B-B14F-4D97-AF65-F5344CB8AC3E}">
        <p14:creationId xmlns:p14="http://schemas.microsoft.com/office/powerpoint/2010/main" val="318781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491691-970C-1FF8-DABD-3D4D31BBD43A}"/>
              </a:ext>
            </a:extLst>
          </p:cNvPr>
          <p:cNvSpPr>
            <a:spLocks noGrp="1"/>
          </p:cNvSpPr>
          <p:nvPr>
            <p:ph type="title"/>
          </p:nvPr>
        </p:nvSpPr>
        <p:spPr>
          <a:xfrm>
            <a:off x="593203" y="2156239"/>
            <a:ext cx="5780314" cy="2545522"/>
          </a:xfrm>
        </p:spPr>
        <p:txBody>
          <a:bodyPr>
            <a:normAutofit fontScale="90000"/>
          </a:bodyPr>
          <a:lstStyle/>
          <a:p>
            <a:pPr algn="ctr"/>
            <a:r>
              <a:rPr lang="en-US" dirty="0">
                <a:solidFill>
                  <a:schemeClr val="bg1"/>
                </a:solidFill>
              </a:rPr>
              <a:t>Long-term Phase -- </a:t>
            </a:r>
            <a:br>
              <a:rPr lang="en-US" dirty="0">
                <a:solidFill>
                  <a:schemeClr val="bg1"/>
                </a:solidFill>
              </a:rPr>
            </a:br>
            <a:r>
              <a:rPr lang="en-US" dirty="0">
                <a:solidFill>
                  <a:schemeClr val="bg1"/>
                </a:solidFill>
              </a:rPr>
              <a:t>Recovery</a:t>
            </a:r>
          </a:p>
        </p:txBody>
      </p:sp>
      <p:sp>
        <p:nvSpPr>
          <p:cNvPr id="6" name="Google Shape;206;p4">
            <a:extLst>
              <a:ext uri="{FF2B5EF4-FFF2-40B4-BE49-F238E27FC236}">
                <a16:creationId xmlns:a16="http://schemas.microsoft.com/office/drawing/2014/main" id="{EC587BC0-9137-A2B4-D110-0CFFED69E977}"/>
              </a:ext>
            </a:extLst>
          </p:cNvPr>
          <p:cNvSpPr txBox="1">
            <a:spLocks/>
          </p:cNvSpPr>
          <p:nvPr/>
        </p:nvSpPr>
        <p:spPr>
          <a:xfrm>
            <a:off x="6488770" y="1330739"/>
            <a:ext cx="4951001" cy="4004586"/>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228600" algn="l" rtl="0" eaLnBrk="1" hangingPunct="1">
              <a:lnSpc>
                <a:spcPct val="100000"/>
              </a:lnSpc>
              <a:spcBef>
                <a:spcPts val="1000"/>
              </a:spcBef>
              <a:spcAft>
                <a:spcPts val="0"/>
              </a:spcAft>
              <a:buClr>
                <a:schemeClr val="accent1"/>
              </a:buClr>
              <a:buSzPts val="1600"/>
              <a:buFont typeface="Noto Sans Symbols"/>
              <a:buNone/>
              <a:defRPr sz="2000" b="0" i="0" u="none" strike="noStrike" cap="none">
                <a:solidFill>
                  <a:srgbClr val="0071BC"/>
                </a:solidFill>
                <a:latin typeface="Century Gothic"/>
                <a:ea typeface="Century Gothic"/>
                <a:cs typeface="Century Gothic"/>
                <a:sym typeface="Century Gothic"/>
              </a:defRPr>
            </a:lvl1pPr>
            <a:lvl2pPr marL="914400" marR="0" lvl="1" indent="-228600" algn="l" rtl="0" eaLnBrk="1" hangingPunct="1">
              <a:lnSpc>
                <a:spcPct val="100000"/>
              </a:lnSpc>
              <a:spcBef>
                <a:spcPts val="1000"/>
              </a:spcBef>
              <a:spcAft>
                <a:spcPts val="0"/>
              </a:spcAft>
              <a:buClr>
                <a:schemeClr val="accent1"/>
              </a:buClr>
              <a:buSzPts val="144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eaLnBrk="1" hangingPunct="1">
              <a:lnSpc>
                <a:spcPct val="100000"/>
              </a:lnSpc>
              <a:spcBef>
                <a:spcPts val="1000"/>
              </a:spcBef>
              <a:spcAft>
                <a:spcPts val="0"/>
              </a:spcAft>
              <a:buClr>
                <a:schemeClr val="accent1"/>
              </a:buClr>
              <a:buSzPts val="128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eaLnBrk="1" hangingPunct="1">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eaLnBrk="1" hangingPunct="1">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eaLnBrk="1" hangingPunct="1">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eaLnBrk="1" hangingPunct="1">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eaLnBrk="1" hangingPunct="1">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eaLnBrk="1" hangingPunct="1">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Century Gothic"/>
                <a:ea typeface="Century Gothic"/>
                <a:cs typeface="Century Gothic"/>
                <a:sym typeface="Century Gothic"/>
              </a:defRPr>
            </a:lvl9pPr>
          </a:lstStyle>
          <a:p>
            <a:pPr marL="285750" marR="0" lvl="0" indent="-285750" algn="l" defTabSz="914400" rtl="0" eaLnBrk="1" fontAlgn="auto" latinLnBrk="0" hangingPunct="1">
              <a:lnSpc>
                <a:spcPct val="100000"/>
              </a:lnSpc>
              <a:spcBef>
                <a:spcPts val="1000"/>
              </a:spcBef>
              <a:spcAft>
                <a:spcPts val="0"/>
              </a:spcAft>
              <a:buClr>
                <a:srgbClr val="9E005D"/>
              </a:buClr>
              <a:buSzPct val="80000"/>
              <a:buFont typeface="Noto Sans Symbols"/>
              <a:buChar char="►"/>
              <a:tabLst/>
              <a:defRPr/>
            </a:pPr>
            <a:r>
              <a:rPr kumimoji="0" lang="en-US" sz="3300" b="0" i="0" u="none" strike="noStrike" kern="0" cap="none" spc="0" normalizeH="0" baseline="0" noProof="0" dirty="0">
                <a:ln>
                  <a:noFill/>
                </a:ln>
                <a:solidFill>
                  <a:schemeClr val="bg1"/>
                </a:solidFill>
                <a:effectLst/>
                <a:uLnTx/>
                <a:uFillTx/>
                <a:latin typeface="Century Gothic"/>
                <a:ea typeface="Trebuchet MS"/>
                <a:cs typeface="Trebuchet MS"/>
                <a:sym typeface="Century Gothic"/>
              </a:rPr>
              <a:t>18+ months</a:t>
            </a:r>
          </a:p>
          <a:p>
            <a:pPr marL="285750" marR="0" lvl="0" indent="-285750" algn="l" defTabSz="914400" rtl="0" eaLnBrk="1" fontAlgn="auto" latinLnBrk="0" hangingPunct="1">
              <a:lnSpc>
                <a:spcPct val="100000"/>
              </a:lnSpc>
              <a:spcBef>
                <a:spcPts val="1000"/>
              </a:spcBef>
              <a:spcAft>
                <a:spcPts val="0"/>
              </a:spcAft>
              <a:buClr>
                <a:srgbClr val="9E005D"/>
              </a:buClr>
              <a:buSzPct val="80000"/>
              <a:buFont typeface="Noto Sans Symbols"/>
              <a:buChar char="►"/>
              <a:tabLst/>
              <a:defRPr/>
            </a:pPr>
            <a:r>
              <a:rPr kumimoji="0" lang="en-US" sz="3300" b="0" i="0" u="none" strike="noStrike" kern="0" cap="none" spc="0" normalizeH="0" baseline="0" noProof="0" dirty="0">
                <a:ln>
                  <a:noFill/>
                </a:ln>
                <a:solidFill>
                  <a:schemeClr val="bg1"/>
                </a:solidFill>
                <a:effectLst/>
                <a:uLnTx/>
                <a:uFillTx/>
                <a:latin typeface="Century Gothic"/>
                <a:ea typeface="Trebuchet MS"/>
                <a:cs typeface="Trebuchet MS"/>
                <a:sym typeface="Century Gothic"/>
              </a:rPr>
              <a:t>Criminal justice proceedings</a:t>
            </a:r>
          </a:p>
          <a:p>
            <a:pPr marL="285750" marR="0" lvl="0" indent="-285750" algn="l" defTabSz="914400" rtl="0" eaLnBrk="1" fontAlgn="auto" latinLnBrk="0" hangingPunct="1">
              <a:lnSpc>
                <a:spcPct val="100000"/>
              </a:lnSpc>
              <a:spcBef>
                <a:spcPts val="1000"/>
              </a:spcBef>
              <a:spcAft>
                <a:spcPts val="0"/>
              </a:spcAft>
              <a:buClr>
                <a:srgbClr val="9E005D"/>
              </a:buClr>
              <a:buSzPct val="80000"/>
              <a:buFont typeface="Noto Sans Symbols"/>
              <a:buChar char="►"/>
              <a:tabLst/>
              <a:defRPr/>
            </a:pPr>
            <a:r>
              <a:rPr kumimoji="0" lang="en-US" sz="3300" b="0" i="0" u="none" strike="noStrike" kern="0" cap="none" spc="0" normalizeH="0" baseline="0" noProof="0" dirty="0">
                <a:ln>
                  <a:noFill/>
                </a:ln>
                <a:solidFill>
                  <a:schemeClr val="bg1"/>
                </a:solidFill>
                <a:effectLst/>
                <a:uLnTx/>
                <a:uFillTx/>
                <a:latin typeface="Century Gothic"/>
                <a:ea typeface="Trebuchet MS"/>
                <a:cs typeface="Trebuchet MS"/>
                <a:sym typeface="Century Gothic"/>
              </a:rPr>
              <a:t>Community Resiliency Center</a:t>
            </a:r>
          </a:p>
          <a:p>
            <a:pPr marL="285750" marR="0" lvl="0" indent="-285750" algn="l" defTabSz="914400" rtl="0" eaLnBrk="1" fontAlgn="auto" latinLnBrk="0" hangingPunct="1">
              <a:lnSpc>
                <a:spcPct val="100000"/>
              </a:lnSpc>
              <a:spcBef>
                <a:spcPts val="1000"/>
              </a:spcBef>
              <a:spcAft>
                <a:spcPts val="0"/>
              </a:spcAft>
              <a:buClr>
                <a:srgbClr val="9E005D"/>
              </a:buClr>
              <a:buSzPct val="80000"/>
              <a:buFont typeface="Noto Sans Symbols"/>
              <a:buChar char="►"/>
              <a:tabLst/>
              <a:defRPr/>
            </a:pPr>
            <a:r>
              <a:rPr kumimoji="0" lang="en-US" sz="3300" b="0" i="0" u="none" strike="noStrike" kern="0" cap="none" spc="0" normalizeH="0" baseline="0" noProof="0" dirty="0">
                <a:ln>
                  <a:noFill/>
                </a:ln>
                <a:solidFill>
                  <a:schemeClr val="bg1"/>
                </a:solidFill>
                <a:effectLst/>
                <a:uLnTx/>
                <a:uFillTx/>
                <a:latin typeface="Century Gothic"/>
                <a:ea typeface="Trebuchet MS"/>
                <a:cs typeface="Trebuchet MS"/>
                <a:sym typeface="Century Gothic"/>
              </a:rPr>
              <a:t>Memorial dedications and remembrance dates</a:t>
            </a:r>
          </a:p>
          <a:p>
            <a:pPr marL="0" marR="0" lvl="0" indent="0" algn="l" defTabSz="914400" rtl="0" eaLnBrk="1" fontAlgn="auto" latinLnBrk="0" hangingPunct="1">
              <a:lnSpc>
                <a:spcPct val="100000"/>
              </a:lnSpc>
              <a:spcBef>
                <a:spcPts val="1000"/>
              </a:spcBef>
              <a:spcAft>
                <a:spcPts val="0"/>
              </a:spcAft>
              <a:buClr>
                <a:srgbClr val="9E005D"/>
              </a:buClr>
              <a:buSzPct val="79999"/>
              <a:buFont typeface="Noto Sans Symbols"/>
              <a:buNone/>
              <a:tabLst/>
              <a:defRPr/>
            </a:pPr>
            <a:endParaRPr kumimoji="0" lang="en-US" sz="2000" b="0" i="0" u="none" strike="noStrike" kern="0" cap="none" spc="0" normalizeH="0" baseline="0" noProof="0" dirty="0">
              <a:ln>
                <a:noFill/>
              </a:ln>
              <a:solidFill>
                <a:srgbClr val="000000"/>
              </a:solidFill>
              <a:effectLst/>
              <a:uLnTx/>
              <a:uFillTx/>
              <a:latin typeface="Trebuchet MS"/>
              <a:sym typeface="Century Gothic"/>
            </a:endParaRPr>
          </a:p>
          <a:p>
            <a:pPr marL="742950" marR="0" lvl="1" indent="-222250" algn="l" defTabSz="914400" rtl="0" eaLnBrk="1" fontAlgn="auto" latinLnBrk="0" hangingPunct="1">
              <a:lnSpc>
                <a:spcPct val="100000"/>
              </a:lnSpc>
              <a:spcBef>
                <a:spcPts val="1000"/>
              </a:spcBef>
              <a:spcAft>
                <a:spcPts val="0"/>
              </a:spcAft>
              <a:buClr>
                <a:srgbClr val="9E005D"/>
              </a:buClr>
              <a:buSzPct val="80000"/>
              <a:buFont typeface="Noto Sans Symbols"/>
              <a:buNone/>
              <a:tabLst/>
              <a:defRPr/>
            </a:pPr>
            <a:endParaRPr kumimoji="0" lang="en-US" sz="1800" b="0" i="0" u="none" strike="noStrike" kern="0" cap="none" spc="0" normalizeH="0" baseline="0" noProof="0" dirty="0">
              <a:ln>
                <a:noFill/>
              </a:ln>
              <a:solidFill>
                <a:srgbClr val="888888"/>
              </a:solidFill>
              <a:effectLst/>
              <a:uLnTx/>
              <a:uFillTx/>
              <a:latin typeface="Century Gothic"/>
              <a:sym typeface="Century Gothic"/>
            </a:endParaRPr>
          </a:p>
          <a:p>
            <a:pPr marL="742950" marR="0" lvl="1" indent="-222250" algn="l" defTabSz="914400" rtl="0" eaLnBrk="1" fontAlgn="auto" latinLnBrk="0" hangingPunct="1">
              <a:lnSpc>
                <a:spcPct val="100000"/>
              </a:lnSpc>
              <a:spcBef>
                <a:spcPts val="1000"/>
              </a:spcBef>
              <a:spcAft>
                <a:spcPts val="0"/>
              </a:spcAft>
              <a:buClr>
                <a:srgbClr val="9E005D"/>
              </a:buClr>
              <a:buSzPct val="80000"/>
              <a:buFont typeface="Noto Sans Symbols"/>
              <a:buNone/>
              <a:tabLst/>
              <a:defRPr/>
            </a:pPr>
            <a:endParaRPr kumimoji="0" lang="en-US" sz="1800" b="0" i="0" u="none" strike="noStrike" kern="0" cap="none" spc="0" normalizeH="0" baseline="0" noProof="0" dirty="0">
              <a:ln>
                <a:noFill/>
              </a:ln>
              <a:solidFill>
                <a:srgbClr val="888888"/>
              </a:solidFill>
              <a:effectLst/>
              <a:uLnTx/>
              <a:uFillTx/>
              <a:latin typeface="Century Gothic"/>
              <a:sym typeface="Century Gothic"/>
            </a:endParaRPr>
          </a:p>
        </p:txBody>
      </p:sp>
    </p:spTree>
    <p:extLst>
      <p:ext uri="{BB962C8B-B14F-4D97-AF65-F5344CB8AC3E}">
        <p14:creationId xmlns:p14="http://schemas.microsoft.com/office/powerpoint/2010/main" val="424875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23F2D-245F-E0FC-93A4-450CA1211D5B}"/>
              </a:ext>
            </a:extLst>
          </p:cNvPr>
          <p:cNvSpPr>
            <a:spLocks noGrp="1"/>
          </p:cNvSpPr>
          <p:nvPr>
            <p:ph type="title"/>
          </p:nvPr>
        </p:nvSpPr>
        <p:spPr>
          <a:xfrm>
            <a:off x="831850" y="1606163"/>
            <a:ext cx="4185423" cy="2430489"/>
          </a:xfrm>
          <a:gradFill>
            <a:gsLst>
              <a:gs pos="0">
                <a:schemeClr val="tx2">
                  <a:lumMod val="75000"/>
                  <a:lumOff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br>
              <a:rPr lang="en-US" dirty="0"/>
            </a:br>
            <a:r>
              <a:rPr lang="en-US" dirty="0"/>
              <a:t>QUESTIONS</a:t>
            </a:r>
            <a:br>
              <a:rPr lang="en-US" dirty="0"/>
            </a:br>
            <a:endParaRPr lang="en-US" dirty="0"/>
          </a:p>
        </p:txBody>
      </p:sp>
      <p:sp>
        <p:nvSpPr>
          <p:cNvPr id="6" name="Text Placeholder 5">
            <a:extLst>
              <a:ext uri="{FF2B5EF4-FFF2-40B4-BE49-F238E27FC236}">
                <a16:creationId xmlns:a16="http://schemas.microsoft.com/office/drawing/2014/main" id="{3119C295-9031-D251-9870-5E28C7212991}"/>
              </a:ext>
            </a:extLst>
          </p:cNvPr>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FEC4FD2D-229D-9356-3EFB-BDF9A85753C3}"/>
              </a:ext>
            </a:extLst>
          </p:cNvPr>
          <p:cNvSpPr txBox="1"/>
          <p:nvPr/>
        </p:nvSpPr>
        <p:spPr>
          <a:xfrm>
            <a:off x="4818489" y="4589463"/>
            <a:ext cx="6893781" cy="1692771"/>
          </a:xfrm>
          <a:prstGeom prst="rect">
            <a:avLst/>
          </a:prstGeom>
          <a:gradFill>
            <a:gsLst>
              <a:gs pos="0">
                <a:schemeClr val="tx2">
                  <a:lumMod val="75000"/>
                  <a:lumOff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r"/>
            <a:r>
              <a:rPr lang="en-US" sz="6000" dirty="0"/>
              <a:t>THANK YOU!!!</a:t>
            </a:r>
          </a:p>
          <a:p>
            <a:pPr algn="r"/>
            <a:r>
              <a:rPr lang="en-US" sz="4400" dirty="0"/>
              <a:t>Tara.Hughes@redcross.org</a:t>
            </a:r>
          </a:p>
        </p:txBody>
      </p:sp>
    </p:spTree>
    <p:extLst>
      <p:ext uri="{BB962C8B-B14F-4D97-AF65-F5344CB8AC3E}">
        <p14:creationId xmlns:p14="http://schemas.microsoft.com/office/powerpoint/2010/main" val="3051513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DDAFD1-35F1-26CD-B36C-A294CCAEE167}"/>
            </a:ext>
          </a:extLst>
        </p:cNvPr>
        <p:cNvGrpSpPr/>
        <p:nvPr/>
      </p:nvGrpSpPr>
      <p:grpSpPr>
        <a:xfrm>
          <a:off x="0" y="0"/>
          <a:ext cx="0" cy="0"/>
          <a:chOff x="0" y="0"/>
          <a:chExt cx="0" cy="0"/>
        </a:xfrm>
      </p:grpSpPr>
      <p:sp>
        <p:nvSpPr>
          <p:cNvPr id="3" name="Google Shape;206;p4">
            <a:extLst>
              <a:ext uri="{FF2B5EF4-FFF2-40B4-BE49-F238E27FC236}">
                <a16:creationId xmlns:a16="http://schemas.microsoft.com/office/drawing/2014/main" id="{D271703A-D11C-0107-EEB7-EC8DAAFA0734}"/>
              </a:ext>
            </a:extLst>
          </p:cNvPr>
          <p:cNvSpPr txBox="1">
            <a:spLocks noGrp="1"/>
          </p:cNvSpPr>
          <p:nvPr>
            <p:ph type="body" sz="quarter" idx="10"/>
          </p:nvPr>
        </p:nvSpPr>
        <p:spPr>
          <a:xfrm>
            <a:off x="6426505" y="3429000"/>
            <a:ext cx="3559175" cy="2308363"/>
          </a:xfrm>
          <a:prstGeom prst="rect">
            <a:avLst/>
          </a:prstGeom>
          <a:noFill/>
          <a:ln>
            <a:noFill/>
          </a:ln>
        </p:spPr>
        <p:txBody>
          <a:bodyPr spcFirstLastPara="1" wrap="square" lIns="91425" tIns="45700" rIns="91425" bIns="45700" anchor="t" anchorCtr="0">
            <a:normAutofit/>
          </a:bodyPr>
          <a:lstStyle/>
          <a:p>
            <a:pPr marL="285750" indent="-285750">
              <a:buSzPct val="80000"/>
              <a:buChar char="►"/>
            </a:pPr>
            <a:r>
              <a:rPr lang="en-US" sz="3200" dirty="0">
                <a:solidFill>
                  <a:schemeClr val="bg1"/>
                </a:solidFill>
                <a:ea typeface="Trebuchet MS"/>
                <a:cs typeface="Trebuchet MS"/>
                <a:sym typeface="Trebuchet MS"/>
              </a:rPr>
              <a:t>Incident Command System</a:t>
            </a:r>
          </a:p>
          <a:p>
            <a:pPr marL="285750" indent="-285750">
              <a:buSzPct val="80000"/>
              <a:buChar char="►"/>
            </a:pPr>
            <a:r>
              <a:rPr lang="en-US" sz="3200" dirty="0">
                <a:solidFill>
                  <a:schemeClr val="bg1"/>
                </a:solidFill>
                <a:sym typeface="Trebuchet MS"/>
              </a:rPr>
              <a:t>Planning team</a:t>
            </a:r>
          </a:p>
          <a:p>
            <a:pPr marL="285750" indent="-285750">
              <a:buSzPct val="80000"/>
              <a:buChar char="►"/>
            </a:pPr>
            <a:r>
              <a:rPr lang="en-US" sz="3200" dirty="0">
                <a:solidFill>
                  <a:schemeClr val="bg1"/>
                </a:solidFill>
                <a:sym typeface="Trebuchet MS"/>
              </a:rPr>
              <a:t>Call downs</a:t>
            </a:r>
            <a:endParaRPr sz="3200" dirty="0">
              <a:solidFill>
                <a:schemeClr val="bg1"/>
              </a:solidFill>
            </a:endParaRPr>
          </a:p>
          <a:p>
            <a:pPr marL="0" indent="0" algn="l" rtl="0">
              <a:spcBef>
                <a:spcPts val="1000"/>
              </a:spcBef>
              <a:spcAft>
                <a:spcPts val="0"/>
              </a:spcAft>
              <a:buSzPct val="79999"/>
              <a:buNone/>
            </a:pPr>
            <a:endParaRPr lang="en-US" dirty="0">
              <a:solidFill>
                <a:srgbClr val="000000"/>
              </a:solidFill>
              <a:latin typeface="Trebuchet MS"/>
            </a:endParaRPr>
          </a:p>
          <a:p>
            <a:pPr marL="742950" lvl="1" indent="-222250" algn="l" rtl="0">
              <a:spcBef>
                <a:spcPts val="1000"/>
              </a:spcBef>
              <a:spcAft>
                <a:spcPts val="0"/>
              </a:spcAft>
              <a:buSzPct val="80000"/>
              <a:buNone/>
            </a:pPr>
            <a:endParaRPr dirty="0"/>
          </a:p>
          <a:p>
            <a:pPr marL="742950" lvl="1" indent="-222250">
              <a:buSzPct val="80000"/>
            </a:pPr>
            <a:endParaRPr lang="en-US" dirty="0"/>
          </a:p>
        </p:txBody>
      </p:sp>
      <p:sp>
        <p:nvSpPr>
          <p:cNvPr id="2" name="Title 1">
            <a:extLst>
              <a:ext uri="{FF2B5EF4-FFF2-40B4-BE49-F238E27FC236}">
                <a16:creationId xmlns:a16="http://schemas.microsoft.com/office/drawing/2014/main" id="{5F2E195E-D307-7F13-9CC0-635531BAA8C0}"/>
              </a:ext>
            </a:extLst>
          </p:cNvPr>
          <p:cNvSpPr>
            <a:spLocks noGrp="1"/>
          </p:cNvSpPr>
          <p:nvPr>
            <p:ph type="title"/>
          </p:nvPr>
        </p:nvSpPr>
        <p:spPr>
          <a:xfrm>
            <a:off x="1286089" y="1859752"/>
            <a:ext cx="5506597" cy="1767840"/>
          </a:xfrm>
        </p:spPr>
        <p:txBody>
          <a:bodyPr/>
          <a:lstStyle/>
          <a:p>
            <a:r>
              <a:rPr lang="en-US" dirty="0">
                <a:solidFill>
                  <a:schemeClr val="bg1"/>
                </a:solidFill>
              </a:rPr>
              <a:t>Planning</a:t>
            </a:r>
          </a:p>
        </p:txBody>
      </p:sp>
    </p:spTree>
    <p:extLst>
      <p:ext uri="{BB962C8B-B14F-4D97-AF65-F5344CB8AC3E}">
        <p14:creationId xmlns:p14="http://schemas.microsoft.com/office/powerpoint/2010/main" val="96871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95CDDF-FE8D-09F8-2719-79259B5C9404}"/>
              </a:ext>
            </a:extLst>
          </p:cNvPr>
          <p:cNvSpPr/>
          <p:nvPr/>
        </p:nvSpPr>
        <p:spPr>
          <a:xfrm>
            <a:off x="0" y="-2770"/>
            <a:ext cx="12192000" cy="91716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491C580-BC77-F452-E6BA-F11845C2AE0C}"/>
              </a:ext>
            </a:extLst>
          </p:cNvPr>
          <p:cNvSpPr>
            <a:spLocks noGrp="1"/>
          </p:cNvSpPr>
          <p:nvPr>
            <p:ph type="title" idx="4294967295"/>
          </p:nvPr>
        </p:nvSpPr>
        <p:spPr>
          <a:xfrm>
            <a:off x="0" y="-3175"/>
            <a:ext cx="10718800" cy="915988"/>
          </a:xfrm>
        </p:spPr>
        <p:txBody>
          <a:bodyPr wrap="square" anchor="ctr">
            <a:normAutofit/>
          </a:bodyPr>
          <a:lstStyle/>
          <a:p>
            <a:r>
              <a:rPr lang="en-US" sz="3900" b="1" dirty="0">
                <a:solidFill>
                  <a:schemeClr val="bg1"/>
                </a:solidFill>
              </a:rPr>
              <a:t>     </a:t>
            </a:r>
            <a:r>
              <a:rPr lang="en-US" sz="3900" dirty="0">
                <a:solidFill>
                  <a:schemeClr val="bg1"/>
                </a:solidFill>
              </a:rPr>
              <a:t>Incident Command System</a:t>
            </a:r>
          </a:p>
        </p:txBody>
      </p:sp>
      <p:sp>
        <p:nvSpPr>
          <p:cNvPr id="10" name="TextBox 9">
            <a:extLst>
              <a:ext uri="{FF2B5EF4-FFF2-40B4-BE49-F238E27FC236}">
                <a16:creationId xmlns:a16="http://schemas.microsoft.com/office/drawing/2014/main" id="{E7E5932E-40A5-F972-60EE-99CBDB411B41}"/>
              </a:ext>
            </a:extLst>
          </p:cNvPr>
          <p:cNvSpPr txBox="1"/>
          <p:nvPr/>
        </p:nvSpPr>
        <p:spPr>
          <a:xfrm>
            <a:off x="5635255" y="1947120"/>
            <a:ext cx="5982586" cy="4031873"/>
          </a:xfrm>
          <a:prstGeom prst="rect">
            <a:avLst/>
          </a:prstGeom>
          <a:solidFill>
            <a:schemeClr val="tx2">
              <a:lumMod val="75000"/>
              <a:lumOff val="25000"/>
              <a:alpha val="79000"/>
            </a:schemeClr>
          </a:solidFill>
        </p:spPr>
        <p:txBody>
          <a:bodyPr wrap="square">
            <a:spAutoFit/>
          </a:bodyPr>
          <a:lstStyle/>
          <a:p>
            <a:pPr marL="13716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Law enforcement and emergency management are unfamiliar with Victim Services. </a:t>
            </a:r>
          </a:p>
          <a:p>
            <a:pPr marL="13716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13716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rPr>
              <a:t>Victim Services do not understand or know how to integrate within ICS.</a:t>
            </a:r>
          </a:p>
        </p:txBody>
      </p:sp>
      <p:pic>
        <p:nvPicPr>
          <p:cNvPr id="3074" name="Picture 2" descr="how to make an organizational chart structure in excel step by step">
            <a:extLst>
              <a:ext uri="{FF2B5EF4-FFF2-40B4-BE49-F238E27FC236}">
                <a16:creationId xmlns:a16="http://schemas.microsoft.com/office/drawing/2014/main" id="{355EB2C9-5C5D-469E-0824-70CE3BC2E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638" y="1775944"/>
            <a:ext cx="81915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20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698FE69-2402-9515-CCC5-A16034DF48A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833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BCD8C2-90B0-3CE5-DF57-05FAC95142E0}"/>
              </a:ext>
            </a:extLst>
          </p:cNvPr>
          <p:cNvPicPr>
            <a:picLocks noChangeAspect="1"/>
          </p:cNvPicPr>
          <p:nvPr/>
        </p:nvPicPr>
        <p:blipFill>
          <a:blip r:embed="rId2"/>
          <a:stretch>
            <a:fillRect/>
          </a:stretch>
        </p:blipFill>
        <p:spPr>
          <a:xfrm>
            <a:off x="176169" y="318959"/>
            <a:ext cx="10589802" cy="6520167"/>
          </a:xfrm>
          <a:prstGeom prst="rect">
            <a:avLst/>
          </a:prstGeom>
        </p:spPr>
      </p:pic>
      <p:sp>
        <p:nvSpPr>
          <p:cNvPr id="2" name="Title 1">
            <a:extLst>
              <a:ext uri="{FF2B5EF4-FFF2-40B4-BE49-F238E27FC236}">
                <a16:creationId xmlns:a16="http://schemas.microsoft.com/office/drawing/2014/main" id="{C27F29BF-1154-CB9A-6959-F4FD0B189C6A}"/>
              </a:ext>
            </a:extLst>
          </p:cNvPr>
          <p:cNvSpPr>
            <a:spLocks noGrp="1"/>
          </p:cNvSpPr>
          <p:nvPr>
            <p:ph type="title" idx="4294967295"/>
          </p:nvPr>
        </p:nvSpPr>
        <p:spPr>
          <a:xfrm>
            <a:off x="9891713" y="311150"/>
            <a:ext cx="2300287" cy="1685925"/>
          </a:xfrm>
        </p:spPr>
        <p:txBody>
          <a:bodyPr>
            <a:normAutofit fontScale="90000"/>
          </a:bodyPr>
          <a:lstStyle/>
          <a:p>
            <a:pPr algn="ctr"/>
            <a:r>
              <a:rPr lang="en-US" dirty="0"/>
              <a:t>Specific Branch under Response</a:t>
            </a:r>
          </a:p>
        </p:txBody>
      </p:sp>
      <p:pic>
        <p:nvPicPr>
          <p:cNvPr id="8" name="Picture 7">
            <a:extLst>
              <a:ext uri="{FF2B5EF4-FFF2-40B4-BE49-F238E27FC236}">
                <a16:creationId xmlns:a16="http://schemas.microsoft.com/office/drawing/2014/main" id="{4955FD0A-13F8-E283-59F1-3F67268AC885}"/>
              </a:ext>
            </a:extLst>
          </p:cNvPr>
          <p:cNvPicPr>
            <a:picLocks noChangeAspect="1"/>
          </p:cNvPicPr>
          <p:nvPr/>
        </p:nvPicPr>
        <p:blipFill>
          <a:blip r:embed="rId3"/>
          <a:stretch>
            <a:fillRect/>
          </a:stretch>
        </p:blipFill>
        <p:spPr>
          <a:xfrm>
            <a:off x="8433529" y="4878478"/>
            <a:ext cx="3378374" cy="1530429"/>
          </a:xfrm>
          <a:prstGeom prst="rect">
            <a:avLst/>
          </a:prstGeom>
        </p:spPr>
      </p:pic>
    </p:spTree>
    <p:extLst>
      <p:ext uri="{BB962C8B-B14F-4D97-AF65-F5344CB8AC3E}">
        <p14:creationId xmlns:p14="http://schemas.microsoft.com/office/powerpoint/2010/main" val="47128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206;p4">
            <a:extLst>
              <a:ext uri="{FF2B5EF4-FFF2-40B4-BE49-F238E27FC236}">
                <a16:creationId xmlns:a16="http://schemas.microsoft.com/office/drawing/2014/main" id="{CF9820AF-6228-D69A-9AB2-81CC3A494450}"/>
              </a:ext>
            </a:extLst>
          </p:cNvPr>
          <p:cNvSpPr txBox="1">
            <a:spLocks noGrp="1"/>
          </p:cNvSpPr>
          <p:nvPr>
            <p:ph type="body" sz="quarter" idx="10"/>
          </p:nvPr>
        </p:nvSpPr>
        <p:spPr>
          <a:xfrm>
            <a:off x="6426505" y="3429000"/>
            <a:ext cx="5333474" cy="2308363"/>
          </a:xfrm>
          <a:prstGeom prst="rect">
            <a:avLst/>
          </a:prstGeom>
          <a:noFill/>
          <a:ln>
            <a:noFill/>
          </a:ln>
        </p:spPr>
        <p:txBody>
          <a:bodyPr spcFirstLastPara="1" wrap="square" lIns="91425" tIns="45700" rIns="91425" bIns="45700" anchor="t" anchorCtr="0">
            <a:normAutofit fontScale="85000" lnSpcReduction="20000"/>
          </a:bodyPr>
          <a:lstStyle/>
          <a:p>
            <a:pPr marL="285750" indent="-285750">
              <a:buSzPct val="80000"/>
              <a:buChar char="►"/>
            </a:pPr>
            <a:r>
              <a:rPr lang="en-US" sz="3300" dirty="0">
                <a:solidFill>
                  <a:schemeClr val="bg1"/>
                </a:solidFill>
                <a:ea typeface="Trebuchet MS"/>
                <a:cs typeface="Trebuchet MS"/>
                <a:sym typeface="Trebuchet MS"/>
              </a:rPr>
              <a:t>During incident</a:t>
            </a:r>
          </a:p>
          <a:p>
            <a:pPr marL="285750" indent="-285750">
              <a:buSzPct val="80000"/>
              <a:buChar char="►"/>
            </a:pPr>
            <a:endParaRPr lang="en-US" sz="3300" dirty="0">
              <a:solidFill>
                <a:schemeClr val="bg1"/>
              </a:solidFill>
            </a:endParaRPr>
          </a:p>
          <a:p>
            <a:pPr marL="285750" indent="-285750">
              <a:buSzPct val="80000"/>
              <a:buChar char="►"/>
            </a:pPr>
            <a:r>
              <a:rPr lang="en-US" sz="3300" dirty="0">
                <a:solidFill>
                  <a:schemeClr val="bg1"/>
                </a:solidFill>
                <a:ea typeface="Trebuchet MS"/>
                <a:cs typeface="Trebuchet MS"/>
                <a:sym typeface="Trebuchet MS"/>
              </a:rPr>
              <a:t>Immediate aftermath</a:t>
            </a:r>
          </a:p>
          <a:p>
            <a:pPr marL="285750" indent="-285750">
              <a:buSzPct val="80000"/>
              <a:buChar char="►"/>
            </a:pPr>
            <a:endParaRPr lang="en-US" sz="3300" dirty="0">
              <a:solidFill>
                <a:schemeClr val="bg1"/>
              </a:solidFill>
              <a:ea typeface="Trebuchet MS"/>
              <a:cs typeface="Trebuchet MS"/>
              <a:sym typeface="Trebuchet MS"/>
            </a:endParaRPr>
          </a:p>
          <a:p>
            <a:pPr marL="285750" indent="-285750">
              <a:buSzPct val="80000"/>
              <a:buChar char="►"/>
            </a:pPr>
            <a:r>
              <a:rPr lang="en-US" sz="3300" dirty="0">
                <a:solidFill>
                  <a:schemeClr val="bg1"/>
                </a:solidFill>
                <a:sym typeface="Trebuchet MS"/>
              </a:rPr>
              <a:t>Information and Notification Center</a:t>
            </a:r>
          </a:p>
          <a:p>
            <a:pPr marL="285750" indent="-285750">
              <a:buSzPct val="80000"/>
              <a:buChar char="►"/>
            </a:pPr>
            <a:endParaRPr lang="en-US" sz="3300" dirty="0">
              <a:solidFill>
                <a:schemeClr val="bg1"/>
              </a:solidFill>
              <a:sym typeface="Trebuchet MS"/>
            </a:endParaRPr>
          </a:p>
          <a:p>
            <a:pPr marL="285750" indent="-285750">
              <a:buSzPct val="80000"/>
              <a:buChar char="►"/>
            </a:pPr>
            <a:r>
              <a:rPr lang="en-US" sz="3300" dirty="0">
                <a:solidFill>
                  <a:schemeClr val="bg1"/>
                </a:solidFill>
                <a:sym typeface="Trebuchet MS"/>
              </a:rPr>
              <a:t>Family Assistance Center</a:t>
            </a:r>
            <a:endParaRPr sz="3300" dirty="0">
              <a:solidFill>
                <a:schemeClr val="bg1"/>
              </a:solidFill>
            </a:endParaRPr>
          </a:p>
          <a:p>
            <a:pPr marL="0" indent="0" algn="l" rtl="0">
              <a:spcBef>
                <a:spcPts val="1000"/>
              </a:spcBef>
              <a:spcAft>
                <a:spcPts val="0"/>
              </a:spcAft>
              <a:buSzPct val="79999"/>
              <a:buNone/>
            </a:pPr>
            <a:endParaRPr lang="en-US" dirty="0">
              <a:solidFill>
                <a:srgbClr val="000000"/>
              </a:solidFill>
              <a:latin typeface="Trebuchet MS"/>
            </a:endParaRPr>
          </a:p>
          <a:p>
            <a:pPr marL="742950" lvl="1" indent="-222250" algn="l" rtl="0">
              <a:spcBef>
                <a:spcPts val="1000"/>
              </a:spcBef>
              <a:spcAft>
                <a:spcPts val="0"/>
              </a:spcAft>
              <a:buSzPct val="80000"/>
              <a:buNone/>
            </a:pPr>
            <a:endParaRPr dirty="0"/>
          </a:p>
          <a:p>
            <a:pPr marL="742950" lvl="1" indent="-222250">
              <a:buSzPct val="80000"/>
            </a:pPr>
            <a:endParaRPr lang="en-US" dirty="0"/>
          </a:p>
        </p:txBody>
      </p:sp>
      <p:sp>
        <p:nvSpPr>
          <p:cNvPr id="2" name="Title 1">
            <a:extLst>
              <a:ext uri="{FF2B5EF4-FFF2-40B4-BE49-F238E27FC236}">
                <a16:creationId xmlns:a16="http://schemas.microsoft.com/office/drawing/2014/main" id="{3B85F173-7C40-4D76-9074-F6F705616C40}"/>
              </a:ext>
            </a:extLst>
          </p:cNvPr>
          <p:cNvSpPr>
            <a:spLocks noGrp="1"/>
          </p:cNvSpPr>
          <p:nvPr>
            <p:ph type="title"/>
          </p:nvPr>
        </p:nvSpPr>
        <p:spPr>
          <a:xfrm>
            <a:off x="589404" y="1837981"/>
            <a:ext cx="4912900" cy="1767840"/>
          </a:xfrm>
        </p:spPr>
        <p:txBody>
          <a:bodyPr/>
          <a:lstStyle/>
          <a:p>
            <a:r>
              <a:rPr lang="en-US" dirty="0">
                <a:solidFill>
                  <a:schemeClr val="bg1"/>
                </a:solidFill>
              </a:rPr>
              <a:t>Immediate “Acute” Phase</a:t>
            </a:r>
          </a:p>
        </p:txBody>
      </p:sp>
    </p:spTree>
    <p:extLst>
      <p:ext uri="{BB962C8B-B14F-4D97-AF65-F5344CB8AC3E}">
        <p14:creationId xmlns:p14="http://schemas.microsoft.com/office/powerpoint/2010/main" val="1861526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9A68065-1C6E-4329-A086-E4BD3D499891}"/>
              </a:ext>
            </a:extLst>
          </p:cNvPr>
          <p:cNvCxnSpPr>
            <a:cxnSpLocks/>
          </p:cNvCxnSpPr>
          <p:nvPr/>
        </p:nvCxnSpPr>
        <p:spPr>
          <a:xfrm>
            <a:off x="6687047" y="2107096"/>
            <a:ext cx="0" cy="3093057"/>
          </a:xfrm>
          <a:prstGeom prst="line">
            <a:avLst/>
          </a:prstGeom>
        </p:spPr>
        <p:style>
          <a:lnRef idx="2">
            <a:schemeClr val="accent6"/>
          </a:lnRef>
          <a:fillRef idx="0">
            <a:schemeClr val="accent6"/>
          </a:fillRef>
          <a:effectRef idx="1">
            <a:schemeClr val="accent6"/>
          </a:effectRef>
          <a:fontRef idx="minor">
            <a:schemeClr val="tx1"/>
          </a:fontRef>
        </p:style>
      </p:cxnSp>
      <p:sp>
        <p:nvSpPr>
          <p:cNvPr id="10" name="Text Placeholder 2">
            <a:extLst>
              <a:ext uri="{FF2B5EF4-FFF2-40B4-BE49-F238E27FC236}">
                <a16:creationId xmlns:a16="http://schemas.microsoft.com/office/drawing/2014/main" id="{345F92EA-913D-486A-B7ED-A93F910B71DE}"/>
              </a:ext>
            </a:extLst>
          </p:cNvPr>
          <p:cNvSpPr txBox="1">
            <a:spLocks/>
          </p:cNvSpPr>
          <p:nvPr/>
        </p:nvSpPr>
        <p:spPr>
          <a:xfrm>
            <a:off x="7093566" y="2075291"/>
            <a:ext cx="3398956" cy="4259443"/>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SAFETY</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MEDICAL CARE</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INFORMATION</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3B3059"/>
                </a:solidFill>
                <a:effectLst/>
                <a:uLnTx/>
                <a:uFillTx/>
                <a:latin typeface="Century Gothic" panose="020B0502020202020204"/>
                <a:ea typeface="+mn-ea"/>
                <a:cs typeface="+mn-cs"/>
              </a:rPr>
              <a:t>REUNION WITH FAMILY AND FRIENDS</a:t>
            </a: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3B3059"/>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0071BC"/>
              </a:buClr>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3B3059"/>
              </a:solidFill>
              <a:effectLst/>
              <a:uLnTx/>
              <a:uFillTx/>
              <a:latin typeface="Century Gothic" panose="020B0502020202020204"/>
              <a:ea typeface="+mn-ea"/>
              <a:cs typeface="+mn-cs"/>
            </a:endParaRPr>
          </a:p>
        </p:txBody>
      </p:sp>
      <p:sp>
        <p:nvSpPr>
          <p:cNvPr id="12" name="Title 1">
            <a:extLst>
              <a:ext uri="{FF2B5EF4-FFF2-40B4-BE49-F238E27FC236}">
                <a16:creationId xmlns:a16="http://schemas.microsoft.com/office/drawing/2014/main" id="{B56C6336-C72A-4B86-A19C-B4D3EB85E472}"/>
              </a:ext>
            </a:extLst>
          </p:cNvPr>
          <p:cNvSpPr>
            <a:spLocks noGrp="1"/>
          </p:cNvSpPr>
          <p:nvPr>
            <p:ph type="title" idx="4294967295"/>
          </p:nvPr>
        </p:nvSpPr>
        <p:spPr>
          <a:xfrm>
            <a:off x="1121866" y="1220787"/>
            <a:ext cx="4383088" cy="4416425"/>
          </a:xfrm>
        </p:spPr>
        <p:txBody>
          <a:bodyPr vert="horz" lIns="91440" tIns="45720" rIns="91440" bIns="45720" rtlCol="0" anchor="ctr">
            <a:normAutofit/>
          </a:bodyPr>
          <a:lstStyle/>
          <a:p>
            <a:r>
              <a:rPr lang="en-US" sz="4400" b="1" dirty="0">
                <a:solidFill>
                  <a:schemeClr val="tx2"/>
                </a:solidFill>
              </a:rPr>
              <a:t>Immediate needs of victims and families…</a:t>
            </a:r>
          </a:p>
        </p:txBody>
      </p:sp>
    </p:spTree>
    <p:extLst>
      <p:ext uri="{BB962C8B-B14F-4D97-AF65-F5344CB8AC3E}">
        <p14:creationId xmlns:p14="http://schemas.microsoft.com/office/powerpoint/2010/main" val="1749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1154</TotalTime>
  <Words>3100</Words>
  <Application>Microsoft Office PowerPoint</Application>
  <PresentationFormat>Widescreen</PresentationFormat>
  <Paragraphs>509</Paragraphs>
  <Slides>39</Slides>
  <Notes>29</Notes>
  <HiddenSlides>1</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8" baseType="lpstr">
      <vt:lpstr>Aptos</vt:lpstr>
      <vt:lpstr>Aptos Display</vt:lpstr>
      <vt:lpstr>Arial</vt:lpstr>
      <vt:lpstr>Bahnschrift</vt:lpstr>
      <vt:lpstr>Bahnschrift SemiBold</vt:lpstr>
      <vt:lpstr>Calibri</vt:lpstr>
      <vt:lpstr>Century</vt:lpstr>
      <vt:lpstr>Century Gothic</vt:lpstr>
      <vt:lpstr>Courier New</vt:lpstr>
      <vt:lpstr>Franklin Gothic Book</vt:lpstr>
      <vt:lpstr>Noto Sans Symbols</vt:lpstr>
      <vt:lpstr>Symbol</vt:lpstr>
      <vt:lpstr>System Font Regular</vt:lpstr>
      <vt:lpstr>Tahoma</vt:lpstr>
      <vt:lpstr>Times New Roman</vt:lpstr>
      <vt:lpstr>Trebuchet MS</vt:lpstr>
      <vt:lpstr>Verdana</vt:lpstr>
      <vt:lpstr>Office Theme</vt:lpstr>
      <vt:lpstr>Bitmap Image</vt:lpstr>
      <vt:lpstr>Gathering, Information and Service</vt:lpstr>
      <vt:lpstr>PowerPoint Presentation</vt:lpstr>
      <vt:lpstr>16 Best Practices in Planning for CMV/DT</vt:lpstr>
      <vt:lpstr>Planning</vt:lpstr>
      <vt:lpstr>     Incident Command System</vt:lpstr>
      <vt:lpstr>PowerPoint Presentation</vt:lpstr>
      <vt:lpstr>Specific Branch under Response</vt:lpstr>
      <vt:lpstr>Immediate “Acute” Phase</vt:lpstr>
      <vt:lpstr>Immediate needs of victims and families…</vt:lpstr>
      <vt:lpstr>Immediate needs of community…</vt:lpstr>
      <vt:lpstr>Immediate Phase</vt:lpstr>
      <vt:lpstr>Information and Notification Center (INC)</vt:lpstr>
      <vt:lpstr>Location</vt:lpstr>
      <vt:lpstr>INC Activities / Functions</vt:lpstr>
      <vt:lpstr>Lesson 2: Victim Identification &amp; Notification</vt:lpstr>
      <vt:lpstr>PowerPoint Presentation</vt:lpstr>
      <vt:lpstr>Trauma Notifications</vt:lpstr>
      <vt:lpstr>Communications</vt:lpstr>
      <vt:lpstr>Public Information</vt:lpstr>
      <vt:lpstr>Communication - First Few Hours</vt:lpstr>
      <vt:lpstr>Social Media</vt:lpstr>
      <vt:lpstr>Lesson 3: Public Information</vt:lpstr>
      <vt:lpstr>Intermediate Phase</vt:lpstr>
      <vt:lpstr>Intermediate needs of victims and families…</vt:lpstr>
      <vt:lpstr>Intermediate needs of community…</vt:lpstr>
      <vt:lpstr>PowerPoint Presentation</vt:lpstr>
      <vt:lpstr>FACs -- Safe, Secure, Sacred</vt:lpstr>
      <vt:lpstr>   Who is eligible to come to the FAC?</vt:lpstr>
      <vt:lpstr>PowerPoint Presentation</vt:lpstr>
      <vt:lpstr>FAC Activities / Functions</vt:lpstr>
      <vt:lpstr>PowerPoint Presentation</vt:lpstr>
      <vt:lpstr>PowerPoint Presentation</vt:lpstr>
      <vt:lpstr> FAC Logistics</vt:lpstr>
      <vt:lpstr>    Behavioral Health</vt:lpstr>
      <vt:lpstr>Lesson 5: Volunteer Management</vt:lpstr>
      <vt:lpstr>    Donation Management</vt:lpstr>
      <vt:lpstr> </vt:lpstr>
      <vt:lpstr>Long-term Phase --  Recovery</vt:lpstr>
      <vt:lpstr>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Tara Hughes</dc:creator>
  <cp:lastModifiedBy>Tara Hughes</cp:lastModifiedBy>
  <cp:revision>1</cp:revision>
  <dcterms:created xsi:type="dcterms:W3CDTF">2026-03-07T21:55:22Z</dcterms:created>
  <dcterms:modified xsi:type="dcterms:W3CDTF">2026-03-08T17:15:35Z</dcterms:modified>
</cp:coreProperties>
</file>