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xml" ContentType="application/vnd.openxmlformats-officedocument.presentationml.tags+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788" r:id="rId2"/>
    <p:sldId id="333" r:id="rId3"/>
    <p:sldId id="266" r:id="rId4"/>
    <p:sldId id="267" r:id="rId5"/>
    <p:sldId id="348" r:id="rId6"/>
    <p:sldId id="2778" r:id="rId7"/>
    <p:sldId id="624" r:id="rId8"/>
    <p:sldId id="3787" r:id="rId9"/>
    <p:sldId id="294" r:id="rId10"/>
    <p:sldId id="3789" r:id="rId11"/>
    <p:sldId id="303" r:id="rId12"/>
    <p:sldId id="575" r:id="rId13"/>
    <p:sldId id="616" r:id="rId14"/>
    <p:sldId id="288" r:id="rId15"/>
    <p:sldId id="807" r:id="rId16"/>
    <p:sldId id="304" r:id="rId17"/>
    <p:sldId id="3790" r:id="rId18"/>
    <p:sldId id="617" r:id="rId19"/>
    <p:sldId id="399" r:id="rId20"/>
    <p:sldId id="637" r:id="rId21"/>
    <p:sldId id="824" r:id="rId22"/>
    <p:sldId id="281" r:id="rId23"/>
    <p:sldId id="282" r:id="rId24"/>
    <p:sldId id="323" r:id="rId25"/>
    <p:sldId id="645" r:id="rId26"/>
    <p:sldId id="297" r:id="rId27"/>
    <p:sldId id="379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1257C5-51E6-41BD-AA26-A28F84247E7A}" v="2" dt="2026-03-08T15:55:17.5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631" autoAdjust="0"/>
  </p:normalViewPr>
  <p:slideViewPr>
    <p:cSldViewPr snapToGrid="0">
      <p:cViewPr varScale="1">
        <p:scale>
          <a:sx n="70" d="100"/>
          <a:sy n="70" d="100"/>
        </p:scale>
        <p:origin x="63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a Hughes" userId="80d1bec3845a03d4" providerId="LiveId" clId="{6E62C6E3-47DB-43D7-A994-97EF84229087}"/>
    <pc:docChg chg="custSel addSld modSld sldOrd">
      <pc:chgData name="Tara Hughes" userId="80d1bec3845a03d4" providerId="LiveId" clId="{6E62C6E3-47DB-43D7-A994-97EF84229087}" dt="2026-03-08T17:09:07.923" v="47" actId="1076"/>
      <pc:docMkLst>
        <pc:docMk/>
      </pc:docMkLst>
      <pc:sldChg chg="add">
        <pc:chgData name="Tara Hughes" userId="80d1bec3845a03d4" providerId="LiveId" clId="{6E62C6E3-47DB-43D7-A994-97EF84229087}" dt="2026-03-08T15:46:57.827" v="0"/>
        <pc:sldMkLst>
          <pc:docMk/>
          <pc:sldMk cId="1530594468" sldId="281"/>
        </pc:sldMkLst>
      </pc:sldChg>
      <pc:sldChg chg="add">
        <pc:chgData name="Tara Hughes" userId="80d1bec3845a03d4" providerId="LiveId" clId="{6E62C6E3-47DB-43D7-A994-97EF84229087}" dt="2026-03-08T15:46:57.827" v="0"/>
        <pc:sldMkLst>
          <pc:docMk/>
          <pc:sldMk cId="83773896" sldId="282"/>
        </pc:sldMkLst>
      </pc:sldChg>
      <pc:sldChg chg="modSp add mod">
        <pc:chgData name="Tara Hughes" userId="80d1bec3845a03d4" providerId="LiveId" clId="{6E62C6E3-47DB-43D7-A994-97EF84229087}" dt="2026-03-08T15:55:30.012" v="6" actId="1076"/>
        <pc:sldMkLst>
          <pc:docMk/>
          <pc:sldMk cId="1206339237" sldId="807"/>
        </pc:sldMkLst>
        <pc:picChg chg="mod">
          <ac:chgData name="Tara Hughes" userId="80d1bec3845a03d4" providerId="LiveId" clId="{6E62C6E3-47DB-43D7-A994-97EF84229087}" dt="2026-03-08T15:55:30.012" v="6" actId="1076"/>
          <ac:picMkLst>
            <pc:docMk/>
            <pc:sldMk cId="1206339237" sldId="807"/>
            <ac:picMk id="4" creationId="{97DF8161-F2E5-C43E-A4E9-1F89AA6CB8F8}"/>
          </ac:picMkLst>
        </pc:picChg>
      </pc:sldChg>
      <pc:sldChg chg="delSp modSp add mod chgLayout">
        <pc:chgData name="Tara Hughes" userId="80d1bec3845a03d4" providerId="LiveId" clId="{6E62C6E3-47DB-43D7-A994-97EF84229087}" dt="2026-03-08T15:47:36.682" v="3" actId="122"/>
        <pc:sldMkLst>
          <pc:docMk/>
          <pc:sldMk cId="2620638585" sldId="824"/>
        </pc:sldMkLst>
        <pc:spChg chg="mod ord">
          <ac:chgData name="Tara Hughes" userId="80d1bec3845a03d4" providerId="LiveId" clId="{6E62C6E3-47DB-43D7-A994-97EF84229087}" dt="2026-03-08T15:47:17.431" v="1" actId="700"/>
          <ac:spMkLst>
            <pc:docMk/>
            <pc:sldMk cId="2620638585" sldId="824"/>
            <ac:spMk id="2" creationId="{E7FD104D-5870-827C-9A89-F414337241FC}"/>
          </ac:spMkLst>
        </pc:spChg>
        <pc:spChg chg="mod ord">
          <ac:chgData name="Tara Hughes" userId="80d1bec3845a03d4" providerId="LiveId" clId="{6E62C6E3-47DB-43D7-A994-97EF84229087}" dt="2026-03-08T15:47:17.431" v="1" actId="700"/>
          <ac:spMkLst>
            <pc:docMk/>
            <pc:sldMk cId="2620638585" sldId="824"/>
            <ac:spMk id="3" creationId="{C684DACB-3418-73D3-2B66-D890378B0EA3}"/>
          </ac:spMkLst>
        </pc:spChg>
        <pc:spChg chg="mod ord">
          <ac:chgData name="Tara Hughes" userId="80d1bec3845a03d4" providerId="LiveId" clId="{6E62C6E3-47DB-43D7-A994-97EF84229087}" dt="2026-03-08T15:47:36.682" v="3" actId="122"/>
          <ac:spMkLst>
            <pc:docMk/>
            <pc:sldMk cId="2620638585" sldId="824"/>
            <ac:spMk id="6" creationId="{856E246F-979C-E225-6FEF-2DFEA2BC6D05}"/>
          </ac:spMkLst>
        </pc:spChg>
        <pc:spChg chg="del">
          <ac:chgData name="Tara Hughes" userId="80d1bec3845a03d4" providerId="LiveId" clId="{6E62C6E3-47DB-43D7-A994-97EF84229087}" dt="2026-03-08T15:47:17.431" v="1" actId="700"/>
          <ac:spMkLst>
            <pc:docMk/>
            <pc:sldMk cId="2620638585" sldId="824"/>
            <ac:spMk id="7" creationId="{F8A4FE04-73F2-C226-C67B-F9A2EB7F5D97}"/>
          </ac:spMkLst>
        </pc:spChg>
      </pc:sldChg>
      <pc:sldChg chg="addSp modSp new mod ord modClrScheme chgLayout">
        <pc:chgData name="Tara Hughes" userId="80d1bec3845a03d4" providerId="LiveId" clId="{6E62C6E3-47DB-43D7-A994-97EF84229087}" dt="2026-03-08T17:09:07.923" v="47" actId="1076"/>
        <pc:sldMkLst>
          <pc:docMk/>
          <pc:sldMk cId="2660481713" sldId="3791"/>
        </pc:sldMkLst>
        <pc:spChg chg="add mod">
          <ac:chgData name="Tara Hughes" userId="80d1bec3845a03d4" providerId="LiveId" clId="{6E62C6E3-47DB-43D7-A994-97EF84229087}" dt="2026-03-08T17:09:07.923" v="47" actId="1076"/>
          <ac:spMkLst>
            <pc:docMk/>
            <pc:sldMk cId="2660481713" sldId="3791"/>
            <ac:spMk id="2" creationId="{403A50B3-A71D-6153-1D43-FAE253EC50C0}"/>
          </ac:spMkLst>
        </pc:spChg>
        <pc:spChg chg="add mod">
          <ac:chgData name="Tara Hughes" userId="80d1bec3845a03d4" providerId="LiveId" clId="{6E62C6E3-47DB-43D7-A994-97EF84229087}" dt="2026-03-08T17:09:04.369" v="46" actId="255"/>
          <ac:spMkLst>
            <pc:docMk/>
            <pc:sldMk cId="2660481713" sldId="3791"/>
            <ac:spMk id="3" creationId="{3E3720F7-0287-290F-7E10-A3A8E6744D0F}"/>
          </ac:spMkLst>
        </pc:spChg>
      </pc:sldChg>
    </pc:docChg>
  </pc:docChgLst>
</pc:chgInfo>
</file>

<file path=ppt/diagrams/_rels/data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40CAFF-5302-403A-9957-151443ECB8D1}" type="doc">
      <dgm:prSet loTypeId="urn:microsoft.com/office/officeart/2011/layout/HexagonRadial" loCatId="officeonline" qsTypeId="urn:microsoft.com/office/officeart/2005/8/quickstyle/simple1" qsCatId="simple" csTypeId="urn:microsoft.com/office/officeart/2005/8/colors/accent5_2" csCatId="accent5" phldr="1"/>
      <dgm:spPr/>
      <dgm:t>
        <a:bodyPr/>
        <a:lstStyle/>
        <a:p>
          <a:endParaRPr lang="en-US"/>
        </a:p>
      </dgm:t>
    </dgm:pt>
    <dgm:pt modelId="{641CD283-4381-4BA2-9CD7-C88AB78F3206}">
      <dgm:prSet phldrT="[Text]" custT="1"/>
      <dgm:spPr>
        <a:solidFill>
          <a:srgbClr val="0070C0"/>
        </a:solidFill>
      </dgm:spPr>
      <dgm:t>
        <a:bodyPr/>
        <a:lstStyle/>
        <a:p>
          <a:r>
            <a:rPr lang="en-US" sz="1800" dirty="0"/>
            <a:t>Vulnerability </a:t>
          </a:r>
          <a:r>
            <a:rPr lang="en-US" sz="2000" dirty="0"/>
            <a:t>Factors</a:t>
          </a:r>
        </a:p>
      </dgm:t>
    </dgm:pt>
    <dgm:pt modelId="{9664A7AD-49D1-4C66-AD16-313D3D3D327F}" type="parTrans" cxnId="{EA6439EB-0860-4C24-925D-05EEE150EB86}">
      <dgm:prSet/>
      <dgm:spPr/>
      <dgm:t>
        <a:bodyPr/>
        <a:lstStyle/>
        <a:p>
          <a:endParaRPr lang="en-US"/>
        </a:p>
      </dgm:t>
    </dgm:pt>
    <dgm:pt modelId="{F197B507-7629-4E4B-B6A3-4DB408B1F7F7}" type="sibTrans" cxnId="{EA6439EB-0860-4C24-925D-05EEE150EB86}">
      <dgm:prSet/>
      <dgm:spPr/>
      <dgm:t>
        <a:bodyPr/>
        <a:lstStyle/>
        <a:p>
          <a:endParaRPr lang="en-US"/>
        </a:p>
      </dgm:t>
    </dgm:pt>
    <dgm:pt modelId="{EF0A577C-AF44-4727-9D12-43D086B43E70}">
      <dgm:prSet phldrT="[Text]"/>
      <dgm:spPr>
        <a:solidFill>
          <a:srgbClr val="0070C0"/>
        </a:solidFill>
      </dgm:spPr>
      <dgm:t>
        <a:bodyPr/>
        <a:lstStyle/>
        <a:p>
          <a:r>
            <a:rPr lang="en-US"/>
            <a:t>Age</a:t>
          </a:r>
        </a:p>
      </dgm:t>
    </dgm:pt>
    <dgm:pt modelId="{F3324417-7310-423E-AE20-9BCFF1E3580F}" type="parTrans" cxnId="{76CD0D61-9AA0-4D57-9947-731C9F7DAD0E}">
      <dgm:prSet/>
      <dgm:spPr/>
      <dgm:t>
        <a:bodyPr/>
        <a:lstStyle/>
        <a:p>
          <a:endParaRPr lang="en-US"/>
        </a:p>
      </dgm:t>
    </dgm:pt>
    <dgm:pt modelId="{3680A97C-2DE1-4594-AF98-91141D14017B}" type="sibTrans" cxnId="{76CD0D61-9AA0-4D57-9947-731C9F7DAD0E}">
      <dgm:prSet/>
      <dgm:spPr/>
      <dgm:t>
        <a:bodyPr/>
        <a:lstStyle/>
        <a:p>
          <a:endParaRPr lang="en-US"/>
        </a:p>
      </dgm:t>
    </dgm:pt>
    <dgm:pt modelId="{FF3D82AA-42C6-4275-B1C0-E95540726DFA}">
      <dgm:prSet phldrT="[Text]"/>
      <dgm:spPr>
        <a:solidFill>
          <a:srgbClr val="0070C0"/>
        </a:solidFill>
      </dgm:spPr>
      <dgm:t>
        <a:bodyPr/>
        <a:lstStyle/>
        <a:p>
          <a:r>
            <a:rPr lang="en-US"/>
            <a:t>Culture</a:t>
          </a:r>
        </a:p>
      </dgm:t>
    </dgm:pt>
    <dgm:pt modelId="{7E90F57E-11F3-4DEA-B7B4-34AA7A48D939}" type="parTrans" cxnId="{A4A1A8CC-64A3-406E-9394-1CE1F0311003}">
      <dgm:prSet/>
      <dgm:spPr/>
      <dgm:t>
        <a:bodyPr/>
        <a:lstStyle/>
        <a:p>
          <a:endParaRPr lang="en-US"/>
        </a:p>
      </dgm:t>
    </dgm:pt>
    <dgm:pt modelId="{FD935F35-58B1-457C-B149-705B10B0E84E}" type="sibTrans" cxnId="{A4A1A8CC-64A3-406E-9394-1CE1F0311003}">
      <dgm:prSet/>
      <dgm:spPr/>
      <dgm:t>
        <a:bodyPr/>
        <a:lstStyle/>
        <a:p>
          <a:endParaRPr lang="en-US"/>
        </a:p>
      </dgm:t>
    </dgm:pt>
    <dgm:pt modelId="{467AE3F2-3A79-4E55-B036-94E063FD55A6}">
      <dgm:prSet phldrT="[Text]"/>
      <dgm:spPr>
        <a:solidFill>
          <a:srgbClr val="0070C0"/>
        </a:solidFill>
      </dgm:spPr>
      <dgm:t>
        <a:bodyPr/>
        <a:lstStyle/>
        <a:p>
          <a:pPr rtl="0"/>
          <a:r>
            <a:rPr lang="en-US" dirty="0"/>
            <a:t>Physical</a:t>
          </a:r>
          <a:r>
            <a:rPr lang="en-US" dirty="0">
              <a:latin typeface="Century Gothic" panose="020B0502020202020204"/>
            </a:rPr>
            <a:t>/</a:t>
          </a:r>
          <a:r>
            <a:rPr lang="en-US" dirty="0"/>
            <a:t>Mental</a:t>
          </a:r>
          <a:r>
            <a:rPr lang="en-US" dirty="0">
              <a:latin typeface="Century Gothic" panose="020B0502020202020204"/>
            </a:rPr>
            <a:t> Vulnerabilities</a:t>
          </a:r>
          <a:endParaRPr lang="en-US" dirty="0"/>
        </a:p>
      </dgm:t>
    </dgm:pt>
    <dgm:pt modelId="{7AC11785-C62B-40D9-8CB4-C3AAC773BDBB}" type="parTrans" cxnId="{4E01A36A-2780-4419-9FB6-2AEA923629E4}">
      <dgm:prSet/>
      <dgm:spPr/>
      <dgm:t>
        <a:bodyPr/>
        <a:lstStyle/>
        <a:p>
          <a:endParaRPr lang="en-US"/>
        </a:p>
      </dgm:t>
    </dgm:pt>
    <dgm:pt modelId="{18312629-EF29-4818-AE22-A505649FBA30}" type="sibTrans" cxnId="{4E01A36A-2780-4419-9FB6-2AEA923629E4}">
      <dgm:prSet/>
      <dgm:spPr/>
      <dgm:t>
        <a:bodyPr/>
        <a:lstStyle/>
        <a:p>
          <a:endParaRPr lang="en-US"/>
        </a:p>
      </dgm:t>
    </dgm:pt>
    <dgm:pt modelId="{D51ABA6C-95D6-4611-BD4D-BA5A0D70C508}">
      <dgm:prSet phldrT="[Text]"/>
      <dgm:spPr>
        <a:solidFill>
          <a:srgbClr val="0070C0"/>
        </a:solidFill>
      </dgm:spPr>
      <dgm:t>
        <a:bodyPr/>
        <a:lstStyle/>
        <a:p>
          <a:r>
            <a:rPr lang="en-US"/>
            <a:t>Language</a:t>
          </a:r>
        </a:p>
      </dgm:t>
    </dgm:pt>
    <dgm:pt modelId="{D44C7A7F-B677-4374-941E-C39D1E8E5231}" type="parTrans" cxnId="{D1B7B315-AB71-4F2C-BC4F-FB70272BE05C}">
      <dgm:prSet/>
      <dgm:spPr/>
      <dgm:t>
        <a:bodyPr/>
        <a:lstStyle/>
        <a:p>
          <a:endParaRPr lang="en-US"/>
        </a:p>
      </dgm:t>
    </dgm:pt>
    <dgm:pt modelId="{E2B4AB3E-C7C9-4162-BA4B-2D1AB806802B}" type="sibTrans" cxnId="{D1B7B315-AB71-4F2C-BC4F-FB70272BE05C}">
      <dgm:prSet/>
      <dgm:spPr/>
      <dgm:t>
        <a:bodyPr/>
        <a:lstStyle/>
        <a:p>
          <a:endParaRPr lang="en-US"/>
        </a:p>
      </dgm:t>
    </dgm:pt>
    <dgm:pt modelId="{55058126-5EA6-4AD4-B7D1-B575839505EB}">
      <dgm:prSet phldrT="[Text]"/>
      <dgm:spPr>
        <a:solidFill>
          <a:srgbClr val="0070C0"/>
        </a:solidFill>
      </dgm:spPr>
      <dgm:t>
        <a:bodyPr/>
        <a:lstStyle/>
        <a:p>
          <a:r>
            <a:rPr lang="en-US"/>
            <a:t>Socioeconomic Status</a:t>
          </a:r>
        </a:p>
      </dgm:t>
    </dgm:pt>
    <dgm:pt modelId="{97649BD6-1B52-4C5B-963D-4188A42636F0}" type="parTrans" cxnId="{15F8E1E7-BAD7-43A2-886D-FF9060A93317}">
      <dgm:prSet/>
      <dgm:spPr/>
      <dgm:t>
        <a:bodyPr/>
        <a:lstStyle/>
        <a:p>
          <a:endParaRPr lang="en-US"/>
        </a:p>
      </dgm:t>
    </dgm:pt>
    <dgm:pt modelId="{8E56F2D7-0861-47EC-86AC-688A68F1CF8E}" type="sibTrans" cxnId="{15F8E1E7-BAD7-43A2-886D-FF9060A93317}">
      <dgm:prSet/>
      <dgm:spPr/>
      <dgm:t>
        <a:bodyPr/>
        <a:lstStyle/>
        <a:p>
          <a:endParaRPr lang="en-US"/>
        </a:p>
      </dgm:t>
    </dgm:pt>
    <dgm:pt modelId="{98A3CF47-DC68-47F1-8C68-4FBA2CAC261D}">
      <dgm:prSet phldrT="[Text]"/>
      <dgm:spPr>
        <a:solidFill>
          <a:srgbClr val="0070C0"/>
        </a:solidFill>
      </dgm:spPr>
      <dgm:t>
        <a:bodyPr/>
        <a:lstStyle/>
        <a:p>
          <a:r>
            <a:rPr lang="en-US"/>
            <a:t>Country of Origin</a:t>
          </a:r>
        </a:p>
      </dgm:t>
    </dgm:pt>
    <dgm:pt modelId="{AC619F85-6EA2-4F38-BC16-8A00AA998A3B}" type="parTrans" cxnId="{FD392005-BDCD-4F7F-97F6-57C144CEE12C}">
      <dgm:prSet/>
      <dgm:spPr/>
      <dgm:t>
        <a:bodyPr/>
        <a:lstStyle/>
        <a:p>
          <a:endParaRPr lang="en-US"/>
        </a:p>
      </dgm:t>
    </dgm:pt>
    <dgm:pt modelId="{C8C26062-4A7A-47E0-8D5C-48E830EAA227}" type="sibTrans" cxnId="{FD392005-BDCD-4F7F-97F6-57C144CEE12C}">
      <dgm:prSet/>
      <dgm:spPr/>
      <dgm:t>
        <a:bodyPr/>
        <a:lstStyle/>
        <a:p>
          <a:endParaRPr lang="en-US"/>
        </a:p>
      </dgm:t>
    </dgm:pt>
    <dgm:pt modelId="{64AABA4C-A9CA-41DA-BE24-E37C116A385F}" type="pres">
      <dgm:prSet presAssocID="{8B40CAFF-5302-403A-9957-151443ECB8D1}" presName="Name0" presStyleCnt="0">
        <dgm:presLayoutVars>
          <dgm:chMax val="1"/>
          <dgm:chPref val="1"/>
          <dgm:dir/>
          <dgm:animOne val="branch"/>
          <dgm:animLvl val="lvl"/>
        </dgm:presLayoutVars>
      </dgm:prSet>
      <dgm:spPr/>
    </dgm:pt>
    <dgm:pt modelId="{106194FB-8004-406C-A20C-72EF0C4A5AFE}" type="pres">
      <dgm:prSet presAssocID="{641CD283-4381-4BA2-9CD7-C88AB78F3206}" presName="Parent" presStyleLbl="node0" presStyleIdx="0" presStyleCnt="1">
        <dgm:presLayoutVars>
          <dgm:chMax val="6"/>
          <dgm:chPref val="6"/>
        </dgm:presLayoutVars>
      </dgm:prSet>
      <dgm:spPr/>
    </dgm:pt>
    <dgm:pt modelId="{43A33542-3DA7-4917-8551-ACC1582382E4}" type="pres">
      <dgm:prSet presAssocID="{EF0A577C-AF44-4727-9D12-43D086B43E70}" presName="Accent1" presStyleCnt="0"/>
      <dgm:spPr/>
    </dgm:pt>
    <dgm:pt modelId="{A616A75D-CA5F-4FEB-9FDF-90733179B09F}" type="pres">
      <dgm:prSet presAssocID="{EF0A577C-AF44-4727-9D12-43D086B43E70}" presName="Accent" presStyleLbl="bgShp" presStyleIdx="0" presStyleCnt="6"/>
      <dgm:spPr/>
    </dgm:pt>
    <dgm:pt modelId="{F4AACAF7-4C0F-4780-8595-2FB23569ABAD}" type="pres">
      <dgm:prSet presAssocID="{EF0A577C-AF44-4727-9D12-43D086B43E70}" presName="Child1" presStyleLbl="node1" presStyleIdx="0" presStyleCnt="6">
        <dgm:presLayoutVars>
          <dgm:chMax val="0"/>
          <dgm:chPref val="0"/>
          <dgm:bulletEnabled val="1"/>
        </dgm:presLayoutVars>
      </dgm:prSet>
      <dgm:spPr/>
    </dgm:pt>
    <dgm:pt modelId="{1BF77DE4-21E0-405D-B0D6-A4DC00E52C35}" type="pres">
      <dgm:prSet presAssocID="{FF3D82AA-42C6-4275-B1C0-E95540726DFA}" presName="Accent2" presStyleCnt="0"/>
      <dgm:spPr/>
    </dgm:pt>
    <dgm:pt modelId="{28FA0B12-5747-4025-B7A3-5D47EBCD4594}" type="pres">
      <dgm:prSet presAssocID="{FF3D82AA-42C6-4275-B1C0-E95540726DFA}" presName="Accent" presStyleLbl="bgShp" presStyleIdx="1" presStyleCnt="6"/>
      <dgm:spPr/>
    </dgm:pt>
    <dgm:pt modelId="{F33D3ACA-201B-4E07-871F-B6CD49036612}" type="pres">
      <dgm:prSet presAssocID="{FF3D82AA-42C6-4275-B1C0-E95540726DFA}" presName="Child2" presStyleLbl="node1" presStyleIdx="1" presStyleCnt="6">
        <dgm:presLayoutVars>
          <dgm:chMax val="0"/>
          <dgm:chPref val="0"/>
          <dgm:bulletEnabled val="1"/>
        </dgm:presLayoutVars>
      </dgm:prSet>
      <dgm:spPr/>
    </dgm:pt>
    <dgm:pt modelId="{54C49EC2-F8F6-49E7-AD33-FE515451BE97}" type="pres">
      <dgm:prSet presAssocID="{467AE3F2-3A79-4E55-B036-94E063FD55A6}" presName="Accent3" presStyleCnt="0"/>
      <dgm:spPr/>
    </dgm:pt>
    <dgm:pt modelId="{10FB73E7-C89D-47F7-ADF5-BA41B30622AF}" type="pres">
      <dgm:prSet presAssocID="{467AE3F2-3A79-4E55-B036-94E063FD55A6}" presName="Accent" presStyleLbl="bgShp" presStyleIdx="2" presStyleCnt="6"/>
      <dgm:spPr/>
    </dgm:pt>
    <dgm:pt modelId="{247364B4-AAC5-4B9E-8B25-B379F12F2CBE}" type="pres">
      <dgm:prSet presAssocID="{467AE3F2-3A79-4E55-B036-94E063FD55A6}" presName="Child3" presStyleLbl="node1" presStyleIdx="2" presStyleCnt="6">
        <dgm:presLayoutVars>
          <dgm:chMax val="0"/>
          <dgm:chPref val="0"/>
          <dgm:bulletEnabled val="1"/>
        </dgm:presLayoutVars>
      </dgm:prSet>
      <dgm:spPr/>
    </dgm:pt>
    <dgm:pt modelId="{9AEB05F4-6E62-49CE-9110-EAB18813CC61}" type="pres">
      <dgm:prSet presAssocID="{D51ABA6C-95D6-4611-BD4D-BA5A0D70C508}" presName="Accent4" presStyleCnt="0"/>
      <dgm:spPr/>
    </dgm:pt>
    <dgm:pt modelId="{1DB9C706-FF39-4C05-A33B-7755956AF0BC}" type="pres">
      <dgm:prSet presAssocID="{D51ABA6C-95D6-4611-BD4D-BA5A0D70C508}" presName="Accent" presStyleLbl="bgShp" presStyleIdx="3" presStyleCnt="6"/>
      <dgm:spPr/>
    </dgm:pt>
    <dgm:pt modelId="{DA8B2DEA-CEB7-42CA-AC54-CEBE19860462}" type="pres">
      <dgm:prSet presAssocID="{D51ABA6C-95D6-4611-BD4D-BA5A0D70C508}" presName="Child4" presStyleLbl="node1" presStyleIdx="3" presStyleCnt="6">
        <dgm:presLayoutVars>
          <dgm:chMax val="0"/>
          <dgm:chPref val="0"/>
          <dgm:bulletEnabled val="1"/>
        </dgm:presLayoutVars>
      </dgm:prSet>
      <dgm:spPr/>
    </dgm:pt>
    <dgm:pt modelId="{433BFDBD-079C-41F7-9AFE-8D05990A4976}" type="pres">
      <dgm:prSet presAssocID="{55058126-5EA6-4AD4-B7D1-B575839505EB}" presName="Accent5" presStyleCnt="0"/>
      <dgm:spPr/>
    </dgm:pt>
    <dgm:pt modelId="{73C8D254-5D3F-4578-9A58-D5FF2D5C2F90}" type="pres">
      <dgm:prSet presAssocID="{55058126-5EA6-4AD4-B7D1-B575839505EB}" presName="Accent" presStyleLbl="bgShp" presStyleIdx="4" presStyleCnt="6"/>
      <dgm:spPr/>
    </dgm:pt>
    <dgm:pt modelId="{22FAFFD0-8596-48BE-9AAF-EC8C8E500D0E}" type="pres">
      <dgm:prSet presAssocID="{55058126-5EA6-4AD4-B7D1-B575839505EB}" presName="Child5" presStyleLbl="node1" presStyleIdx="4" presStyleCnt="6">
        <dgm:presLayoutVars>
          <dgm:chMax val="0"/>
          <dgm:chPref val="0"/>
          <dgm:bulletEnabled val="1"/>
        </dgm:presLayoutVars>
      </dgm:prSet>
      <dgm:spPr/>
    </dgm:pt>
    <dgm:pt modelId="{8D932F15-E985-41D9-AC76-0B244C07DB1E}" type="pres">
      <dgm:prSet presAssocID="{98A3CF47-DC68-47F1-8C68-4FBA2CAC261D}" presName="Accent6" presStyleCnt="0"/>
      <dgm:spPr/>
    </dgm:pt>
    <dgm:pt modelId="{3FFC144D-CAFB-48B7-9C3C-1E707B96982B}" type="pres">
      <dgm:prSet presAssocID="{98A3CF47-DC68-47F1-8C68-4FBA2CAC261D}" presName="Accent" presStyleLbl="bgShp" presStyleIdx="5" presStyleCnt="6"/>
      <dgm:spPr/>
    </dgm:pt>
    <dgm:pt modelId="{E7A405AC-752B-4E68-B551-950EE128E7C9}" type="pres">
      <dgm:prSet presAssocID="{98A3CF47-DC68-47F1-8C68-4FBA2CAC261D}" presName="Child6" presStyleLbl="node1" presStyleIdx="5" presStyleCnt="6">
        <dgm:presLayoutVars>
          <dgm:chMax val="0"/>
          <dgm:chPref val="0"/>
          <dgm:bulletEnabled val="1"/>
        </dgm:presLayoutVars>
      </dgm:prSet>
      <dgm:spPr/>
    </dgm:pt>
  </dgm:ptLst>
  <dgm:cxnLst>
    <dgm:cxn modelId="{FD392005-BDCD-4F7F-97F6-57C144CEE12C}" srcId="{641CD283-4381-4BA2-9CD7-C88AB78F3206}" destId="{98A3CF47-DC68-47F1-8C68-4FBA2CAC261D}" srcOrd="5" destOrd="0" parTransId="{AC619F85-6EA2-4F38-BC16-8A00AA998A3B}" sibTransId="{C8C26062-4A7A-47E0-8D5C-48E830EAA227}"/>
    <dgm:cxn modelId="{FC9F6A05-4704-4692-A851-27B80ACB111B}" type="presOf" srcId="{641CD283-4381-4BA2-9CD7-C88AB78F3206}" destId="{106194FB-8004-406C-A20C-72EF0C4A5AFE}" srcOrd="0" destOrd="0" presId="urn:microsoft.com/office/officeart/2011/layout/HexagonRadial"/>
    <dgm:cxn modelId="{A4A8C807-762C-4751-80A4-64862E1C0D16}" type="presOf" srcId="{98A3CF47-DC68-47F1-8C68-4FBA2CAC261D}" destId="{E7A405AC-752B-4E68-B551-950EE128E7C9}" srcOrd="0" destOrd="0" presId="urn:microsoft.com/office/officeart/2011/layout/HexagonRadial"/>
    <dgm:cxn modelId="{7CF05B09-7B02-49F2-A772-112EB52A23D7}" type="presOf" srcId="{467AE3F2-3A79-4E55-B036-94E063FD55A6}" destId="{247364B4-AAC5-4B9E-8B25-B379F12F2CBE}" srcOrd="0" destOrd="0" presId="urn:microsoft.com/office/officeart/2011/layout/HexagonRadial"/>
    <dgm:cxn modelId="{D1B7B315-AB71-4F2C-BC4F-FB70272BE05C}" srcId="{641CD283-4381-4BA2-9CD7-C88AB78F3206}" destId="{D51ABA6C-95D6-4611-BD4D-BA5A0D70C508}" srcOrd="3" destOrd="0" parTransId="{D44C7A7F-B677-4374-941E-C39D1E8E5231}" sibTransId="{E2B4AB3E-C7C9-4162-BA4B-2D1AB806802B}"/>
    <dgm:cxn modelId="{73ECC92B-422A-411D-B663-538AD06BC165}" type="presOf" srcId="{8B40CAFF-5302-403A-9957-151443ECB8D1}" destId="{64AABA4C-A9CA-41DA-BE24-E37C116A385F}" srcOrd="0" destOrd="0" presId="urn:microsoft.com/office/officeart/2011/layout/HexagonRadial"/>
    <dgm:cxn modelId="{F484B15B-B2F2-433A-BEA9-E343529525DF}" type="presOf" srcId="{EF0A577C-AF44-4727-9D12-43D086B43E70}" destId="{F4AACAF7-4C0F-4780-8595-2FB23569ABAD}" srcOrd="0" destOrd="0" presId="urn:microsoft.com/office/officeart/2011/layout/HexagonRadial"/>
    <dgm:cxn modelId="{76CD0D61-9AA0-4D57-9947-731C9F7DAD0E}" srcId="{641CD283-4381-4BA2-9CD7-C88AB78F3206}" destId="{EF0A577C-AF44-4727-9D12-43D086B43E70}" srcOrd="0" destOrd="0" parTransId="{F3324417-7310-423E-AE20-9BCFF1E3580F}" sibTransId="{3680A97C-2DE1-4594-AF98-91141D14017B}"/>
    <dgm:cxn modelId="{18B54365-DE5E-47D3-B592-611C76783A93}" type="presOf" srcId="{55058126-5EA6-4AD4-B7D1-B575839505EB}" destId="{22FAFFD0-8596-48BE-9AAF-EC8C8E500D0E}" srcOrd="0" destOrd="0" presId="urn:microsoft.com/office/officeart/2011/layout/HexagonRadial"/>
    <dgm:cxn modelId="{4E01A36A-2780-4419-9FB6-2AEA923629E4}" srcId="{641CD283-4381-4BA2-9CD7-C88AB78F3206}" destId="{467AE3F2-3A79-4E55-B036-94E063FD55A6}" srcOrd="2" destOrd="0" parTransId="{7AC11785-C62B-40D9-8CB4-C3AAC773BDBB}" sibTransId="{18312629-EF29-4818-AE22-A505649FBA30}"/>
    <dgm:cxn modelId="{508D7A6E-DFAC-4F72-B9A8-BA95BFA00B8E}" type="presOf" srcId="{D51ABA6C-95D6-4611-BD4D-BA5A0D70C508}" destId="{DA8B2DEA-CEB7-42CA-AC54-CEBE19860462}" srcOrd="0" destOrd="0" presId="urn:microsoft.com/office/officeart/2011/layout/HexagonRadial"/>
    <dgm:cxn modelId="{A4A1A8CC-64A3-406E-9394-1CE1F0311003}" srcId="{641CD283-4381-4BA2-9CD7-C88AB78F3206}" destId="{FF3D82AA-42C6-4275-B1C0-E95540726DFA}" srcOrd="1" destOrd="0" parTransId="{7E90F57E-11F3-4DEA-B7B4-34AA7A48D939}" sibTransId="{FD935F35-58B1-457C-B149-705B10B0E84E}"/>
    <dgm:cxn modelId="{15F8E1E7-BAD7-43A2-886D-FF9060A93317}" srcId="{641CD283-4381-4BA2-9CD7-C88AB78F3206}" destId="{55058126-5EA6-4AD4-B7D1-B575839505EB}" srcOrd="4" destOrd="0" parTransId="{97649BD6-1B52-4C5B-963D-4188A42636F0}" sibTransId="{8E56F2D7-0861-47EC-86AC-688A68F1CF8E}"/>
    <dgm:cxn modelId="{20922FEB-FBAA-43B5-8C2F-C2CC528DDAC1}" type="presOf" srcId="{FF3D82AA-42C6-4275-B1C0-E95540726DFA}" destId="{F33D3ACA-201B-4E07-871F-B6CD49036612}" srcOrd="0" destOrd="0" presId="urn:microsoft.com/office/officeart/2011/layout/HexagonRadial"/>
    <dgm:cxn modelId="{EA6439EB-0860-4C24-925D-05EEE150EB86}" srcId="{8B40CAFF-5302-403A-9957-151443ECB8D1}" destId="{641CD283-4381-4BA2-9CD7-C88AB78F3206}" srcOrd="0" destOrd="0" parTransId="{9664A7AD-49D1-4C66-AD16-313D3D3D327F}" sibTransId="{F197B507-7629-4E4B-B6A3-4DB408B1F7F7}"/>
    <dgm:cxn modelId="{9189FAE2-C374-4D1A-8A8F-1C6F589BCB49}" type="presParOf" srcId="{64AABA4C-A9CA-41DA-BE24-E37C116A385F}" destId="{106194FB-8004-406C-A20C-72EF0C4A5AFE}" srcOrd="0" destOrd="0" presId="urn:microsoft.com/office/officeart/2011/layout/HexagonRadial"/>
    <dgm:cxn modelId="{A83F0239-2211-44A6-B16B-9448C7F05288}" type="presParOf" srcId="{64AABA4C-A9CA-41DA-BE24-E37C116A385F}" destId="{43A33542-3DA7-4917-8551-ACC1582382E4}" srcOrd="1" destOrd="0" presId="urn:microsoft.com/office/officeart/2011/layout/HexagonRadial"/>
    <dgm:cxn modelId="{D4E4E56B-B56E-40A5-9A9B-BE7A5AA046F2}" type="presParOf" srcId="{43A33542-3DA7-4917-8551-ACC1582382E4}" destId="{A616A75D-CA5F-4FEB-9FDF-90733179B09F}" srcOrd="0" destOrd="0" presId="urn:microsoft.com/office/officeart/2011/layout/HexagonRadial"/>
    <dgm:cxn modelId="{DA624D79-8854-4EA2-B18E-0F97585B7914}" type="presParOf" srcId="{64AABA4C-A9CA-41DA-BE24-E37C116A385F}" destId="{F4AACAF7-4C0F-4780-8595-2FB23569ABAD}" srcOrd="2" destOrd="0" presId="urn:microsoft.com/office/officeart/2011/layout/HexagonRadial"/>
    <dgm:cxn modelId="{DF6B81AB-C4E0-458E-A07F-F8578BA48B95}" type="presParOf" srcId="{64AABA4C-A9CA-41DA-BE24-E37C116A385F}" destId="{1BF77DE4-21E0-405D-B0D6-A4DC00E52C35}" srcOrd="3" destOrd="0" presId="urn:microsoft.com/office/officeart/2011/layout/HexagonRadial"/>
    <dgm:cxn modelId="{71A19868-E08A-409F-89A8-4C694ED8298B}" type="presParOf" srcId="{1BF77DE4-21E0-405D-B0D6-A4DC00E52C35}" destId="{28FA0B12-5747-4025-B7A3-5D47EBCD4594}" srcOrd="0" destOrd="0" presId="urn:microsoft.com/office/officeart/2011/layout/HexagonRadial"/>
    <dgm:cxn modelId="{B8CA429C-D78B-42AB-9609-68E405C7E42F}" type="presParOf" srcId="{64AABA4C-A9CA-41DA-BE24-E37C116A385F}" destId="{F33D3ACA-201B-4E07-871F-B6CD49036612}" srcOrd="4" destOrd="0" presId="urn:microsoft.com/office/officeart/2011/layout/HexagonRadial"/>
    <dgm:cxn modelId="{DAF8DBAA-5E7C-4B77-8B05-5DE742D200E2}" type="presParOf" srcId="{64AABA4C-A9CA-41DA-BE24-E37C116A385F}" destId="{54C49EC2-F8F6-49E7-AD33-FE515451BE97}" srcOrd="5" destOrd="0" presId="urn:microsoft.com/office/officeart/2011/layout/HexagonRadial"/>
    <dgm:cxn modelId="{3F7E95A4-20C9-4323-B688-F46D50D25F21}" type="presParOf" srcId="{54C49EC2-F8F6-49E7-AD33-FE515451BE97}" destId="{10FB73E7-C89D-47F7-ADF5-BA41B30622AF}" srcOrd="0" destOrd="0" presId="urn:microsoft.com/office/officeart/2011/layout/HexagonRadial"/>
    <dgm:cxn modelId="{5DCC0401-EEBD-4857-A361-88D528761020}" type="presParOf" srcId="{64AABA4C-A9CA-41DA-BE24-E37C116A385F}" destId="{247364B4-AAC5-4B9E-8B25-B379F12F2CBE}" srcOrd="6" destOrd="0" presId="urn:microsoft.com/office/officeart/2011/layout/HexagonRadial"/>
    <dgm:cxn modelId="{7EFDFDB3-349F-446C-84B1-3698F466389B}" type="presParOf" srcId="{64AABA4C-A9CA-41DA-BE24-E37C116A385F}" destId="{9AEB05F4-6E62-49CE-9110-EAB18813CC61}" srcOrd="7" destOrd="0" presId="urn:microsoft.com/office/officeart/2011/layout/HexagonRadial"/>
    <dgm:cxn modelId="{C84BE625-7C05-439B-902A-5D492531CDAB}" type="presParOf" srcId="{9AEB05F4-6E62-49CE-9110-EAB18813CC61}" destId="{1DB9C706-FF39-4C05-A33B-7755956AF0BC}" srcOrd="0" destOrd="0" presId="urn:microsoft.com/office/officeart/2011/layout/HexagonRadial"/>
    <dgm:cxn modelId="{A6CCA053-7074-4EF0-8762-9494FD30531B}" type="presParOf" srcId="{64AABA4C-A9CA-41DA-BE24-E37C116A385F}" destId="{DA8B2DEA-CEB7-42CA-AC54-CEBE19860462}" srcOrd="8" destOrd="0" presId="urn:microsoft.com/office/officeart/2011/layout/HexagonRadial"/>
    <dgm:cxn modelId="{591C8319-AF36-431A-A97B-0E65652AC089}" type="presParOf" srcId="{64AABA4C-A9CA-41DA-BE24-E37C116A385F}" destId="{433BFDBD-079C-41F7-9AFE-8D05990A4976}" srcOrd="9" destOrd="0" presId="urn:microsoft.com/office/officeart/2011/layout/HexagonRadial"/>
    <dgm:cxn modelId="{A6C9F68F-2C6F-4D9E-BF2F-5FBB21FB0953}" type="presParOf" srcId="{433BFDBD-079C-41F7-9AFE-8D05990A4976}" destId="{73C8D254-5D3F-4578-9A58-D5FF2D5C2F90}" srcOrd="0" destOrd="0" presId="urn:microsoft.com/office/officeart/2011/layout/HexagonRadial"/>
    <dgm:cxn modelId="{4459CD1B-B369-4414-BB29-BD8054FA0E23}" type="presParOf" srcId="{64AABA4C-A9CA-41DA-BE24-E37C116A385F}" destId="{22FAFFD0-8596-48BE-9AAF-EC8C8E500D0E}" srcOrd="10" destOrd="0" presId="urn:microsoft.com/office/officeart/2011/layout/HexagonRadial"/>
    <dgm:cxn modelId="{C7979A70-2910-433D-8B02-EBFA0C3BB100}" type="presParOf" srcId="{64AABA4C-A9CA-41DA-BE24-E37C116A385F}" destId="{8D932F15-E985-41D9-AC76-0B244C07DB1E}" srcOrd="11" destOrd="0" presId="urn:microsoft.com/office/officeart/2011/layout/HexagonRadial"/>
    <dgm:cxn modelId="{87450544-620D-4A6C-9053-693928E8BA8D}" type="presParOf" srcId="{8D932F15-E985-41D9-AC76-0B244C07DB1E}" destId="{3FFC144D-CAFB-48B7-9C3C-1E707B96982B}" srcOrd="0" destOrd="0" presId="urn:microsoft.com/office/officeart/2011/layout/HexagonRadial"/>
    <dgm:cxn modelId="{E3E8ADAA-0F8B-41F2-AF70-598148BC066C}" type="presParOf" srcId="{64AABA4C-A9CA-41DA-BE24-E37C116A385F}" destId="{E7A405AC-752B-4E68-B551-950EE128E7C9}"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F5D6AD-CACD-423A-BA11-5515B126AB3E}" type="doc">
      <dgm:prSet loTypeId="urn:microsoft.com/office/officeart/2011/layout/InterconnectedBlockProcess" loCatId="process" qsTypeId="urn:microsoft.com/office/officeart/2005/8/quickstyle/simple1" qsCatId="simple" csTypeId="urn:microsoft.com/office/officeart/2005/8/colors/colorful3" csCatId="colorful" phldr="1"/>
      <dgm:spPr/>
      <dgm:t>
        <a:bodyPr/>
        <a:lstStyle/>
        <a:p>
          <a:endParaRPr lang="en-US"/>
        </a:p>
      </dgm:t>
    </dgm:pt>
    <dgm:pt modelId="{086550E7-3C3B-4774-87F6-B2E1B7CBD294}">
      <dgm:prSet phldrT="[Text]" phldr="0"/>
      <dgm:spPr/>
      <dgm:t>
        <a:bodyPr/>
        <a:lstStyle/>
        <a:p>
          <a:r>
            <a:rPr lang="en-US" dirty="0"/>
            <a:t>First Hours</a:t>
          </a:r>
        </a:p>
      </dgm:t>
    </dgm:pt>
    <dgm:pt modelId="{CB12FCEF-3612-4AB6-AA57-40F19E3B793D}" type="parTrans" cxnId="{03C78B5A-8D44-4C4A-991C-CE2948BA405E}">
      <dgm:prSet/>
      <dgm:spPr/>
      <dgm:t>
        <a:bodyPr/>
        <a:lstStyle/>
        <a:p>
          <a:endParaRPr lang="en-US"/>
        </a:p>
      </dgm:t>
    </dgm:pt>
    <dgm:pt modelId="{71ACC5B6-6F66-47AB-8621-D19A1110D81D}" type="sibTrans" cxnId="{03C78B5A-8D44-4C4A-991C-CE2948BA405E}">
      <dgm:prSet/>
      <dgm:spPr/>
      <dgm:t>
        <a:bodyPr/>
        <a:lstStyle/>
        <a:p>
          <a:endParaRPr lang="en-US"/>
        </a:p>
      </dgm:t>
    </dgm:pt>
    <dgm:pt modelId="{29F75176-3B80-4F64-9DC0-2DF5AAC95EC4}">
      <dgm:prSet phldrT="[Text]" phldr="0"/>
      <dgm:spPr/>
      <dgm:t>
        <a:bodyPr/>
        <a:lstStyle/>
        <a:p>
          <a:r>
            <a:rPr lang="en-US" dirty="0"/>
            <a:t>24-48 Hours</a:t>
          </a:r>
        </a:p>
      </dgm:t>
    </dgm:pt>
    <dgm:pt modelId="{C3BF356C-426B-43E7-969C-55A029E265A4}" type="parTrans" cxnId="{D7F4DBFD-2E64-4BE3-ACB6-167D7B24ED7A}">
      <dgm:prSet/>
      <dgm:spPr/>
      <dgm:t>
        <a:bodyPr/>
        <a:lstStyle/>
        <a:p>
          <a:endParaRPr lang="en-US"/>
        </a:p>
      </dgm:t>
    </dgm:pt>
    <dgm:pt modelId="{8D65206E-8689-465B-A6CF-DA11BE88A25A}" type="sibTrans" cxnId="{D7F4DBFD-2E64-4BE3-ACB6-167D7B24ED7A}">
      <dgm:prSet/>
      <dgm:spPr/>
      <dgm:t>
        <a:bodyPr/>
        <a:lstStyle/>
        <a:p>
          <a:endParaRPr lang="en-US"/>
        </a:p>
      </dgm:t>
    </dgm:pt>
    <dgm:pt modelId="{EB82CBFE-58DA-43A3-AE5A-913876705E56}">
      <dgm:prSet phldrT="[Text]"/>
      <dgm:spPr/>
      <dgm:t>
        <a:bodyPr/>
        <a:lstStyle/>
        <a:p>
          <a:pPr algn="r"/>
          <a:r>
            <a:rPr lang="en-US" dirty="0"/>
            <a:t>Information and Notification Center </a:t>
          </a:r>
        </a:p>
      </dgm:t>
    </dgm:pt>
    <dgm:pt modelId="{86297304-EF4D-4043-9869-004ABC89F516}" type="parTrans" cxnId="{3AD38E90-48B7-4D91-9962-E62D598D7656}">
      <dgm:prSet/>
      <dgm:spPr/>
      <dgm:t>
        <a:bodyPr/>
        <a:lstStyle/>
        <a:p>
          <a:endParaRPr lang="en-US"/>
        </a:p>
      </dgm:t>
    </dgm:pt>
    <dgm:pt modelId="{8F1FFB1E-37B7-4823-BF36-5753B18721AC}" type="sibTrans" cxnId="{3AD38E90-48B7-4D91-9962-E62D598D7656}">
      <dgm:prSet/>
      <dgm:spPr/>
      <dgm:t>
        <a:bodyPr/>
        <a:lstStyle/>
        <a:p>
          <a:endParaRPr lang="en-US"/>
        </a:p>
      </dgm:t>
    </dgm:pt>
    <dgm:pt modelId="{7096BCEA-D41C-4E06-948F-4379A7BE4D73}">
      <dgm:prSet phldrT="[Text]" phldr="0"/>
      <dgm:spPr/>
      <dgm:t>
        <a:bodyPr/>
        <a:lstStyle/>
        <a:p>
          <a:r>
            <a:rPr lang="en-US" dirty="0"/>
            <a:t>8-9 days</a:t>
          </a:r>
        </a:p>
      </dgm:t>
    </dgm:pt>
    <dgm:pt modelId="{3BF1A3AA-F1C5-4142-BF44-209BF0B339B8}" type="parTrans" cxnId="{71DA1B72-7353-456D-8FC0-804F89C3FAC3}">
      <dgm:prSet/>
      <dgm:spPr/>
      <dgm:t>
        <a:bodyPr/>
        <a:lstStyle/>
        <a:p>
          <a:endParaRPr lang="en-US"/>
        </a:p>
      </dgm:t>
    </dgm:pt>
    <dgm:pt modelId="{87DEF9E5-39DB-49B2-9BEC-9853397CB778}" type="sibTrans" cxnId="{71DA1B72-7353-456D-8FC0-804F89C3FAC3}">
      <dgm:prSet/>
      <dgm:spPr/>
      <dgm:t>
        <a:bodyPr/>
        <a:lstStyle/>
        <a:p>
          <a:endParaRPr lang="en-US"/>
        </a:p>
      </dgm:t>
    </dgm:pt>
    <dgm:pt modelId="{8B4D7D98-3E87-433B-B676-CF44C0D80DF0}">
      <dgm:prSet phldrT="[Text]"/>
      <dgm:spPr/>
      <dgm:t>
        <a:bodyPr/>
        <a:lstStyle/>
        <a:p>
          <a:r>
            <a:rPr lang="en-US" dirty="0"/>
            <a:t>-- Family Assistance Center (FAC)</a:t>
          </a:r>
        </a:p>
      </dgm:t>
    </dgm:pt>
    <dgm:pt modelId="{B32C7107-F362-4F31-A789-C3CF2BF14152}" type="parTrans" cxnId="{8EE6FDED-0B99-4A60-AD82-5A6C46A26856}">
      <dgm:prSet/>
      <dgm:spPr/>
      <dgm:t>
        <a:bodyPr/>
        <a:lstStyle/>
        <a:p>
          <a:endParaRPr lang="en-US"/>
        </a:p>
      </dgm:t>
    </dgm:pt>
    <dgm:pt modelId="{137710C8-9B9E-4F98-9750-34E960F97F37}" type="sibTrans" cxnId="{8EE6FDED-0B99-4A60-AD82-5A6C46A26856}">
      <dgm:prSet/>
      <dgm:spPr/>
      <dgm:t>
        <a:bodyPr/>
        <a:lstStyle/>
        <a:p>
          <a:endParaRPr lang="en-US"/>
        </a:p>
      </dgm:t>
    </dgm:pt>
    <dgm:pt modelId="{44921367-ED77-428A-817C-3B0DF1303075}">
      <dgm:prSet/>
      <dgm:spPr/>
      <dgm:t>
        <a:bodyPr/>
        <a:lstStyle/>
        <a:p>
          <a:r>
            <a:rPr lang="en-US" dirty="0"/>
            <a:t>-- Spontaneous memorial sites</a:t>
          </a:r>
        </a:p>
      </dgm:t>
    </dgm:pt>
    <dgm:pt modelId="{A4EC5ABD-B838-4F5E-9348-FF7D5C510B33}" type="parTrans" cxnId="{97835374-0696-4E24-A163-24B98A90DF74}">
      <dgm:prSet/>
      <dgm:spPr/>
      <dgm:t>
        <a:bodyPr/>
        <a:lstStyle/>
        <a:p>
          <a:endParaRPr lang="en-US"/>
        </a:p>
      </dgm:t>
    </dgm:pt>
    <dgm:pt modelId="{4881B58A-2A2A-47A8-9FCD-276274E083D8}" type="sibTrans" cxnId="{97835374-0696-4E24-A163-24B98A90DF74}">
      <dgm:prSet/>
      <dgm:spPr/>
      <dgm:t>
        <a:bodyPr/>
        <a:lstStyle/>
        <a:p>
          <a:endParaRPr lang="en-US"/>
        </a:p>
      </dgm:t>
    </dgm:pt>
    <dgm:pt modelId="{CF17B208-D307-46CF-9071-120DCA01FFEF}">
      <dgm:prSet/>
      <dgm:spPr/>
      <dgm:t>
        <a:bodyPr/>
        <a:lstStyle/>
        <a:p>
          <a:r>
            <a:rPr lang="en-US" dirty="0"/>
            <a:t>-- Interfaith memorial events</a:t>
          </a:r>
        </a:p>
      </dgm:t>
    </dgm:pt>
    <dgm:pt modelId="{BEA2480C-3DF5-419B-AF4E-5DD8C7163E7F}" type="parTrans" cxnId="{68CE0E28-D314-4F27-8975-5804E1B32FBB}">
      <dgm:prSet/>
      <dgm:spPr/>
      <dgm:t>
        <a:bodyPr/>
        <a:lstStyle/>
        <a:p>
          <a:endParaRPr lang="en-US"/>
        </a:p>
      </dgm:t>
    </dgm:pt>
    <dgm:pt modelId="{5FC1DE87-479B-4632-968A-B060BD45A2D9}" type="sibTrans" cxnId="{68CE0E28-D314-4F27-8975-5804E1B32FBB}">
      <dgm:prSet/>
      <dgm:spPr/>
      <dgm:t>
        <a:bodyPr/>
        <a:lstStyle/>
        <a:p>
          <a:endParaRPr lang="en-US"/>
        </a:p>
      </dgm:t>
    </dgm:pt>
    <dgm:pt modelId="{83D276F7-8CEA-40E7-B747-13A47E79B8F8}">
      <dgm:prSet/>
      <dgm:spPr/>
      <dgm:t>
        <a:bodyPr/>
        <a:lstStyle/>
        <a:p>
          <a:r>
            <a:rPr lang="en-US" dirty="0"/>
            <a:t>-- Disaster site visit</a:t>
          </a:r>
        </a:p>
      </dgm:t>
    </dgm:pt>
    <dgm:pt modelId="{6726DD19-051B-4066-BA27-244BBAA79B58}" type="parTrans" cxnId="{08CAF3DF-D945-4439-9518-CE81F2629111}">
      <dgm:prSet/>
      <dgm:spPr/>
      <dgm:t>
        <a:bodyPr/>
        <a:lstStyle/>
        <a:p>
          <a:endParaRPr lang="en-US"/>
        </a:p>
      </dgm:t>
    </dgm:pt>
    <dgm:pt modelId="{2F055447-362B-43F4-A048-5527129848CB}" type="sibTrans" cxnId="{08CAF3DF-D945-4439-9518-CE81F2629111}">
      <dgm:prSet/>
      <dgm:spPr/>
      <dgm:t>
        <a:bodyPr/>
        <a:lstStyle/>
        <a:p>
          <a:endParaRPr lang="en-US"/>
        </a:p>
      </dgm:t>
    </dgm:pt>
    <dgm:pt modelId="{65953160-9969-4A37-889E-07DAF2FA1C06}">
      <dgm:prSet/>
      <dgm:spPr/>
      <dgm:t>
        <a:bodyPr/>
        <a:lstStyle/>
        <a:p>
          <a:r>
            <a:rPr lang="en-US" dirty="0"/>
            <a:t>-- Non-locals</a:t>
          </a:r>
        </a:p>
      </dgm:t>
    </dgm:pt>
    <dgm:pt modelId="{4118B4B7-C1B6-495D-B0E9-23E8A98E22F7}" type="parTrans" cxnId="{FE2322C5-B167-447A-94EB-DBB25F0ABBD5}">
      <dgm:prSet/>
      <dgm:spPr/>
      <dgm:t>
        <a:bodyPr/>
        <a:lstStyle/>
        <a:p>
          <a:endParaRPr lang="en-US"/>
        </a:p>
      </dgm:t>
    </dgm:pt>
    <dgm:pt modelId="{60087BAA-41AF-4836-9B74-E5B4FF9DA53D}" type="sibTrans" cxnId="{FE2322C5-B167-447A-94EB-DBB25F0ABBD5}">
      <dgm:prSet/>
      <dgm:spPr/>
      <dgm:t>
        <a:bodyPr/>
        <a:lstStyle/>
        <a:p>
          <a:endParaRPr lang="en-US"/>
        </a:p>
      </dgm:t>
    </dgm:pt>
    <dgm:pt modelId="{02393A42-F982-4395-9154-8B525F5C0D1B}">
      <dgm:prSet phldrT="[Text]"/>
      <dgm:spPr/>
      <dgm:t>
        <a:bodyPr/>
        <a:lstStyle/>
        <a:p>
          <a:pPr algn="r"/>
          <a:endParaRPr lang="en-US" dirty="0"/>
        </a:p>
      </dgm:t>
    </dgm:pt>
    <dgm:pt modelId="{A96BF622-7EB0-48F5-831C-BC9030F484FA}" type="parTrans" cxnId="{E5334CEA-F53B-4BE4-9586-8BF12D4019A0}">
      <dgm:prSet/>
      <dgm:spPr/>
      <dgm:t>
        <a:bodyPr/>
        <a:lstStyle/>
        <a:p>
          <a:endParaRPr lang="en-US"/>
        </a:p>
      </dgm:t>
    </dgm:pt>
    <dgm:pt modelId="{22FD0AD9-828C-4468-8F05-D835876C684C}" type="sibTrans" cxnId="{E5334CEA-F53B-4BE4-9586-8BF12D4019A0}">
      <dgm:prSet/>
      <dgm:spPr/>
      <dgm:t>
        <a:bodyPr/>
        <a:lstStyle/>
        <a:p>
          <a:endParaRPr lang="en-US"/>
        </a:p>
      </dgm:t>
    </dgm:pt>
    <dgm:pt modelId="{A91C6A3C-3F47-4C59-BF60-1571B0C677EC}">
      <dgm:prSet phldrT="[Text]"/>
      <dgm:spPr/>
      <dgm:t>
        <a:bodyPr/>
        <a:lstStyle/>
        <a:p>
          <a:pPr algn="ctr"/>
          <a:r>
            <a:rPr lang="en-US" dirty="0"/>
            <a:t>Language matters…</a:t>
          </a:r>
        </a:p>
      </dgm:t>
    </dgm:pt>
    <dgm:pt modelId="{44D5632A-AE39-4D79-ADF7-EA5C4EDF715E}" type="parTrans" cxnId="{446A85E1-44D6-4355-B4B4-D274E70DF1BA}">
      <dgm:prSet/>
      <dgm:spPr/>
      <dgm:t>
        <a:bodyPr/>
        <a:lstStyle/>
        <a:p>
          <a:endParaRPr lang="en-US"/>
        </a:p>
      </dgm:t>
    </dgm:pt>
    <dgm:pt modelId="{62F9B1D5-6CE4-4A9C-A05B-8111E7A341A9}" type="sibTrans" cxnId="{446A85E1-44D6-4355-B4B4-D274E70DF1BA}">
      <dgm:prSet/>
      <dgm:spPr/>
      <dgm:t>
        <a:bodyPr/>
        <a:lstStyle/>
        <a:p>
          <a:endParaRPr lang="en-US"/>
        </a:p>
      </dgm:t>
    </dgm:pt>
    <dgm:pt modelId="{4D8EE12E-B0DA-420A-B64C-A16CC56361E3}">
      <dgm:prSet/>
      <dgm:spPr/>
      <dgm:t>
        <a:bodyPr/>
        <a:lstStyle/>
        <a:p>
          <a:r>
            <a:rPr lang="en-US" dirty="0"/>
            <a:t>Gathering area</a:t>
          </a:r>
        </a:p>
      </dgm:t>
    </dgm:pt>
    <dgm:pt modelId="{878BCB53-9549-4350-B24D-FA7AEC5C7992}" type="parTrans" cxnId="{95EB8D97-6806-4C7F-B710-94D90CFC8354}">
      <dgm:prSet/>
      <dgm:spPr/>
      <dgm:t>
        <a:bodyPr/>
        <a:lstStyle/>
        <a:p>
          <a:endParaRPr lang="en-US"/>
        </a:p>
      </dgm:t>
    </dgm:pt>
    <dgm:pt modelId="{1593942D-FCA8-4DF7-9971-4F1FBB63771F}" type="sibTrans" cxnId="{95EB8D97-6806-4C7F-B710-94D90CFC8354}">
      <dgm:prSet/>
      <dgm:spPr/>
      <dgm:t>
        <a:bodyPr/>
        <a:lstStyle/>
        <a:p>
          <a:endParaRPr lang="en-US"/>
        </a:p>
      </dgm:t>
    </dgm:pt>
    <dgm:pt modelId="{0FBF0C0E-BB4D-472F-8610-2F67F5B31419}">
      <dgm:prSet/>
      <dgm:spPr/>
      <dgm:t>
        <a:bodyPr/>
        <a:lstStyle/>
        <a:p>
          <a:r>
            <a:rPr lang="en-US" dirty="0"/>
            <a:t>Long-Term</a:t>
          </a:r>
        </a:p>
      </dgm:t>
    </dgm:pt>
    <dgm:pt modelId="{FA23C354-BF81-4F90-B19B-6EF09E998067}" type="parTrans" cxnId="{6EE7005A-4C88-4874-BFC3-82A7096F2A35}">
      <dgm:prSet/>
      <dgm:spPr/>
      <dgm:t>
        <a:bodyPr/>
        <a:lstStyle/>
        <a:p>
          <a:endParaRPr lang="en-US"/>
        </a:p>
      </dgm:t>
    </dgm:pt>
    <dgm:pt modelId="{E759BFAC-6991-40CE-B2D2-503AA496EC92}" type="sibTrans" cxnId="{6EE7005A-4C88-4874-BFC3-82A7096F2A35}">
      <dgm:prSet/>
      <dgm:spPr/>
      <dgm:t>
        <a:bodyPr/>
        <a:lstStyle/>
        <a:p>
          <a:endParaRPr lang="en-US"/>
        </a:p>
      </dgm:t>
    </dgm:pt>
    <dgm:pt modelId="{A090FC83-EDC2-4F63-B6D4-BEFCC639E1A3}">
      <dgm:prSet/>
      <dgm:spPr/>
      <dgm:t>
        <a:bodyPr/>
        <a:lstStyle/>
        <a:p>
          <a:r>
            <a:rPr lang="en-US" dirty="0"/>
            <a:t>-- Resiliency Center</a:t>
          </a:r>
        </a:p>
      </dgm:t>
    </dgm:pt>
    <dgm:pt modelId="{50BF281E-0279-4680-93C1-C64ADB44BC3F}" type="parTrans" cxnId="{2FEC181B-1B3C-4558-8931-17C21E8A4137}">
      <dgm:prSet/>
      <dgm:spPr/>
      <dgm:t>
        <a:bodyPr/>
        <a:lstStyle/>
        <a:p>
          <a:endParaRPr lang="en-US"/>
        </a:p>
      </dgm:t>
    </dgm:pt>
    <dgm:pt modelId="{591A53A3-62C2-498A-B523-2208D3767FF3}" type="sibTrans" cxnId="{2FEC181B-1B3C-4558-8931-17C21E8A4137}">
      <dgm:prSet/>
      <dgm:spPr/>
      <dgm:t>
        <a:bodyPr/>
        <a:lstStyle/>
        <a:p>
          <a:endParaRPr lang="en-US"/>
        </a:p>
      </dgm:t>
    </dgm:pt>
    <dgm:pt modelId="{85FB806A-A754-4312-9487-39901AA1A163}">
      <dgm:prSet/>
      <dgm:spPr/>
      <dgm:t>
        <a:bodyPr/>
        <a:lstStyle/>
        <a:p>
          <a:r>
            <a:rPr lang="en-US" dirty="0"/>
            <a:t>-- Dates to Remember</a:t>
          </a:r>
        </a:p>
      </dgm:t>
    </dgm:pt>
    <dgm:pt modelId="{97A7FAF1-660C-4E64-A238-68B727A53178}" type="parTrans" cxnId="{929CD0D8-63B1-46C7-8E30-4A37A5CCF4B0}">
      <dgm:prSet/>
      <dgm:spPr/>
      <dgm:t>
        <a:bodyPr/>
        <a:lstStyle/>
        <a:p>
          <a:endParaRPr lang="en-US"/>
        </a:p>
      </dgm:t>
    </dgm:pt>
    <dgm:pt modelId="{7EDFE0D2-6667-48D1-A1EA-6882F39C3978}" type="sibTrans" cxnId="{929CD0D8-63B1-46C7-8E30-4A37A5CCF4B0}">
      <dgm:prSet/>
      <dgm:spPr/>
      <dgm:t>
        <a:bodyPr/>
        <a:lstStyle/>
        <a:p>
          <a:endParaRPr lang="en-US"/>
        </a:p>
      </dgm:t>
    </dgm:pt>
    <dgm:pt modelId="{86FDD7FD-9DE8-4D22-A2F3-AD9DD9DCED87}">
      <dgm:prSet/>
      <dgm:spPr/>
      <dgm:t>
        <a:bodyPr/>
        <a:lstStyle/>
        <a:p>
          <a:r>
            <a:rPr lang="en-US" dirty="0"/>
            <a:t>-- Milestones of Note</a:t>
          </a:r>
        </a:p>
      </dgm:t>
    </dgm:pt>
    <dgm:pt modelId="{86E4B549-9AAB-440D-8F01-3311AB6C23F1}" type="parTrans" cxnId="{1A0E9FE1-8E2C-4935-AA06-072FD9C822AE}">
      <dgm:prSet/>
      <dgm:spPr/>
      <dgm:t>
        <a:bodyPr/>
        <a:lstStyle/>
        <a:p>
          <a:endParaRPr lang="en-US"/>
        </a:p>
      </dgm:t>
    </dgm:pt>
    <dgm:pt modelId="{328DD22D-71B5-4793-86F7-300AFEA56ADE}" type="sibTrans" cxnId="{1A0E9FE1-8E2C-4935-AA06-072FD9C822AE}">
      <dgm:prSet/>
      <dgm:spPr/>
      <dgm:t>
        <a:bodyPr/>
        <a:lstStyle/>
        <a:p>
          <a:endParaRPr lang="en-US"/>
        </a:p>
      </dgm:t>
    </dgm:pt>
    <dgm:pt modelId="{BC31C38B-6BAC-40EF-AEC6-82BB900A0B21}" type="pres">
      <dgm:prSet presAssocID="{A6F5D6AD-CACD-423A-BA11-5515B126AB3E}" presName="Name0" presStyleCnt="0">
        <dgm:presLayoutVars>
          <dgm:chMax val="7"/>
          <dgm:chPref val="5"/>
          <dgm:dir/>
          <dgm:animOne val="branch"/>
          <dgm:animLvl val="lvl"/>
        </dgm:presLayoutVars>
      </dgm:prSet>
      <dgm:spPr/>
    </dgm:pt>
    <dgm:pt modelId="{1338B54D-AFD2-4907-87A8-263C44A946D1}" type="pres">
      <dgm:prSet presAssocID="{0FBF0C0E-BB4D-472F-8610-2F67F5B31419}" presName="ChildAccent4" presStyleCnt="0"/>
      <dgm:spPr/>
    </dgm:pt>
    <dgm:pt modelId="{57FDEF09-2F26-4A7C-82AB-B05EEFDB7FA1}" type="pres">
      <dgm:prSet presAssocID="{0FBF0C0E-BB4D-472F-8610-2F67F5B31419}" presName="ChildAccent" presStyleLbl="alignImgPlace1" presStyleIdx="0" presStyleCnt="4"/>
      <dgm:spPr/>
    </dgm:pt>
    <dgm:pt modelId="{66818888-CB3B-438C-AD85-BE5881C3E4E4}" type="pres">
      <dgm:prSet presAssocID="{0FBF0C0E-BB4D-472F-8610-2F67F5B31419}" presName="Child4" presStyleLbl="revTx" presStyleIdx="0" presStyleCnt="0">
        <dgm:presLayoutVars>
          <dgm:chMax val="0"/>
          <dgm:chPref val="0"/>
          <dgm:bulletEnabled val="1"/>
        </dgm:presLayoutVars>
      </dgm:prSet>
      <dgm:spPr/>
    </dgm:pt>
    <dgm:pt modelId="{17032722-0CA6-4BB5-87D0-A21D59532CDE}" type="pres">
      <dgm:prSet presAssocID="{0FBF0C0E-BB4D-472F-8610-2F67F5B31419}" presName="Parent4" presStyleLbl="node1" presStyleIdx="0" presStyleCnt="4">
        <dgm:presLayoutVars>
          <dgm:chMax val="2"/>
          <dgm:chPref val="1"/>
          <dgm:bulletEnabled val="1"/>
        </dgm:presLayoutVars>
      </dgm:prSet>
      <dgm:spPr/>
    </dgm:pt>
    <dgm:pt modelId="{3CED41AC-5728-42A2-86DB-02EA78074474}" type="pres">
      <dgm:prSet presAssocID="{7096BCEA-D41C-4E06-948F-4379A7BE4D73}" presName="ChildAccent3" presStyleCnt="0"/>
      <dgm:spPr/>
    </dgm:pt>
    <dgm:pt modelId="{4C3D3767-CE35-4E4E-895D-F297E15B95E8}" type="pres">
      <dgm:prSet presAssocID="{7096BCEA-D41C-4E06-948F-4379A7BE4D73}" presName="ChildAccent" presStyleLbl="alignImgPlace1" presStyleIdx="1" presStyleCnt="4"/>
      <dgm:spPr/>
    </dgm:pt>
    <dgm:pt modelId="{E4077E91-E907-4054-B4E3-AACA34FBB5ED}" type="pres">
      <dgm:prSet presAssocID="{7096BCEA-D41C-4E06-948F-4379A7BE4D73}" presName="Child3" presStyleLbl="revTx" presStyleIdx="0" presStyleCnt="0">
        <dgm:presLayoutVars>
          <dgm:chMax val="0"/>
          <dgm:chPref val="0"/>
          <dgm:bulletEnabled val="1"/>
        </dgm:presLayoutVars>
      </dgm:prSet>
      <dgm:spPr/>
    </dgm:pt>
    <dgm:pt modelId="{0BB78188-F6B3-4D83-9EB7-015670BE80CD}" type="pres">
      <dgm:prSet presAssocID="{7096BCEA-D41C-4E06-948F-4379A7BE4D73}" presName="Parent3" presStyleLbl="node1" presStyleIdx="1" presStyleCnt="4">
        <dgm:presLayoutVars>
          <dgm:chMax val="2"/>
          <dgm:chPref val="1"/>
          <dgm:bulletEnabled val="1"/>
        </dgm:presLayoutVars>
      </dgm:prSet>
      <dgm:spPr/>
    </dgm:pt>
    <dgm:pt modelId="{CA90F8D8-4679-47DB-A586-D50A44C3CBE0}" type="pres">
      <dgm:prSet presAssocID="{29F75176-3B80-4F64-9DC0-2DF5AAC95EC4}" presName="ChildAccent2" presStyleCnt="0"/>
      <dgm:spPr/>
    </dgm:pt>
    <dgm:pt modelId="{F0C82981-62CB-41C1-A606-D7CCE19BEA8B}" type="pres">
      <dgm:prSet presAssocID="{29F75176-3B80-4F64-9DC0-2DF5AAC95EC4}" presName="ChildAccent" presStyleLbl="alignImgPlace1" presStyleIdx="2" presStyleCnt="4"/>
      <dgm:spPr/>
    </dgm:pt>
    <dgm:pt modelId="{2446B3A7-668E-4015-8E37-F27E46FD1CB8}" type="pres">
      <dgm:prSet presAssocID="{29F75176-3B80-4F64-9DC0-2DF5AAC95EC4}" presName="Child2" presStyleLbl="revTx" presStyleIdx="0" presStyleCnt="0">
        <dgm:presLayoutVars>
          <dgm:chMax val="0"/>
          <dgm:chPref val="0"/>
          <dgm:bulletEnabled val="1"/>
        </dgm:presLayoutVars>
      </dgm:prSet>
      <dgm:spPr/>
    </dgm:pt>
    <dgm:pt modelId="{C241545A-302F-47D5-AC56-4017601CA087}" type="pres">
      <dgm:prSet presAssocID="{29F75176-3B80-4F64-9DC0-2DF5AAC95EC4}" presName="Parent2" presStyleLbl="node1" presStyleIdx="2" presStyleCnt="4">
        <dgm:presLayoutVars>
          <dgm:chMax val="2"/>
          <dgm:chPref val="1"/>
          <dgm:bulletEnabled val="1"/>
        </dgm:presLayoutVars>
      </dgm:prSet>
      <dgm:spPr/>
    </dgm:pt>
    <dgm:pt modelId="{94EB48E3-99DD-4A3E-B0D2-AB4A0493257C}" type="pres">
      <dgm:prSet presAssocID="{086550E7-3C3B-4774-87F6-B2E1B7CBD294}" presName="ChildAccent1" presStyleCnt="0"/>
      <dgm:spPr/>
    </dgm:pt>
    <dgm:pt modelId="{E1CDF881-E9C7-425F-BEE4-75612A2FD306}" type="pres">
      <dgm:prSet presAssocID="{086550E7-3C3B-4774-87F6-B2E1B7CBD294}" presName="ChildAccent" presStyleLbl="alignImgPlace1" presStyleIdx="3" presStyleCnt="4"/>
      <dgm:spPr/>
    </dgm:pt>
    <dgm:pt modelId="{F4442BFC-41F9-4C08-A4F8-08B6346006D9}" type="pres">
      <dgm:prSet presAssocID="{086550E7-3C3B-4774-87F6-B2E1B7CBD294}" presName="Child1" presStyleLbl="revTx" presStyleIdx="0" presStyleCnt="0">
        <dgm:presLayoutVars>
          <dgm:chMax val="0"/>
          <dgm:chPref val="0"/>
          <dgm:bulletEnabled val="1"/>
        </dgm:presLayoutVars>
      </dgm:prSet>
      <dgm:spPr/>
    </dgm:pt>
    <dgm:pt modelId="{0A7465B1-2D07-4960-AF78-E524DC770D34}" type="pres">
      <dgm:prSet presAssocID="{086550E7-3C3B-4774-87F6-B2E1B7CBD294}" presName="Parent1" presStyleLbl="node1" presStyleIdx="3" presStyleCnt="4">
        <dgm:presLayoutVars>
          <dgm:chMax val="2"/>
          <dgm:chPref val="1"/>
          <dgm:bulletEnabled val="1"/>
        </dgm:presLayoutVars>
      </dgm:prSet>
      <dgm:spPr/>
    </dgm:pt>
  </dgm:ptLst>
  <dgm:cxnLst>
    <dgm:cxn modelId="{F7B88F01-E0E5-448E-96F8-16226E38CA56}" type="presOf" srcId="{0FBF0C0E-BB4D-472F-8610-2F67F5B31419}" destId="{17032722-0CA6-4BB5-87D0-A21D59532CDE}" srcOrd="0" destOrd="0" presId="urn:microsoft.com/office/officeart/2011/layout/InterconnectedBlockProcess"/>
    <dgm:cxn modelId="{8506E804-F31D-48BF-8BBF-E23884668AD8}" type="presOf" srcId="{29F75176-3B80-4F64-9DC0-2DF5AAC95EC4}" destId="{C241545A-302F-47D5-AC56-4017601CA087}" srcOrd="0" destOrd="0" presId="urn:microsoft.com/office/officeart/2011/layout/InterconnectedBlockProcess"/>
    <dgm:cxn modelId="{8F553409-D5EE-40FE-959F-8043589652D7}" type="presOf" srcId="{A91C6A3C-3F47-4C59-BF60-1571B0C677EC}" destId="{F0C82981-62CB-41C1-A606-D7CCE19BEA8B}" srcOrd="1" destOrd="2" presId="urn:microsoft.com/office/officeart/2011/layout/InterconnectedBlockProcess"/>
    <dgm:cxn modelId="{0F31270A-9FC3-42F2-8F3E-6497BDC37D80}" type="presOf" srcId="{A090FC83-EDC2-4F63-B6D4-BEFCC639E1A3}" destId="{66818888-CB3B-438C-AD85-BE5881C3E4E4}" srcOrd="1" destOrd="0" presId="urn:microsoft.com/office/officeart/2011/layout/InterconnectedBlockProcess"/>
    <dgm:cxn modelId="{A0EA9D12-784E-4CF2-8762-428537326AE3}" type="presOf" srcId="{A91C6A3C-3F47-4C59-BF60-1571B0C677EC}" destId="{2446B3A7-668E-4015-8E37-F27E46FD1CB8}" srcOrd="0" destOrd="2" presId="urn:microsoft.com/office/officeart/2011/layout/InterconnectedBlockProcess"/>
    <dgm:cxn modelId="{2FEC181B-1B3C-4558-8931-17C21E8A4137}" srcId="{0FBF0C0E-BB4D-472F-8610-2F67F5B31419}" destId="{A090FC83-EDC2-4F63-B6D4-BEFCC639E1A3}" srcOrd="0" destOrd="0" parTransId="{50BF281E-0279-4680-93C1-C64ADB44BC3F}" sibTransId="{591A53A3-62C2-498A-B523-2208D3767FF3}"/>
    <dgm:cxn modelId="{2D82DA22-4358-4C87-9511-CB243EE65449}" type="presOf" srcId="{83D276F7-8CEA-40E7-B747-13A47E79B8F8}" destId="{E4077E91-E907-4054-B4E3-AACA34FBB5ED}" srcOrd="0" destOrd="3" presId="urn:microsoft.com/office/officeart/2011/layout/InterconnectedBlockProcess"/>
    <dgm:cxn modelId="{68CE0E28-D314-4F27-8975-5804E1B32FBB}" srcId="{7096BCEA-D41C-4E06-948F-4379A7BE4D73}" destId="{CF17B208-D307-46CF-9071-120DCA01FFEF}" srcOrd="2" destOrd="0" parTransId="{BEA2480C-3DF5-419B-AF4E-5DD8C7163E7F}" sibTransId="{5FC1DE87-479B-4632-968A-B060BD45A2D9}"/>
    <dgm:cxn modelId="{471A632E-73E7-472C-A4DE-EA2D0E7F9E7A}" type="presOf" srcId="{CF17B208-D307-46CF-9071-120DCA01FFEF}" destId="{4C3D3767-CE35-4E4E-895D-F297E15B95E8}" srcOrd="1" destOrd="2" presId="urn:microsoft.com/office/officeart/2011/layout/InterconnectedBlockProcess"/>
    <dgm:cxn modelId="{C71CA836-00E0-4AD9-88CA-78604D422475}" type="presOf" srcId="{44921367-ED77-428A-817C-3B0DF1303075}" destId="{4C3D3767-CE35-4E4E-895D-F297E15B95E8}" srcOrd="1" destOrd="1" presId="urn:microsoft.com/office/officeart/2011/layout/InterconnectedBlockProcess"/>
    <dgm:cxn modelId="{71164737-5561-47EB-9906-B7432C4D53B5}" type="presOf" srcId="{83D276F7-8CEA-40E7-B747-13A47E79B8F8}" destId="{4C3D3767-CE35-4E4E-895D-F297E15B95E8}" srcOrd="1" destOrd="3" presId="urn:microsoft.com/office/officeart/2011/layout/InterconnectedBlockProcess"/>
    <dgm:cxn modelId="{A90A1144-594F-4E7F-9C4B-7F9CBE16E6C8}" type="presOf" srcId="{4D8EE12E-B0DA-420A-B64C-A16CC56361E3}" destId="{F4442BFC-41F9-4C08-A4F8-08B6346006D9}" srcOrd="1" destOrd="0" presId="urn:microsoft.com/office/officeart/2011/layout/InterconnectedBlockProcess"/>
    <dgm:cxn modelId="{5813E347-734B-4AD2-BABD-3CABD15B86ED}" type="presOf" srcId="{86FDD7FD-9DE8-4D22-A2F3-AD9DD9DCED87}" destId="{57FDEF09-2F26-4A7C-82AB-B05EEFDB7FA1}" srcOrd="0" destOrd="2" presId="urn:microsoft.com/office/officeart/2011/layout/InterconnectedBlockProcess"/>
    <dgm:cxn modelId="{7C6C7768-4910-4F3A-99AD-1C1B538F9025}" type="presOf" srcId="{7096BCEA-D41C-4E06-948F-4379A7BE4D73}" destId="{0BB78188-F6B3-4D83-9EB7-015670BE80CD}" srcOrd="0" destOrd="0" presId="urn:microsoft.com/office/officeart/2011/layout/InterconnectedBlockProcess"/>
    <dgm:cxn modelId="{C6BB3B4B-0E88-44BD-A52C-77E5B11EDA21}" type="presOf" srcId="{A090FC83-EDC2-4F63-B6D4-BEFCC639E1A3}" destId="{57FDEF09-2F26-4A7C-82AB-B05EEFDB7FA1}" srcOrd="0" destOrd="0" presId="urn:microsoft.com/office/officeart/2011/layout/InterconnectedBlockProcess"/>
    <dgm:cxn modelId="{87C7B26E-FA3E-4568-A248-DD89EF199F76}" type="presOf" srcId="{65953160-9969-4A37-889E-07DAF2FA1C06}" destId="{E4077E91-E907-4054-B4E3-AACA34FBB5ED}" srcOrd="0" destOrd="4" presId="urn:microsoft.com/office/officeart/2011/layout/InterconnectedBlockProcess"/>
    <dgm:cxn modelId="{9C9A8F51-26FD-4CBF-87A6-6D0CA35C8B0F}" type="presOf" srcId="{65953160-9969-4A37-889E-07DAF2FA1C06}" destId="{4C3D3767-CE35-4E4E-895D-F297E15B95E8}" srcOrd="1" destOrd="4" presId="urn:microsoft.com/office/officeart/2011/layout/InterconnectedBlockProcess"/>
    <dgm:cxn modelId="{71DA1B72-7353-456D-8FC0-804F89C3FAC3}" srcId="{A6F5D6AD-CACD-423A-BA11-5515B126AB3E}" destId="{7096BCEA-D41C-4E06-948F-4379A7BE4D73}" srcOrd="2" destOrd="0" parTransId="{3BF1A3AA-F1C5-4142-BF44-209BF0B339B8}" sibTransId="{87DEF9E5-39DB-49B2-9BEC-9853397CB778}"/>
    <dgm:cxn modelId="{1BB47F53-C74A-4DD4-99BC-BE63D98EB7B6}" type="presOf" srcId="{086550E7-3C3B-4774-87F6-B2E1B7CBD294}" destId="{0A7465B1-2D07-4960-AF78-E524DC770D34}" srcOrd="0" destOrd="0" presId="urn:microsoft.com/office/officeart/2011/layout/InterconnectedBlockProcess"/>
    <dgm:cxn modelId="{97835374-0696-4E24-A163-24B98A90DF74}" srcId="{7096BCEA-D41C-4E06-948F-4379A7BE4D73}" destId="{44921367-ED77-428A-817C-3B0DF1303075}" srcOrd="1" destOrd="0" parTransId="{A4EC5ABD-B838-4F5E-9348-FF7D5C510B33}" sibTransId="{4881B58A-2A2A-47A8-9FCD-276274E083D8}"/>
    <dgm:cxn modelId="{6EE7005A-4C88-4874-BFC3-82A7096F2A35}" srcId="{A6F5D6AD-CACD-423A-BA11-5515B126AB3E}" destId="{0FBF0C0E-BB4D-472F-8610-2F67F5B31419}" srcOrd="3" destOrd="0" parTransId="{FA23C354-BF81-4F90-B19B-6EF09E998067}" sibTransId="{E759BFAC-6991-40CE-B2D2-503AA496EC92}"/>
    <dgm:cxn modelId="{3D290F7A-536E-42B4-B369-627D9F060DDA}" type="presOf" srcId="{EB82CBFE-58DA-43A3-AE5A-913876705E56}" destId="{F0C82981-62CB-41C1-A606-D7CCE19BEA8B}" srcOrd="1" destOrd="0" presId="urn:microsoft.com/office/officeart/2011/layout/InterconnectedBlockProcess"/>
    <dgm:cxn modelId="{03C78B5A-8D44-4C4A-991C-CE2948BA405E}" srcId="{A6F5D6AD-CACD-423A-BA11-5515B126AB3E}" destId="{086550E7-3C3B-4774-87F6-B2E1B7CBD294}" srcOrd="0" destOrd="0" parTransId="{CB12FCEF-3612-4AB6-AA57-40F19E3B793D}" sibTransId="{71ACC5B6-6F66-47AB-8621-D19A1110D81D}"/>
    <dgm:cxn modelId="{219F8C89-91F0-4E1F-B76E-EC48DD26A499}" type="presOf" srcId="{02393A42-F982-4395-9154-8B525F5C0D1B}" destId="{F0C82981-62CB-41C1-A606-D7CCE19BEA8B}" srcOrd="1" destOrd="1" presId="urn:microsoft.com/office/officeart/2011/layout/InterconnectedBlockProcess"/>
    <dgm:cxn modelId="{3AD38E90-48B7-4D91-9962-E62D598D7656}" srcId="{29F75176-3B80-4F64-9DC0-2DF5AAC95EC4}" destId="{EB82CBFE-58DA-43A3-AE5A-913876705E56}" srcOrd="0" destOrd="0" parTransId="{86297304-EF4D-4043-9869-004ABC89F516}" sibTransId="{8F1FFB1E-37B7-4823-BF36-5753B18721AC}"/>
    <dgm:cxn modelId="{91840395-6499-4C79-ADF3-7A4DEEEA305A}" type="presOf" srcId="{8B4D7D98-3E87-433B-B676-CF44C0D80DF0}" destId="{E4077E91-E907-4054-B4E3-AACA34FBB5ED}" srcOrd="0" destOrd="0" presId="urn:microsoft.com/office/officeart/2011/layout/InterconnectedBlockProcess"/>
    <dgm:cxn modelId="{95EB8D97-6806-4C7F-B710-94D90CFC8354}" srcId="{086550E7-3C3B-4774-87F6-B2E1B7CBD294}" destId="{4D8EE12E-B0DA-420A-B64C-A16CC56361E3}" srcOrd="0" destOrd="0" parTransId="{878BCB53-9549-4350-B24D-FA7AEC5C7992}" sibTransId="{1593942D-FCA8-4DF7-9971-4F1FBB63771F}"/>
    <dgm:cxn modelId="{1D8554A8-1540-4519-AE4A-8E7C4F547E10}" type="presOf" srcId="{4D8EE12E-B0DA-420A-B64C-A16CC56361E3}" destId="{E1CDF881-E9C7-425F-BEE4-75612A2FD306}" srcOrd="0" destOrd="0" presId="urn:microsoft.com/office/officeart/2011/layout/InterconnectedBlockProcess"/>
    <dgm:cxn modelId="{F186B8A8-4F54-445D-A0FE-3AADB50E0077}" type="presOf" srcId="{44921367-ED77-428A-817C-3B0DF1303075}" destId="{E4077E91-E907-4054-B4E3-AACA34FBB5ED}" srcOrd="0" destOrd="1" presId="urn:microsoft.com/office/officeart/2011/layout/InterconnectedBlockProcess"/>
    <dgm:cxn modelId="{98D6EDB0-26DC-4A31-AEAA-0CE297AFB27B}" type="presOf" srcId="{02393A42-F982-4395-9154-8B525F5C0D1B}" destId="{2446B3A7-668E-4015-8E37-F27E46FD1CB8}" srcOrd="0" destOrd="1" presId="urn:microsoft.com/office/officeart/2011/layout/InterconnectedBlockProcess"/>
    <dgm:cxn modelId="{31B24BBD-2302-412F-A365-C2EED10DAC6D}" type="presOf" srcId="{85FB806A-A754-4312-9487-39901AA1A163}" destId="{66818888-CB3B-438C-AD85-BE5881C3E4E4}" srcOrd="1" destOrd="1" presId="urn:microsoft.com/office/officeart/2011/layout/InterconnectedBlockProcess"/>
    <dgm:cxn modelId="{8DB9B9C1-6D93-4614-B6C8-2D4B140C4BD3}" type="presOf" srcId="{86FDD7FD-9DE8-4D22-A2F3-AD9DD9DCED87}" destId="{66818888-CB3B-438C-AD85-BE5881C3E4E4}" srcOrd="1" destOrd="2" presId="urn:microsoft.com/office/officeart/2011/layout/InterconnectedBlockProcess"/>
    <dgm:cxn modelId="{6604B3C2-9DCF-4F84-B25A-19C11A257218}" type="presOf" srcId="{85FB806A-A754-4312-9487-39901AA1A163}" destId="{57FDEF09-2F26-4A7C-82AB-B05EEFDB7FA1}" srcOrd="0" destOrd="1" presId="urn:microsoft.com/office/officeart/2011/layout/InterconnectedBlockProcess"/>
    <dgm:cxn modelId="{05D28AC4-88D9-4886-908F-8642C4A7D0B0}" type="presOf" srcId="{CF17B208-D307-46CF-9071-120DCA01FFEF}" destId="{E4077E91-E907-4054-B4E3-AACA34FBB5ED}" srcOrd="0" destOrd="2" presId="urn:microsoft.com/office/officeart/2011/layout/InterconnectedBlockProcess"/>
    <dgm:cxn modelId="{FE2322C5-B167-447A-94EB-DBB25F0ABBD5}" srcId="{7096BCEA-D41C-4E06-948F-4379A7BE4D73}" destId="{65953160-9969-4A37-889E-07DAF2FA1C06}" srcOrd="4" destOrd="0" parTransId="{4118B4B7-C1B6-495D-B0E9-23E8A98E22F7}" sibTransId="{60087BAA-41AF-4836-9B74-E5B4FF9DA53D}"/>
    <dgm:cxn modelId="{0347A7CA-474B-48FC-8538-F8FC5CDCA315}" type="presOf" srcId="{A6F5D6AD-CACD-423A-BA11-5515B126AB3E}" destId="{BC31C38B-6BAC-40EF-AEC6-82BB900A0B21}" srcOrd="0" destOrd="0" presId="urn:microsoft.com/office/officeart/2011/layout/InterconnectedBlockProcess"/>
    <dgm:cxn modelId="{929CD0D8-63B1-46C7-8E30-4A37A5CCF4B0}" srcId="{0FBF0C0E-BB4D-472F-8610-2F67F5B31419}" destId="{85FB806A-A754-4312-9487-39901AA1A163}" srcOrd="1" destOrd="0" parTransId="{97A7FAF1-660C-4E64-A238-68B727A53178}" sibTransId="{7EDFE0D2-6667-48D1-A1EA-6882F39C3978}"/>
    <dgm:cxn modelId="{08CAF3DF-D945-4439-9518-CE81F2629111}" srcId="{7096BCEA-D41C-4E06-948F-4379A7BE4D73}" destId="{83D276F7-8CEA-40E7-B747-13A47E79B8F8}" srcOrd="3" destOrd="0" parTransId="{6726DD19-051B-4066-BA27-244BBAA79B58}" sibTransId="{2F055447-362B-43F4-A048-5527129848CB}"/>
    <dgm:cxn modelId="{446A85E1-44D6-4355-B4B4-D274E70DF1BA}" srcId="{29F75176-3B80-4F64-9DC0-2DF5AAC95EC4}" destId="{A91C6A3C-3F47-4C59-BF60-1571B0C677EC}" srcOrd="2" destOrd="0" parTransId="{44D5632A-AE39-4D79-ADF7-EA5C4EDF715E}" sibTransId="{62F9B1D5-6CE4-4A9C-A05B-8111E7A341A9}"/>
    <dgm:cxn modelId="{1A0E9FE1-8E2C-4935-AA06-072FD9C822AE}" srcId="{0FBF0C0E-BB4D-472F-8610-2F67F5B31419}" destId="{86FDD7FD-9DE8-4D22-A2F3-AD9DD9DCED87}" srcOrd="2" destOrd="0" parTransId="{86E4B549-9AAB-440D-8F01-3311AB6C23F1}" sibTransId="{328DD22D-71B5-4793-86F7-300AFEA56ADE}"/>
    <dgm:cxn modelId="{F98D87E7-5293-4AB7-B2F2-33DE8C10CFC8}" type="presOf" srcId="{8B4D7D98-3E87-433B-B676-CF44C0D80DF0}" destId="{4C3D3767-CE35-4E4E-895D-F297E15B95E8}" srcOrd="1" destOrd="0" presId="urn:microsoft.com/office/officeart/2011/layout/InterconnectedBlockProcess"/>
    <dgm:cxn modelId="{E5334CEA-F53B-4BE4-9586-8BF12D4019A0}" srcId="{29F75176-3B80-4F64-9DC0-2DF5AAC95EC4}" destId="{02393A42-F982-4395-9154-8B525F5C0D1B}" srcOrd="1" destOrd="0" parTransId="{A96BF622-7EB0-48F5-831C-BC9030F484FA}" sibTransId="{22FD0AD9-828C-4468-8F05-D835876C684C}"/>
    <dgm:cxn modelId="{8EE6FDED-0B99-4A60-AD82-5A6C46A26856}" srcId="{7096BCEA-D41C-4E06-948F-4379A7BE4D73}" destId="{8B4D7D98-3E87-433B-B676-CF44C0D80DF0}" srcOrd="0" destOrd="0" parTransId="{B32C7107-F362-4F31-A789-C3CF2BF14152}" sibTransId="{137710C8-9B9E-4F98-9750-34E960F97F37}"/>
    <dgm:cxn modelId="{5E8057FA-81B0-4D36-8C16-663694F2C264}" type="presOf" srcId="{EB82CBFE-58DA-43A3-AE5A-913876705E56}" destId="{2446B3A7-668E-4015-8E37-F27E46FD1CB8}" srcOrd="0" destOrd="0" presId="urn:microsoft.com/office/officeart/2011/layout/InterconnectedBlockProcess"/>
    <dgm:cxn modelId="{D7F4DBFD-2E64-4BE3-ACB6-167D7B24ED7A}" srcId="{A6F5D6AD-CACD-423A-BA11-5515B126AB3E}" destId="{29F75176-3B80-4F64-9DC0-2DF5AAC95EC4}" srcOrd="1" destOrd="0" parTransId="{C3BF356C-426B-43E7-969C-55A029E265A4}" sibTransId="{8D65206E-8689-465B-A6CF-DA11BE88A25A}"/>
    <dgm:cxn modelId="{26227076-8C16-4BEB-8C96-3F547F5EE029}" type="presParOf" srcId="{BC31C38B-6BAC-40EF-AEC6-82BB900A0B21}" destId="{1338B54D-AFD2-4907-87A8-263C44A946D1}" srcOrd="0" destOrd="0" presId="urn:microsoft.com/office/officeart/2011/layout/InterconnectedBlockProcess"/>
    <dgm:cxn modelId="{01FBB6BF-58FA-4D00-8B61-FD89349E9C5D}" type="presParOf" srcId="{1338B54D-AFD2-4907-87A8-263C44A946D1}" destId="{57FDEF09-2F26-4A7C-82AB-B05EEFDB7FA1}" srcOrd="0" destOrd="0" presId="urn:microsoft.com/office/officeart/2011/layout/InterconnectedBlockProcess"/>
    <dgm:cxn modelId="{D4D66C5A-C093-463D-B0D8-CB27CE1939C5}" type="presParOf" srcId="{BC31C38B-6BAC-40EF-AEC6-82BB900A0B21}" destId="{66818888-CB3B-438C-AD85-BE5881C3E4E4}" srcOrd="1" destOrd="0" presId="urn:microsoft.com/office/officeart/2011/layout/InterconnectedBlockProcess"/>
    <dgm:cxn modelId="{83832175-310E-43A1-9D4C-7E04B7A992F8}" type="presParOf" srcId="{BC31C38B-6BAC-40EF-AEC6-82BB900A0B21}" destId="{17032722-0CA6-4BB5-87D0-A21D59532CDE}" srcOrd="2" destOrd="0" presId="urn:microsoft.com/office/officeart/2011/layout/InterconnectedBlockProcess"/>
    <dgm:cxn modelId="{D463B411-B942-4D5C-BBF7-8892CD187DEC}" type="presParOf" srcId="{BC31C38B-6BAC-40EF-AEC6-82BB900A0B21}" destId="{3CED41AC-5728-42A2-86DB-02EA78074474}" srcOrd="3" destOrd="0" presId="urn:microsoft.com/office/officeart/2011/layout/InterconnectedBlockProcess"/>
    <dgm:cxn modelId="{EC42DAD9-809B-429D-851A-E5220D5D9C61}" type="presParOf" srcId="{3CED41AC-5728-42A2-86DB-02EA78074474}" destId="{4C3D3767-CE35-4E4E-895D-F297E15B95E8}" srcOrd="0" destOrd="0" presId="urn:microsoft.com/office/officeart/2011/layout/InterconnectedBlockProcess"/>
    <dgm:cxn modelId="{63F55FA0-7568-4E89-A961-07F3E351F70E}" type="presParOf" srcId="{BC31C38B-6BAC-40EF-AEC6-82BB900A0B21}" destId="{E4077E91-E907-4054-B4E3-AACA34FBB5ED}" srcOrd="4" destOrd="0" presId="urn:microsoft.com/office/officeart/2011/layout/InterconnectedBlockProcess"/>
    <dgm:cxn modelId="{4B63980F-2055-4B2D-A83D-417AE6E08BB3}" type="presParOf" srcId="{BC31C38B-6BAC-40EF-AEC6-82BB900A0B21}" destId="{0BB78188-F6B3-4D83-9EB7-015670BE80CD}" srcOrd="5" destOrd="0" presId="urn:microsoft.com/office/officeart/2011/layout/InterconnectedBlockProcess"/>
    <dgm:cxn modelId="{755DBE41-F977-428A-B567-6AC19DA69474}" type="presParOf" srcId="{BC31C38B-6BAC-40EF-AEC6-82BB900A0B21}" destId="{CA90F8D8-4679-47DB-A586-D50A44C3CBE0}" srcOrd="6" destOrd="0" presId="urn:microsoft.com/office/officeart/2011/layout/InterconnectedBlockProcess"/>
    <dgm:cxn modelId="{6DC8E1C3-8CB1-4177-BBDF-BADA6920777F}" type="presParOf" srcId="{CA90F8D8-4679-47DB-A586-D50A44C3CBE0}" destId="{F0C82981-62CB-41C1-A606-D7CCE19BEA8B}" srcOrd="0" destOrd="0" presId="urn:microsoft.com/office/officeart/2011/layout/InterconnectedBlockProcess"/>
    <dgm:cxn modelId="{742FFCB2-1576-4B31-B402-BC41EC2D0BB7}" type="presParOf" srcId="{BC31C38B-6BAC-40EF-AEC6-82BB900A0B21}" destId="{2446B3A7-668E-4015-8E37-F27E46FD1CB8}" srcOrd="7" destOrd="0" presId="urn:microsoft.com/office/officeart/2011/layout/InterconnectedBlockProcess"/>
    <dgm:cxn modelId="{361F2B19-7955-4C78-85B8-DCC3A051DF74}" type="presParOf" srcId="{BC31C38B-6BAC-40EF-AEC6-82BB900A0B21}" destId="{C241545A-302F-47D5-AC56-4017601CA087}" srcOrd="8" destOrd="0" presId="urn:microsoft.com/office/officeart/2011/layout/InterconnectedBlockProcess"/>
    <dgm:cxn modelId="{D6981A1F-3E22-4FC3-A78E-0882FD89211C}" type="presParOf" srcId="{BC31C38B-6BAC-40EF-AEC6-82BB900A0B21}" destId="{94EB48E3-99DD-4A3E-B0D2-AB4A0493257C}" srcOrd="9" destOrd="0" presId="urn:microsoft.com/office/officeart/2011/layout/InterconnectedBlockProcess"/>
    <dgm:cxn modelId="{9426C1B9-3CB8-4DA3-A8CA-F66B20EF3BC5}" type="presParOf" srcId="{94EB48E3-99DD-4A3E-B0D2-AB4A0493257C}" destId="{E1CDF881-E9C7-425F-BEE4-75612A2FD306}" srcOrd="0" destOrd="0" presId="urn:microsoft.com/office/officeart/2011/layout/InterconnectedBlockProcess"/>
    <dgm:cxn modelId="{F0030FCC-51E7-4D26-A087-ADD501A02337}" type="presParOf" srcId="{BC31C38B-6BAC-40EF-AEC6-82BB900A0B21}" destId="{F4442BFC-41F9-4C08-A4F8-08B6346006D9}" srcOrd="10" destOrd="0" presId="urn:microsoft.com/office/officeart/2011/layout/InterconnectedBlockProcess"/>
    <dgm:cxn modelId="{43D850FF-7BBC-4120-AA50-BD583FAC60F6}" type="presParOf" srcId="{BC31C38B-6BAC-40EF-AEC6-82BB900A0B21}" destId="{0A7465B1-2D07-4960-AF78-E524DC770D34}" srcOrd="11" destOrd="0" presId="urn:microsoft.com/office/officeart/2011/layout/Interconnected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F38222-CCC5-4786-8E2D-4880F51FCF44}" type="doc">
      <dgm:prSet loTypeId="urn:microsoft.com/office/officeart/2005/8/layout/hList7" loCatId="list" qsTypeId="urn:microsoft.com/office/officeart/2005/8/quickstyle/simple1" qsCatId="simple" csTypeId="urn:microsoft.com/office/officeart/2005/8/colors/accent5_2" csCatId="accent5" phldr="1"/>
      <dgm:spPr/>
      <dgm:t>
        <a:bodyPr/>
        <a:lstStyle/>
        <a:p>
          <a:endParaRPr lang="en-US"/>
        </a:p>
      </dgm:t>
    </dgm:pt>
    <dgm:pt modelId="{0BBE04DB-97AB-4673-AE58-6C511A007A91}">
      <dgm:prSet phldrT="[Text]"/>
      <dgm:spPr>
        <a:solidFill>
          <a:srgbClr val="0070C0"/>
        </a:solidFill>
      </dgm:spPr>
      <dgm:t>
        <a:bodyPr/>
        <a:lstStyle/>
        <a:p>
          <a:pPr algn="l">
            <a:buNone/>
          </a:pPr>
          <a:r>
            <a:rPr lang="en-US" b="1" dirty="0">
              <a:latin typeface="Century Gothic"/>
            </a:rPr>
            <a:t>Direct Victims</a:t>
          </a:r>
          <a:endParaRPr lang="en-US" dirty="0">
            <a:latin typeface="Century Gothic"/>
          </a:endParaRPr>
        </a:p>
      </dgm:t>
    </dgm:pt>
    <dgm:pt modelId="{AA5AA26D-8686-464A-B605-86785F5DDC70}" type="parTrans" cxnId="{20EAF32B-0FF6-4B65-BD89-BCDBE003DC2C}">
      <dgm:prSet/>
      <dgm:spPr/>
      <dgm:t>
        <a:bodyPr/>
        <a:lstStyle/>
        <a:p>
          <a:endParaRPr lang="en-US">
            <a:latin typeface="Century Gothic" panose="020B0502020202020204" pitchFamily="34" charset="0"/>
          </a:endParaRPr>
        </a:p>
      </dgm:t>
    </dgm:pt>
    <dgm:pt modelId="{FE57DA40-F812-4B63-AFD5-4FD491295991}" type="sibTrans" cxnId="{20EAF32B-0FF6-4B65-BD89-BCDBE003DC2C}">
      <dgm:prSet/>
      <dgm:spPr/>
      <dgm:t>
        <a:bodyPr/>
        <a:lstStyle/>
        <a:p>
          <a:endParaRPr lang="en-US">
            <a:latin typeface="Century Gothic" panose="020B0502020202020204" pitchFamily="34" charset="0"/>
          </a:endParaRPr>
        </a:p>
      </dgm:t>
    </dgm:pt>
    <dgm:pt modelId="{3D95ADD1-0F2D-4BAA-9A4B-E5BEB510BDC9}">
      <dgm:prSet phldrT="[Text]"/>
      <dgm:spPr>
        <a:solidFill>
          <a:srgbClr val="0070C0"/>
        </a:solidFill>
      </dgm:spPr>
      <dgm:t>
        <a:bodyPr/>
        <a:lstStyle/>
        <a:p>
          <a:pPr algn="l"/>
          <a:r>
            <a:rPr lang="en-US" b="1" dirty="0">
              <a:latin typeface="Century Gothic"/>
            </a:rPr>
            <a:t>Families</a:t>
          </a:r>
          <a:endParaRPr lang="en-US" dirty="0">
            <a:latin typeface="Century Gothic"/>
          </a:endParaRPr>
        </a:p>
      </dgm:t>
    </dgm:pt>
    <dgm:pt modelId="{F9EF9784-37F2-47A5-AA14-1F4BF5CC2D5E}" type="parTrans" cxnId="{F79B1F4B-06AE-4659-8305-D563CCAD2030}">
      <dgm:prSet/>
      <dgm:spPr/>
      <dgm:t>
        <a:bodyPr/>
        <a:lstStyle/>
        <a:p>
          <a:endParaRPr lang="en-US">
            <a:latin typeface="Century Gothic" panose="020B0502020202020204" pitchFamily="34" charset="0"/>
          </a:endParaRPr>
        </a:p>
      </dgm:t>
    </dgm:pt>
    <dgm:pt modelId="{CEDA35EE-7F07-449C-BDBB-CA8C19062217}" type="sibTrans" cxnId="{F79B1F4B-06AE-4659-8305-D563CCAD2030}">
      <dgm:prSet/>
      <dgm:spPr/>
      <dgm:t>
        <a:bodyPr/>
        <a:lstStyle/>
        <a:p>
          <a:endParaRPr lang="en-US">
            <a:latin typeface="Century Gothic" panose="020B0502020202020204" pitchFamily="34" charset="0"/>
          </a:endParaRPr>
        </a:p>
      </dgm:t>
    </dgm:pt>
    <dgm:pt modelId="{12941398-9543-4040-9224-22CE9151CFDF}">
      <dgm:prSet phldrT="[Text]"/>
      <dgm:spPr>
        <a:solidFill>
          <a:srgbClr val="0070C0"/>
        </a:solidFill>
      </dgm:spPr>
      <dgm:t>
        <a:bodyPr/>
        <a:lstStyle/>
        <a:p>
          <a:r>
            <a:rPr lang="en-US" b="1" dirty="0">
              <a:latin typeface="Century Gothic"/>
            </a:rPr>
            <a:t>Wider Campus</a:t>
          </a:r>
          <a:endParaRPr lang="en-US" dirty="0">
            <a:latin typeface="Century Gothic"/>
          </a:endParaRPr>
        </a:p>
      </dgm:t>
    </dgm:pt>
    <dgm:pt modelId="{ECEF49D6-C3A7-4F01-B7BC-A2C7192B5E8B}" type="parTrans" cxnId="{BCF4F22F-B2A4-418D-843B-8BF2CEF2F40F}">
      <dgm:prSet/>
      <dgm:spPr/>
      <dgm:t>
        <a:bodyPr/>
        <a:lstStyle/>
        <a:p>
          <a:endParaRPr lang="en-US">
            <a:latin typeface="Century Gothic" panose="020B0502020202020204" pitchFamily="34" charset="0"/>
          </a:endParaRPr>
        </a:p>
      </dgm:t>
    </dgm:pt>
    <dgm:pt modelId="{DC3518DC-CF71-4AB3-A959-51D77D5A319C}" type="sibTrans" cxnId="{BCF4F22F-B2A4-418D-843B-8BF2CEF2F40F}">
      <dgm:prSet/>
      <dgm:spPr/>
      <dgm:t>
        <a:bodyPr/>
        <a:lstStyle/>
        <a:p>
          <a:endParaRPr lang="en-US">
            <a:latin typeface="Century Gothic" panose="020B0502020202020204" pitchFamily="34" charset="0"/>
          </a:endParaRPr>
        </a:p>
      </dgm:t>
    </dgm:pt>
    <dgm:pt modelId="{25E9EF45-1364-4ABC-A0B9-12FCFAF64F29}">
      <dgm:prSet phldrT="[Text]"/>
      <dgm:spPr>
        <a:solidFill>
          <a:srgbClr val="0070C0"/>
        </a:solidFill>
      </dgm:spPr>
      <dgm:t>
        <a:bodyPr/>
        <a:lstStyle/>
        <a:p>
          <a:pPr algn="l">
            <a:buFont typeface="Arial" panose="020B0604020202020204" pitchFamily="34" charset="0"/>
            <a:buChar char="•"/>
          </a:pPr>
          <a:r>
            <a:rPr lang="en-US" dirty="0">
              <a:latin typeface="Century Gothic"/>
            </a:rPr>
            <a:t>Safety of their member</a:t>
          </a:r>
        </a:p>
      </dgm:t>
    </dgm:pt>
    <dgm:pt modelId="{4BA42B5A-40C5-44CF-9244-858EDEF9236A}" type="parTrans" cxnId="{252CB4E2-F103-4812-A495-20E77055D513}">
      <dgm:prSet/>
      <dgm:spPr/>
      <dgm:t>
        <a:bodyPr/>
        <a:lstStyle/>
        <a:p>
          <a:endParaRPr lang="en-US">
            <a:latin typeface="Century Gothic" panose="020B0502020202020204" pitchFamily="34" charset="0"/>
          </a:endParaRPr>
        </a:p>
      </dgm:t>
    </dgm:pt>
    <dgm:pt modelId="{2975F4E5-D761-4D40-AC5B-C1C6FF0D6EB3}" type="sibTrans" cxnId="{252CB4E2-F103-4812-A495-20E77055D513}">
      <dgm:prSet/>
      <dgm:spPr/>
      <dgm:t>
        <a:bodyPr/>
        <a:lstStyle/>
        <a:p>
          <a:endParaRPr lang="en-US">
            <a:latin typeface="Century Gothic" panose="020B0502020202020204" pitchFamily="34" charset="0"/>
          </a:endParaRPr>
        </a:p>
      </dgm:t>
    </dgm:pt>
    <dgm:pt modelId="{024BCBD2-4720-4802-9705-82B2E754E6CC}">
      <dgm:prSet phldrT="[Text]"/>
      <dgm:spPr>
        <a:solidFill>
          <a:srgbClr val="0070C0"/>
        </a:solidFill>
      </dgm:spPr>
      <dgm:t>
        <a:bodyPr/>
        <a:lstStyle/>
        <a:p>
          <a:pPr rtl="0">
            <a:buFont typeface="Arial" panose="020B0604020202020204" pitchFamily="34" charset="0"/>
            <a:buChar char="•"/>
          </a:pPr>
          <a:r>
            <a:rPr lang="en-US" dirty="0">
              <a:latin typeface="Century Gothic" panose="020B0502020202020204"/>
            </a:rPr>
            <a:t>Outreach to Impacted communities and people</a:t>
          </a:r>
        </a:p>
      </dgm:t>
    </dgm:pt>
    <dgm:pt modelId="{75D8E142-0CDD-42A8-91AD-2CA1163B5669}" type="parTrans" cxnId="{68E4E91E-4C78-4A1B-BB1A-FDE96C952DF7}">
      <dgm:prSet/>
      <dgm:spPr/>
      <dgm:t>
        <a:bodyPr/>
        <a:lstStyle/>
        <a:p>
          <a:endParaRPr lang="en-US">
            <a:latin typeface="Century Gothic" panose="020B0502020202020204" pitchFamily="34" charset="0"/>
          </a:endParaRPr>
        </a:p>
      </dgm:t>
    </dgm:pt>
    <dgm:pt modelId="{E7A4C904-F84E-4E6E-ACB1-B5382929CC40}" type="sibTrans" cxnId="{68E4E91E-4C78-4A1B-BB1A-FDE96C952DF7}">
      <dgm:prSet/>
      <dgm:spPr/>
      <dgm:t>
        <a:bodyPr/>
        <a:lstStyle/>
        <a:p>
          <a:endParaRPr lang="en-US">
            <a:latin typeface="Century Gothic" panose="020B0502020202020204" pitchFamily="34" charset="0"/>
          </a:endParaRPr>
        </a:p>
      </dgm:t>
    </dgm:pt>
    <dgm:pt modelId="{C16CB27D-00D3-4CF7-95D2-891452D480E8}">
      <dgm:prSet phldrT="[Text]"/>
      <dgm:spPr>
        <a:solidFill>
          <a:srgbClr val="0070C0"/>
        </a:solidFill>
      </dgm:spPr>
      <dgm:t>
        <a:bodyPr/>
        <a:lstStyle/>
        <a:p>
          <a:pPr algn="l">
            <a:buFont typeface="Arial" panose="020B0604020202020204" pitchFamily="34" charset="0"/>
            <a:buChar char="•"/>
          </a:pPr>
          <a:r>
            <a:rPr lang="en-US">
              <a:latin typeface="Century Gothic"/>
            </a:rPr>
            <a:t>Medical Care</a:t>
          </a:r>
        </a:p>
      </dgm:t>
    </dgm:pt>
    <dgm:pt modelId="{43562E8C-432F-4A32-8F32-0A52FAFF9B76}" type="sibTrans" cxnId="{A74A671E-42FF-46FE-A5F9-566AA89EF0EA}">
      <dgm:prSet/>
      <dgm:spPr/>
      <dgm:t>
        <a:bodyPr/>
        <a:lstStyle/>
        <a:p>
          <a:endParaRPr lang="en-US">
            <a:latin typeface="Century Gothic" panose="020B0502020202020204" pitchFamily="34" charset="0"/>
          </a:endParaRPr>
        </a:p>
      </dgm:t>
    </dgm:pt>
    <dgm:pt modelId="{534BC5A6-2D2D-4B2A-B4A5-EE454FFC4EC2}" type="parTrans" cxnId="{A74A671E-42FF-46FE-A5F9-566AA89EF0EA}">
      <dgm:prSet/>
      <dgm:spPr/>
      <dgm:t>
        <a:bodyPr/>
        <a:lstStyle/>
        <a:p>
          <a:endParaRPr lang="en-US">
            <a:latin typeface="Century Gothic" panose="020B0502020202020204" pitchFamily="34" charset="0"/>
          </a:endParaRPr>
        </a:p>
      </dgm:t>
    </dgm:pt>
    <dgm:pt modelId="{4CB8FED8-3851-455A-AAFA-5C70CAA9629C}">
      <dgm:prSet phldrT="[Text]"/>
      <dgm:spPr>
        <a:solidFill>
          <a:srgbClr val="0070C0"/>
        </a:solidFill>
      </dgm:spPr>
      <dgm:t>
        <a:bodyPr/>
        <a:lstStyle/>
        <a:p>
          <a:pPr algn="l">
            <a:buFont typeface="Arial" panose="020B0604020202020204" pitchFamily="34" charset="0"/>
            <a:buChar char="•"/>
          </a:pPr>
          <a:r>
            <a:rPr lang="en-US" dirty="0">
              <a:latin typeface="Century Gothic"/>
            </a:rPr>
            <a:t>Reunification with support systems</a:t>
          </a:r>
        </a:p>
      </dgm:t>
    </dgm:pt>
    <dgm:pt modelId="{3403C6E7-AE07-430B-8EC2-89A619298ED6}" type="parTrans" cxnId="{5ABCA53D-4413-4C49-B323-96FD40DCE06F}">
      <dgm:prSet/>
      <dgm:spPr/>
      <dgm:t>
        <a:bodyPr/>
        <a:lstStyle/>
        <a:p>
          <a:endParaRPr lang="en-US"/>
        </a:p>
      </dgm:t>
    </dgm:pt>
    <dgm:pt modelId="{5C03A12F-C9A1-4480-8954-B17F0ED0D029}" type="sibTrans" cxnId="{5ABCA53D-4413-4C49-B323-96FD40DCE06F}">
      <dgm:prSet/>
      <dgm:spPr/>
      <dgm:t>
        <a:bodyPr/>
        <a:lstStyle/>
        <a:p>
          <a:endParaRPr lang="en-US"/>
        </a:p>
      </dgm:t>
    </dgm:pt>
    <dgm:pt modelId="{2A9F8751-8536-4E35-9AB6-2FE65B14ECA0}">
      <dgm:prSet/>
      <dgm:spPr>
        <a:solidFill>
          <a:srgbClr val="0070C0"/>
        </a:solidFill>
      </dgm:spPr>
      <dgm:t>
        <a:bodyPr/>
        <a:lstStyle/>
        <a:p>
          <a:r>
            <a:rPr lang="en-US" b="1" dirty="0"/>
            <a:t>Surrounding Community</a:t>
          </a:r>
        </a:p>
      </dgm:t>
    </dgm:pt>
    <dgm:pt modelId="{AF426812-15CA-46DC-A8C8-625FB1DF3B67}" type="parTrans" cxnId="{E8EB0861-C6E1-42AB-A68F-C49232318510}">
      <dgm:prSet/>
      <dgm:spPr/>
      <dgm:t>
        <a:bodyPr/>
        <a:lstStyle/>
        <a:p>
          <a:endParaRPr lang="en-US"/>
        </a:p>
      </dgm:t>
    </dgm:pt>
    <dgm:pt modelId="{2CAC0B3F-A6DD-4B33-9192-8902A9602FF0}" type="sibTrans" cxnId="{E8EB0861-C6E1-42AB-A68F-C49232318510}">
      <dgm:prSet/>
      <dgm:spPr/>
      <dgm:t>
        <a:bodyPr/>
        <a:lstStyle/>
        <a:p>
          <a:endParaRPr lang="en-US"/>
        </a:p>
      </dgm:t>
    </dgm:pt>
    <dgm:pt modelId="{8C8D770E-0468-4C73-BFE9-FCF2EE59EE25}">
      <dgm:prSet/>
      <dgm:spPr>
        <a:solidFill>
          <a:srgbClr val="0070C0"/>
        </a:solidFill>
      </dgm:spPr>
      <dgm:t>
        <a:bodyPr/>
        <a:lstStyle/>
        <a:p>
          <a:pPr rtl="0"/>
          <a:r>
            <a:rPr lang="en-US" dirty="0">
              <a:latin typeface="Century Gothic" panose="020B0502020202020204"/>
            </a:rPr>
            <a:t>Mobilize Partners and Supports</a:t>
          </a:r>
          <a:endParaRPr lang="en-US" dirty="0"/>
        </a:p>
      </dgm:t>
    </dgm:pt>
    <dgm:pt modelId="{B2467514-BAD0-46FB-9BBB-40BE2573E3DE}" type="parTrans" cxnId="{C7A40D69-FEE9-4F88-B84B-F7BC0AB022A4}">
      <dgm:prSet/>
      <dgm:spPr/>
      <dgm:t>
        <a:bodyPr/>
        <a:lstStyle/>
        <a:p>
          <a:endParaRPr lang="en-US"/>
        </a:p>
      </dgm:t>
    </dgm:pt>
    <dgm:pt modelId="{9B64F844-DA7A-4359-9D3E-1032C2C89F2C}" type="sibTrans" cxnId="{C7A40D69-FEE9-4F88-B84B-F7BC0AB022A4}">
      <dgm:prSet/>
      <dgm:spPr/>
      <dgm:t>
        <a:bodyPr/>
        <a:lstStyle/>
        <a:p>
          <a:endParaRPr lang="en-US"/>
        </a:p>
      </dgm:t>
    </dgm:pt>
    <dgm:pt modelId="{4177D93A-3F58-49C5-8373-A48389726D18}">
      <dgm:prSet/>
      <dgm:spPr>
        <a:solidFill>
          <a:srgbClr val="0070C0"/>
        </a:solidFill>
      </dgm:spPr>
      <dgm:t>
        <a:bodyPr/>
        <a:lstStyle/>
        <a:p>
          <a:pPr rtl="0"/>
          <a:r>
            <a:rPr lang="en-US">
              <a:latin typeface="Century Gothic" panose="020B0502020202020204"/>
            </a:rPr>
            <a:t>Manage Community participation </a:t>
          </a:r>
          <a:endParaRPr lang="en-US"/>
        </a:p>
      </dgm:t>
    </dgm:pt>
    <dgm:pt modelId="{C5A39CDD-3B75-4BC7-9ACF-CB482350E108}" type="parTrans" cxnId="{6867EBDE-BA03-45DC-8BF0-DC607C9D0ABE}">
      <dgm:prSet/>
      <dgm:spPr/>
      <dgm:t>
        <a:bodyPr/>
        <a:lstStyle/>
        <a:p>
          <a:endParaRPr lang="en-US"/>
        </a:p>
      </dgm:t>
    </dgm:pt>
    <dgm:pt modelId="{08A30DD1-AABD-4D6E-A772-909652C9B659}" type="sibTrans" cxnId="{6867EBDE-BA03-45DC-8BF0-DC607C9D0ABE}">
      <dgm:prSet/>
      <dgm:spPr/>
      <dgm:t>
        <a:bodyPr/>
        <a:lstStyle/>
        <a:p>
          <a:endParaRPr lang="en-US"/>
        </a:p>
      </dgm:t>
    </dgm:pt>
    <dgm:pt modelId="{65DA0B29-F9D5-4194-A3B4-68DBE0994196}">
      <dgm:prSet phldrT="[Text]"/>
      <dgm:spPr>
        <a:solidFill>
          <a:srgbClr val="0070C0"/>
        </a:solidFill>
      </dgm:spPr>
      <dgm:t>
        <a:bodyPr/>
        <a:lstStyle/>
        <a:p>
          <a:pPr algn="l">
            <a:buFont typeface="Arial" panose="020B0604020202020204" pitchFamily="34" charset="0"/>
            <a:buChar char="•"/>
          </a:pPr>
          <a:r>
            <a:rPr lang="en-US" dirty="0">
              <a:latin typeface="Century Gothic"/>
            </a:rPr>
            <a:t>Connection to family member/friend</a:t>
          </a:r>
        </a:p>
      </dgm:t>
    </dgm:pt>
    <dgm:pt modelId="{5560E068-59D5-4049-9DB6-7E70439E1F38}" type="parTrans" cxnId="{7D79DE0E-344B-4B33-82DA-F6B433601FC4}">
      <dgm:prSet/>
      <dgm:spPr/>
      <dgm:t>
        <a:bodyPr/>
        <a:lstStyle/>
        <a:p>
          <a:endParaRPr lang="en-US"/>
        </a:p>
      </dgm:t>
    </dgm:pt>
    <dgm:pt modelId="{6BA2A049-C7C7-4681-908B-5232D70A14FF}" type="sibTrans" cxnId="{7D79DE0E-344B-4B33-82DA-F6B433601FC4}">
      <dgm:prSet/>
      <dgm:spPr/>
      <dgm:t>
        <a:bodyPr/>
        <a:lstStyle/>
        <a:p>
          <a:endParaRPr lang="en-US"/>
        </a:p>
      </dgm:t>
    </dgm:pt>
    <dgm:pt modelId="{E87BA8E9-D77A-46F7-9C9F-8DC3E9E2FEF9}">
      <dgm:prSet phldrT="[Text]"/>
      <dgm:spPr>
        <a:solidFill>
          <a:srgbClr val="0070C0"/>
        </a:solidFill>
      </dgm:spPr>
      <dgm:t>
        <a:bodyPr/>
        <a:lstStyle/>
        <a:p>
          <a:pPr algn="l">
            <a:buFont typeface="Arial" panose="020B0604020202020204" pitchFamily="34" charset="0"/>
            <a:buChar char="•"/>
          </a:pPr>
          <a:r>
            <a:rPr lang="en-US" dirty="0">
              <a:latin typeface="Century Gothic"/>
            </a:rPr>
            <a:t>Health, emotional, and spiritual needs</a:t>
          </a:r>
        </a:p>
      </dgm:t>
    </dgm:pt>
    <dgm:pt modelId="{B0D4EA35-7B26-46FD-9E93-C2033F204E83}" type="parTrans" cxnId="{56C72C4B-C1BA-464C-B187-9784F010F4C3}">
      <dgm:prSet/>
      <dgm:spPr/>
      <dgm:t>
        <a:bodyPr/>
        <a:lstStyle/>
        <a:p>
          <a:endParaRPr lang="en-US"/>
        </a:p>
      </dgm:t>
    </dgm:pt>
    <dgm:pt modelId="{40EACCA0-EA57-41BA-B266-ABCC6FE2CFF7}" type="sibTrans" cxnId="{56C72C4B-C1BA-464C-B187-9784F010F4C3}">
      <dgm:prSet/>
      <dgm:spPr/>
      <dgm:t>
        <a:bodyPr/>
        <a:lstStyle/>
        <a:p>
          <a:endParaRPr lang="en-US"/>
        </a:p>
      </dgm:t>
    </dgm:pt>
    <dgm:pt modelId="{1A89EBDA-7F0A-405C-BA98-7137B2B4FCDE}">
      <dgm:prSet phldrT="[Text]"/>
      <dgm:spPr>
        <a:solidFill>
          <a:srgbClr val="0070C0"/>
        </a:solidFill>
      </dgm:spPr>
      <dgm:t>
        <a:bodyPr/>
        <a:lstStyle/>
        <a:p>
          <a:pPr algn="l" rtl="0">
            <a:buFont typeface="Arial" panose="020B0604020202020204" pitchFamily="34" charset="0"/>
            <a:buNone/>
          </a:pPr>
          <a:r>
            <a:rPr lang="en-US">
              <a:latin typeface="Century Gothic"/>
            </a:rPr>
            <a:t> </a:t>
          </a:r>
        </a:p>
      </dgm:t>
    </dgm:pt>
    <dgm:pt modelId="{2D8A88F9-1AF4-4F8F-AA12-98E2CCFEE44C}" type="parTrans" cxnId="{094B094E-6997-49E2-AA3C-50208A1CB771}">
      <dgm:prSet/>
      <dgm:spPr/>
      <dgm:t>
        <a:bodyPr/>
        <a:lstStyle/>
        <a:p>
          <a:endParaRPr lang="en-US"/>
        </a:p>
      </dgm:t>
    </dgm:pt>
    <dgm:pt modelId="{05F4636A-0B15-4F7A-95BE-2B9F6D54965F}" type="sibTrans" cxnId="{094B094E-6997-49E2-AA3C-50208A1CB771}">
      <dgm:prSet/>
      <dgm:spPr/>
      <dgm:t>
        <a:bodyPr/>
        <a:lstStyle/>
        <a:p>
          <a:endParaRPr lang="en-US"/>
        </a:p>
      </dgm:t>
    </dgm:pt>
    <dgm:pt modelId="{A4953DAE-2B0D-490C-B492-315C8FD51665}">
      <dgm:prSet phldr="0"/>
      <dgm:spPr>
        <a:solidFill>
          <a:srgbClr val="0070C0"/>
        </a:solidFill>
      </dgm:spPr>
      <dgm:t>
        <a:bodyPr/>
        <a:lstStyle/>
        <a:p>
          <a:pPr rtl="0"/>
          <a:r>
            <a:rPr lang="en-US" dirty="0">
              <a:latin typeface="Century Gothic"/>
            </a:rPr>
            <a:t>Acknowledgement of event, with information about security measures and services offered</a:t>
          </a:r>
        </a:p>
      </dgm:t>
    </dgm:pt>
    <dgm:pt modelId="{FF5A2953-FF5F-48B6-8E7C-95E31C5D1248}" type="parTrans" cxnId="{433D3F77-DD9C-44E9-93D6-B688EF37643C}">
      <dgm:prSet/>
      <dgm:spPr/>
      <dgm:t>
        <a:bodyPr/>
        <a:lstStyle/>
        <a:p>
          <a:endParaRPr lang="en-US"/>
        </a:p>
      </dgm:t>
    </dgm:pt>
    <dgm:pt modelId="{2517E783-4AF1-405D-A08E-D0DB67532F29}" type="sibTrans" cxnId="{433D3F77-DD9C-44E9-93D6-B688EF37643C}">
      <dgm:prSet/>
      <dgm:spPr/>
      <dgm:t>
        <a:bodyPr/>
        <a:lstStyle/>
        <a:p>
          <a:endParaRPr lang="en-US"/>
        </a:p>
      </dgm:t>
    </dgm:pt>
    <dgm:pt modelId="{74538F87-CDAC-454B-9CA1-98D228D036A0}">
      <dgm:prSet phldr="0"/>
      <dgm:spPr>
        <a:solidFill>
          <a:srgbClr val="0070C0"/>
        </a:solidFill>
      </dgm:spPr>
      <dgm:t>
        <a:bodyPr/>
        <a:lstStyle/>
        <a:p>
          <a:r>
            <a:rPr lang="en-US">
              <a:latin typeface="Century Gothic" panose="020B0502020202020204"/>
            </a:rPr>
            <a:t>Guidance</a:t>
          </a:r>
          <a:r>
            <a:rPr lang="en-US" b="0">
              <a:latin typeface="Century Gothic" panose="020B0502020202020204"/>
            </a:rPr>
            <a:t> about Media Attention</a:t>
          </a:r>
          <a:endParaRPr lang="en-US"/>
        </a:p>
      </dgm:t>
    </dgm:pt>
    <dgm:pt modelId="{FA10B3C9-7671-4DC3-9545-F883D1D3049C}" type="parTrans" cxnId="{46D8D9ED-A6BD-4DDB-9AB1-EE999D92F5A9}">
      <dgm:prSet/>
      <dgm:spPr/>
      <dgm:t>
        <a:bodyPr/>
        <a:lstStyle/>
        <a:p>
          <a:endParaRPr lang="en-US"/>
        </a:p>
      </dgm:t>
    </dgm:pt>
    <dgm:pt modelId="{5DE39419-1186-4802-9119-C695923E3D43}" type="sibTrans" cxnId="{46D8D9ED-A6BD-4DDB-9AB1-EE999D92F5A9}">
      <dgm:prSet/>
      <dgm:spPr/>
      <dgm:t>
        <a:bodyPr/>
        <a:lstStyle/>
        <a:p>
          <a:endParaRPr lang="en-US"/>
        </a:p>
      </dgm:t>
    </dgm:pt>
    <dgm:pt modelId="{01180061-72FC-4B77-B940-8FC4A8EE5DBD}" type="pres">
      <dgm:prSet presAssocID="{33F38222-CCC5-4786-8E2D-4880F51FCF44}" presName="Name0" presStyleCnt="0">
        <dgm:presLayoutVars>
          <dgm:dir/>
          <dgm:resizeHandles val="exact"/>
        </dgm:presLayoutVars>
      </dgm:prSet>
      <dgm:spPr/>
    </dgm:pt>
    <dgm:pt modelId="{DAE887D7-BCC1-4606-8B5F-714445C3B35B}" type="pres">
      <dgm:prSet presAssocID="{33F38222-CCC5-4786-8E2D-4880F51FCF44}" presName="fgShape" presStyleLbl="fgShp" presStyleIdx="0" presStyleCnt="1"/>
      <dgm:spPr/>
    </dgm:pt>
    <dgm:pt modelId="{37772889-03A9-47EA-B3D8-2ED0383A1DC1}" type="pres">
      <dgm:prSet presAssocID="{33F38222-CCC5-4786-8E2D-4880F51FCF44}" presName="linComp" presStyleCnt="0"/>
      <dgm:spPr/>
    </dgm:pt>
    <dgm:pt modelId="{0C3F124D-3746-4743-A99B-274875C5C283}" type="pres">
      <dgm:prSet presAssocID="{0BBE04DB-97AB-4673-AE58-6C511A007A91}" presName="compNode" presStyleCnt="0"/>
      <dgm:spPr/>
    </dgm:pt>
    <dgm:pt modelId="{11526AC9-5BE0-4255-8517-72471E88F0E8}" type="pres">
      <dgm:prSet presAssocID="{0BBE04DB-97AB-4673-AE58-6C511A007A91}" presName="bkgdShape" presStyleLbl="node1" presStyleIdx="0" presStyleCnt="4" custLinFactNeighborX="1560" custLinFactNeighborY="140"/>
      <dgm:spPr/>
    </dgm:pt>
    <dgm:pt modelId="{D4303925-91F7-44F2-AED9-83F5930AE7B1}" type="pres">
      <dgm:prSet presAssocID="{0BBE04DB-97AB-4673-AE58-6C511A007A91}" presName="nodeTx" presStyleLbl="node1" presStyleIdx="0" presStyleCnt="4">
        <dgm:presLayoutVars>
          <dgm:bulletEnabled val="1"/>
        </dgm:presLayoutVars>
      </dgm:prSet>
      <dgm:spPr/>
    </dgm:pt>
    <dgm:pt modelId="{AC2B24B8-FA49-4B8B-82C7-3EC78BC610DE}" type="pres">
      <dgm:prSet presAssocID="{0BBE04DB-97AB-4673-AE58-6C511A007A91}" presName="invisiNode" presStyleLbl="node1" presStyleIdx="0" presStyleCnt="4"/>
      <dgm:spPr/>
    </dgm:pt>
    <dgm:pt modelId="{3274D763-93B4-4B0D-A43F-4E61AABBD3FB}" type="pres">
      <dgm:prSet presAssocID="{0BBE04DB-97AB-4673-AE58-6C511A007A91}"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iren with solid fill"/>
        </a:ext>
      </dgm:extLst>
    </dgm:pt>
    <dgm:pt modelId="{1CF3039A-F8EF-4CC6-A27B-23D600A9A03E}" type="pres">
      <dgm:prSet presAssocID="{FE57DA40-F812-4B63-AFD5-4FD491295991}" presName="sibTrans" presStyleLbl="sibTrans2D1" presStyleIdx="0" presStyleCnt="0"/>
      <dgm:spPr/>
    </dgm:pt>
    <dgm:pt modelId="{78F357AC-14DF-4C16-A467-93511817EFA6}" type="pres">
      <dgm:prSet presAssocID="{3D95ADD1-0F2D-4BAA-9A4B-E5BEB510BDC9}" presName="compNode" presStyleCnt="0"/>
      <dgm:spPr/>
    </dgm:pt>
    <dgm:pt modelId="{0291CC88-427B-4CE5-ACA4-902E0D7B3594}" type="pres">
      <dgm:prSet presAssocID="{3D95ADD1-0F2D-4BAA-9A4B-E5BEB510BDC9}" presName="bkgdShape" presStyleLbl="node1" presStyleIdx="1" presStyleCnt="4" custLinFactNeighborX="-88" custLinFactNeighborY="135"/>
      <dgm:spPr/>
    </dgm:pt>
    <dgm:pt modelId="{A4C70EFB-3028-457E-9019-24A4E586A1E4}" type="pres">
      <dgm:prSet presAssocID="{3D95ADD1-0F2D-4BAA-9A4B-E5BEB510BDC9}" presName="nodeTx" presStyleLbl="node1" presStyleIdx="1" presStyleCnt="4">
        <dgm:presLayoutVars>
          <dgm:bulletEnabled val="1"/>
        </dgm:presLayoutVars>
      </dgm:prSet>
      <dgm:spPr/>
    </dgm:pt>
    <dgm:pt modelId="{5C7CAD3B-1B58-40F2-A7B5-D3346050830B}" type="pres">
      <dgm:prSet presAssocID="{3D95ADD1-0F2D-4BAA-9A4B-E5BEB510BDC9}" presName="invisiNode" presStyleLbl="node1" presStyleIdx="1" presStyleCnt="4"/>
      <dgm:spPr/>
    </dgm:pt>
    <dgm:pt modelId="{EF8AAD77-802C-4827-BA12-B7597E6487FC}" type="pres">
      <dgm:prSet presAssocID="{3D95ADD1-0F2D-4BAA-9A4B-E5BEB510BDC9}" presName="imagNode" presStyleLbl="fgImgPlac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ome1 with solid fill"/>
        </a:ext>
      </dgm:extLst>
    </dgm:pt>
    <dgm:pt modelId="{7F3D8F8F-49C3-49B3-A6B0-9EC330C81A08}" type="pres">
      <dgm:prSet presAssocID="{CEDA35EE-7F07-449C-BDBB-CA8C19062217}" presName="sibTrans" presStyleLbl="sibTrans2D1" presStyleIdx="0" presStyleCnt="0"/>
      <dgm:spPr/>
    </dgm:pt>
    <dgm:pt modelId="{D0767A40-C0F4-4185-8528-CAD94D1A39CC}" type="pres">
      <dgm:prSet presAssocID="{12941398-9543-4040-9224-22CE9151CFDF}" presName="compNode" presStyleCnt="0"/>
      <dgm:spPr/>
    </dgm:pt>
    <dgm:pt modelId="{94F5FDF4-8010-48FC-B4CF-AB546D542F46}" type="pres">
      <dgm:prSet presAssocID="{12941398-9543-4040-9224-22CE9151CFDF}" presName="bkgdShape" presStyleLbl="node1" presStyleIdx="2" presStyleCnt="4" custLinFactNeighborX="1536" custLinFactNeighborY="135"/>
      <dgm:spPr/>
    </dgm:pt>
    <dgm:pt modelId="{479305BA-9538-4E70-A2BB-ADDA5298C7D6}" type="pres">
      <dgm:prSet presAssocID="{12941398-9543-4040-9224-22CE9151CFDF}" presName="nodeTx" presStyleLbl="node1" presStyleIdx="2" presStyleCnt="4">
        <dgm:presLayoutVars>
          <dgm:bulletEnabled val="1"/>
        </dgm:presLayoutVars>
      </dgm:prSet>
      <dgm:spPr/>
    </dgm:pt>
    <dgm:pt modelId="{52B2F6A1-A1CD-4D16-B790-E507EE694D65}" type="pres">
      <dgm:prSet presAssocID="{12941398-9543-4040-9224-22CE9151CFDF}" presName="invisiNode" presStyleLbl="node1" presStyleIdx="2" presStyleCnt="4"/>
      <dgm:spPr/>
    </dgm:pt>
    <dgm:pt modelId="{F34F9F10-42B8-4237-A939-32D2DEE17A44}" type="pres">
      <dgm:prSet presAssocID="{12941398-9543-4040-9224-22CE9151CFDF}" presName="imagNode"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egaphone1 with solid fill"/>
        </a:ext>
      </dgm:extLst>
    </dgm:pt>
    <dgm:pt modelId="{B1E7E3D8-B2EF-4AA1-80EF-9C65EF64CCBE}" type="pres">
      <dgm:prSet presAssocID="{DC3518DC-CF71-4AB3-A959-51D77D5A319C}" presName="sibTrans" presStyleLbl="sibTrans2D1" presStyleIdx="0" presStyleCnt="0"/>
      <dgm:spPr/>
    </dgm:pt>
    <dgm:pt modelId="{1BDCF25D-7681-40D4-9607-4A8DD12D2044}" type="pres">
      <dgm:prSet presAssocID="{2A9F8751-8536-4E35-9AB6-2FE65B14ECA0}" presName="compNode" presStyleCnt="0"/>
      <dgm:spPr/>
    </dgm:pt>
    <dgm:pt modelId="{8A48AD4E-5F62-40CD-841F-4F804CC5F027}" type="pres">
      <dgm:prSet presAssocID="{2A9F8751-8536-4E35-9AB6-2FE65B14ECA0}" presName="bkgdShape" presStyleLbl="node1" presStyleIdx="3" presStyleCnt="4" custLinFactNeighborX="-88" custLinFactNeighborY="135"/>
      <dgm:spPr/>
    </dgm:pt>
    <dgm:pt modelId="{1E42E2C0-FC3A-49AE-9B6A-C6D9F76C0693}" type="pres">
      <dgm:prSet presAssocID="{2A9F8751-8536-4E35-9AB6-2FE65B14ECA0}" presName="nodeTx" presStyleLbl="node1" presStyleIdx="3" presStyleCnt="4">
        <dgm:presLayoutVars>
          <dgm:bulletEnabled val="1"/>
        </dgm:presLayoutVars>
      </dgm:prSet>
      <dgm:spPr/>
    </dgm:pt>
    <dgm:pt modelId="{209412B7-A868-4343-9E54-A578C2CB3DA9}" type="pres">
      <dgm:prSet presAssocID="{2A9F8751-8536-4E35-9AB6-2FE65B14ECA0}" presName="invisiNode" presStyleLbl="node1" presStyleIdx="3" presStyleCnt="4"/>
      <dgm:spPr/>
    </dgm:pt>
    <dgm:pt modelId="{2B9D0B41-1BB8-4D4D-80F8-2F331457CB8C}" type="pres">
      <dgm:prSet presAssocID="{2A9F8751-8536-4E35-9AB6-2FE65B14ECA0}" presName="imagNode" presStyleLbl="fgImgPlace1" presStyleIdx="3" presStyleCnt="4" custLinFactNeighborX="227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ircular flowchart with solid fill"/>
        </a:ext>
      </dgm:extLst>
    </dgm:pt>
  </dgm:ptLst>
  <dgm:cxnLst>
    <dgm:cxn modelId="{00723E02-08AA-4883-A49B-E7027E97DA6D}" type="presOf" srcId="{65DA0B29-F9D5-4194-A3B4-68DBE0994196}" destId="{0291CC88-427B-4CE5-ACA4-902E0D7B3594}" srcOrd="0" destOrd="2" presId="urn:microsoft.com/office/officeart/2005/8/layout/hList7"/>
    <dgm:cxn modelId="{92E2A106-035A-4FD1-AA98-B656E283A0CD}" type="presOf" srcId="{8C8D770E-0468-4C73-BFE9-FCF2EE59EE25}" destId="{8A48AD4E-5F62-40CD-841F-4F804CC5F027}" srcOrd="0" destOrd="1" presId="urn:microsoft.com/office/officeart/2005/8/layout/hList7"/>
    <dgm:cxn modelId="{7D79DE0E-344B-4B33-82DA-F6B433601FC4}" srcId="{3D95ADD1-0F2D-4BAA-9A4B-E5BEB510BDC9}" destId="{65DA0B29-F9D5-4194-A3B4-68DBE0994196}" srcOrd="1" destOrd="0" parTransId="{5560E068-59D5-4049-9DB6-7E70439E1F38}" sibTransId="{6BA2A049-C7C7-4681-908B-5232D70A14FF}"/>
    <dgm:cxn modelId="{C9DF7B11-D4BB-4B8B-9B17-74B46C84D0E5}" type="presOf" srcId="{024BCBD2-4720-4802-9705-82B2E754E6CC}" destId="{479305BA-9538-4E70-A2BB-ADDA5298C7D6}" srcOrd="1" destOrd="2" presId="urn:microsoft.com/office/officeart/2005/8/layout/hList7"/>
    <dgm:cxn modelId="{E433071B-B466-4C0E-8C53-202D0BAB7F4E}" type="presOf" srcId="{4177D93A-3F58-49C5-8373-A48389726D18}" destId="{8A48AD4E-5F62-40CD-841F-4F804CC5F027}" srcOrd="0" destOrd="2" presId="urn:microsoft.com/office/officeart/2005/8/layout/hList7"/>
    <dgm:cxn modelId="{A74A671E-42FF-46FE-A5F9-566AA89EF0EA}" srcId="{0BBE04DB-97AB-4673-AE58-6C511A007A91}" destId="{C16CB27D-00D3-4CF7-95D2-891452D480E8}" srcOrd="0" destOrd="0" parTransId="{534BC5A6-2D2D-4B2A-B4A5-EE454FFC4EC2}" sibTransId="{43562E8C-432F-4A32-8F32-0A52FAFF9B76}"/>
    <dgm:cxn modelId="{68E4E91E-4C78-4A1B-BB1A-FDE96C952DF7}" srcId="{12941398-9543-4040-9224-22CE9151CFDF}" destId="{024BCBD2-4720-4802-9705-82B2E754E6CC}" srcOrd="1" destOrd="0" parTransId="{75D8E142-0CDD-42A8-91AD-2CA1163B5669}" sibTransId="{E7A4C904-F84E-4E6E-ACB1-B5382929CC40}"/>
    <dgm:cxn modelId="{A8B15426-2BA2-4829-A5E3-B5A5FF630605}" type="presOf" srcId="{C16CB27D-00D3-4CF7-95D2-891452D480E8}" destId="{D4303925-91F7-44F2-AED9-83F5930AE7B1}" srcOrd="1" destOrd="1" presId="urn:microsoft.com/office/officeart/2005/8/layout/hList7"/>
    <dgm:cxn modelId="{20EAF32B-0FF6-4B65-BD89-BCDBE003DC2C}" srcId="{33F38222-CCC5-4786-8E2D-4880F51FCF44}" destId="{0BBE04DB-97AB-4673-AE58-6C511A007A91}" srcOrd="0" destOrd="0" parTransId="{AA5AA26D-8686-464A-B605-86785F5DDC70}" sibTransId="{FE57DA40-F812-4B63-AFD5-4FD491295991}"/>
    <dgm:cxn modelId="{BCF4F22F-B2A4-418D-843B-8BF2CEF2F40F}" srcId="{33F38222-CCC5-4786-8E2D-4880F51FCF44}" destId="{12941398-9543-4040-9224-22CE9151CFDF}" srcOrd="2" destOrd="0" parTransId="{ECEF49D6-C3A7-4F01-B7BC-A2C7192B5E8B}" sibTransId="{DC3518DC-CF71-4AB3-A959-51D77D5A319C}"/>
    <dgm:cxn modelId="{F5308239-F860-48C7-8CC7-A12A7538D09D}" type="presOf" srcId="{0BBE04DB-97AB-4673-AE58-6C511A007A91}" destId="{11526AC9-5BE0-4255-8517-72471E88F0E8}" srcOrd="0" destOrd="0" presId="urn:microsoft.com/office/officeart/2005/8/layout/hList7"/>
    <dgm:cxn modelId="{5ABCA53D-4413-4C49-B323-96FD40DCE06F}" srcId="{0BBE04DB-97AB-4673-AE58-6C511A007A91}" destId="{4CB8FED8-3851-455A-AAFA-5C70CAA9629C}" srcOrd="1" destOrd="0" parTransId="{3403C6E7-AE07-430B-8EC2-89A619298ED6}" sibTransId="{5C03A12F-C9A1-4480-8954-B17F0ED0D029}"/>
    <dgm:cxn modelId="{E8EB0861-C6E1-42AB-A68F-C49232318510}" srcId="{33F38222-CCC5-4786-8E2D-4880F51FCF44}" destId="{2A9F8751-8536-4E35-9AB6-2FE65B14ECA0}" srcOrd="3" destOrd="0" parTransId="{AF426812-15CA-46DC-A8C8-625FB1DF3B67}" sibTransId="{2CAC0B3F-A6DD-4B33-9192-8902A9602FF0}"/>
    <dgm:cxn modelId="{345B3C44-77C5-44AE-AB46-0506AED64B82}" type="presOf" srcId="{3D95ADD1-0F2D-4BAA-9A4B-E5BEB510BDC9}" destId="{A4C70EFB-3028-457E-9019-24A4E586A1E4}" srcOrd="1" destOrd="0" presId="urn:microsoft.com/office/officeart/2005/8/layout/hList7"/>
    <dgm:cxn modelId="{A16F1146-3CA8-4E7A-B635-3C093A597BD8}" type="presOf" srcId="{CEDA35EE-7F07-449C-BDBB-CA8C19062217}" destId="{7F3D8F8F-49C3-49B3-A6B0-9EC330C81A08}" srcOrd="0" destOrd="0" presId="urn:microsoft.com/office/officeart/2005/8/layout/hList7"/>
    <dgm:cxn modelId="{313CB567-CCA7-4E92-881B-D341A7BA213F}" type="presOf" srcId="{65DA0B29-F9D5-4194-A3B4-68DBE0994196}" destId="{A4C70EFB-3028-457E-9019-24A4E586A1E4}" srcOrd="1" destOrd="2" presId="urn:microsoft.com/office/officeart/2005/8/layout/hList7"/>
    <dgm:cxn modelId="{792EEE68-D8BC-4B74-B01C-D6109EB17939}" type="presOf" srcId="{4CB8FED8-3851-455A-AAFA-5C70CAA9629C}" destId="{D4303925-91F7-44F2-AED9-83F5930AE7B1}" srcOrd="1" destOrd="2" presId="urn:microsoft.com/office/officeart/2005/8/layout/hList7"/>
    <dgm:cxn modelId="{C7A40D69-FEE9-4F88-B84B-F7BC0AB022A4}" srcId="{2A9F8751-8536-4E35-9AB6-2FE65B14ECA0}" destId="{8C8D770E-0468-4C73-BFE9-FCF2EE59EE25}" srcOrd="0" destOrd="0" parTransId="{B2467514-BAD0-46FB-9BBB-40BE2573E3DE}" sibTransId="{9B64F844-DA7A-4359-9D3E-1032C2C89F2C}"/>
    <dgm:cxn modelId="{F79B1F4B-06AE-4659-8305-D563CCAD2030}" srcId="{33F38222-CCC5-4786-8E2D-4880F51FCF44}" destId="{3D95ADD1-0F2D-4BAA-9A4B-E5BEB510BDC9}" srcOrd="1" destOrd="0" parTransId="{F9EF9784-37F2-47A5-AA14-1F4BF5CC2D5E}" sibTransId="{CEDA35EE-7F07-449C-BDBB-CA8C19062217}"/>
    <dgm:cxn modelId="{56C72C4B-C1BA-464C-B187-9784F010F4C3}" srcId="{3D95ADD1-0F2D-4BAA-9A4B-E5BEB510BDC9}" destId="{E87BA8E9-D77A-46F7-9C9F-8DC3E9E2FEF9}" srcOrd="2" destOrd="0" parTransId="{B0D4EA35-7B26-46FD-9E93-C2033F204E83}" sibTransId="{40EACCA0-EA57-41BA-B266-ABCC6FE2CFF7}"/>
    <dgm:cxn modelId="{7A675B4C-7DC6-4AB3-BB76-63BCE0DE8B91}" type="presOf" srcId="{12941398-9543-4040-9224-22CE9151CFDF}" destId="{479305BA-9538-4E70-A2BB-ADDA5298C7D6}" srcOrd="1" destOrd="0" presId="urn:microsoft.com/office/officeart/2005/8/layout/hList7"/>
    <dgm:cxn modelId="{094B094E-6997-49E2-AA3C-50208A1CB771}" srcId="{0BBE04DB-97AB-4673-AE58-6C511A007A91}" destId="{1A89EBDA-7F0A-405C-BA98-7137B2B4FCDE}" srcOrd="2" destOrd="0" parTransId="{2D8A88F9-1AF4-4F8F-AA12-98E2CCFEE44C}" sibTransId="{05F4636A-0B15-4F7A-95BE-2B9F6D54965F}"/>
    <dgm:cxn modelId="{2A633372-8290-4FC3-B3E6-5A6DD6FC8277}" type="presOf" srcId="{12941398-9543-4040-9224-22CE9151CFDF}" destId="{94F5FDF4-8010-48FC-B4CF-AB546D542F46}" srcOrd="0" destOrd="0" presId="urn:microsoft.com/office/officeart/2005/8/layout/hList7"/>
    <dgm:cxn modelId="{433D3F77-DD9C-44E9-93D6-B688EF37643C}" srcId="{12941398-9543-4040-9224-22CE9151CFDF}" destId="{A4953DAE-2B0D-490C-B492-315C8FD51665}" srcOrd="0" destOrd="0" parTransId="{FF5A2953-FF5F-48B6-8E7C-95E31C5D1248}" sibTransId="{2517E783-4AF1-405D-A08E-D0DB67532F29}"/>
    <dgm:cxn modelId="{BE498279-E186-4311-A21A-6450F06D9A80}" type="presOf" srcId="{FE57DA40-F812-4B63-AFD5-4FD491295991}" destId="{1CF3039A-F8EF-4CC6-A27B-23D600A9A03E}" srcOrd="0" destOrd="0" presId="urn:microsoft.com/office/officeart/2005/8/layout/hList7"/>
    <dgm:cxn modelId="{0DCB387A-6F8C-4DE1-8914-BF3A3F6CE2DD}" type="presOf" srcId="{74538F87-CDAC-454B-9CA1-98D228D036A0}" destId="{94F5FDF4-8010-48FC-B4CF-AB546D542F46}" srcOrd="0" destOrd="3" presId="urn:microsoft.com/office/officeart/2005/8/layout/hList7"/>
    <dgm:cxn modelId="{2EBE7881-D90F-4270-988F-B8277A58CCDD}" type="presOf" srcId="{0BBE04DB-97AB-4673-AE58-6C511A007A91}" destId="{D4303925-91F7-44F2-AED9-83F5930AE7B1}" srcOrd="1" destOrd="0" presId="urn:microsoft.com/office/officeart/2005/8/layout/hList7"/>
    <dgm:cxn modelId="{3B47EB87-AEE1-42C1-9152-78BB3C63033A}" type="presOf" srcId="{A4953DAE-2B0D-490C-B492-315C8FD51665}" destId="{479305BA-9538-4E70-A2BB-ADDA5298C7D6}" srcOrd="1" destOrd="1" presId="urn:microsoft.com/office/officeart/2005/8/layout/hList7"/>
    <dgm:cxn modelId="{D19DEC8C-E256-4C3A-9390-99916625C34C}" type="presOf" srcId="{25E9EF45-1364-4ABC-A0B9-12FCFAF64F29}" destId="{0291CC88-427B-4CE5-ACA4-902E0D7B3594}" srcOrd="0" destOrd="1" presId="urn:microsoft.com/office/officeart/2005/8/layout/hList7"/>
    <dgm:cxn modelId="{AB2C58A3-242E-4F4E-B6D2-DC3C40E1B779}" type="presOf" srcId="{33F38222-CCC5-4786-8E2D-4880F51FCF44}" destId="{01180061-72FC-4B77-B940-8FC4A8EE5DBD}" srcOrd="0" destOrd="0" presId="urn:microsoft.com/office/officeart/2005/8/layout/hList7"/>
    <dgm:cxn modelId="{2DBB8FA4-BD18-4AA0-BEC2-496824160A4E}" type="presOf" srcId="{2A9F8751-8536-4E35-9AB6-2FE65B14ECA0}" destId="{1E42E2C0-FC3A-49AE-9B6A-C6D9F76C0693}" srcOrd="1" destOrd="0" presId="urn:microsoft.com/office/officeart/2005/8/layout/hList7"/>
    <dgm:cxn modelId="{383005A6-6551-4B6B-AB1E-3DF890BB631F}" type="presOf" srcId="{C16CB27D-00D3-4CF7-95D2-891452D480E8}" destId="{11526AC9-5BE0-4255-8517-72471E88F0E8}" srcOrd="0" destOrd="1" presId="urn:microsoft.com/office/officeart/2005/8/layout/hList7"/>
    <dgm:cxn modelId="{40183EA9-80EC-4873-891F-8F955EE8C4DD}" type="presOf" srcId="{A4953DAE-2B0D-490C-B492-315C8FD51665}" destId="{94F5FDF4-8010-48FC-B4CF-AB546D542F46}" srcOrd="0" destOrd="1" presId="urn:microsoft.com/office/officeart/2005/8/layout/hList7"/>
    <dgm:cxn modelId="{6FF9ACAA-1E58-461B-9033-543C7B324141}" type="presOf" srcId="{1A89EBDA-7F0A-405C-BA98-7137B2B4FCDE}" destId="{11526AC9-5BE0-4255-8517-72471E88F0E8}" srcOrd="0" destOrd="3" presId="urn:microsoft.com/office/officeart/2005/8/layout/hList7"/>
    <dgm:cxn modelId="{FD7561AF-8094-4F21-9E58-8E5AD18C0A91}" type="presOf" srcId="{E87BA8E9-D77A-46F7-9C9F-8DC3E9E2FEF9}" destId="{0291CC88-427B-4CE5-ACA4-902E0D7B3594}" srcOrd="0" destOrd="3" presId="urn:microsoft.com/office/officeart/2005/8/layout/hList7"/>
    <dgm:cxn modelId="{E0B546B0-E69D-4F45-935B-9EDC47705A16}" type="presOf" srcId="{2A9F8751-8536-4E35-9AB6-2FE65B14ECA0}" destId="{8A48AD4E-5F62-40CD-841F-4F804CC5F027}" srcOrd="0" destOrd="0" presId="urn:microsoft.com/office/officeart/2005/8/layout/hList7"/>
    <dgm:cxn modelId="{7BE6CCB8-8BCE-42A7-B56C-4515C3CA8B6B}" type="presOf" srcId="{1A89EBDA-7F0A-405C-BA98-7137B2B4FCDE}" destId="{D4303925-91F7-44F2-AED9-83F5930AE7B1}" srcOrd="1" destOrd="3" presId="urn:microsoft.com/office/officeart/2005/8/layout/hList7"/>
    <dgm:cxn modelId="{690651BA-1CE8-44E9-B21E-0BCB73BA56B8}" type="presOf" srcId="{E87BA8E9-D77A-46F7-9C9F-8DC3E9E2FEF9}" destId="{A4C70EFB-3028-457E-9019-24A4E586A1E4}" srcOrd="1" destOrd="3" presId="urn:microsoft.com/office/officeart/2005/8/layout/hList7"/>
    <dgm:cxn modelId="{567B0CBC-4FFF-447E-B31A-DBD6124EB014}" type="presOf" srcId="{8C8D770E-0468-4C73-BFE9-FCF2EE59EE25}" destId="{1E42E2C0-FC3A-49AE-9B6A-C6D9F76C0693}" srcOrd="1" destOrd="1" presId="urn:microsoft.com/office/officeart/2005/8/layout/hList7"/>
    <dgm:cxn modelId="{12248AC5-F5CD-4F19-92B4-FB089B048F3E}" type="presOf" srcId="{74538F87-CDAC-454B-9CA1-98D228D036A0}" destId="{479305BA-9538-4E70-A2BB-ADDA5298C7D6}" srcOrd="1" destOrd="3" presId="urn:microsoft.com/office/officeart/2005/8/layout/hList7"/>
    <dgm:cxn modelId="{3C3F5ECE-FE83-4EAA-BD1C-312A6968EC5C}" type="presOf" srcId="{024BCBD2-4720-4802-9705-82B2E754E6CC}" destId="{94F5FDF4-8010-48FC-B4CF-AB546D542F46}" srcOrd="0" destOrd="2" presId="urn:microsoft.com/office/officeart/2005/8/layout/hList7"/>
    <dgm:cxn modelId="{6867EBDE-BA03-45DC-8BF0-DC607C9D0ABE}" srcId="{2A9F8751-8536-4E35-9AB6-2FE65B14ECA0}" destId="{4177D93A-3F58-49C5-8373-A48389726D18}" srcOrd="1" destOrd="0" parTransId="{C5A39CDD-3B75-4BC7-9ACF-CB482350E108}" sibTransId="{08A30DD1-AABD-4D6E-A772-909652C9B659}"/>
    <dgm:cxn modelId="{252CB4E2-F103-4812-A495-20E77055D513}" srcId="{3D95ADD1-0F2D-4BAA-9A4B-E5BEB510BDC9}" destId="{25E9EF45-1364-4ABC-A0B9-12FCFAF64F29}" srcOrd="0" destOrd="0" parTransId="{4BA42B5A-40C5-44CF-9244-858EDEF9236A}" sibTransId="{2975F4E5-D761-4D40-AC5B-C1C6FF0D6EB3}"/>
    <dgm:cxn modelId="{BB21C3E4-DE47-449D-85BF-ED7DCDE107FA}" type="presOf" srcId="{3D95ADD1-0F2D-4BAA-9A4B-E5BEB510BDC9}" destId="{0291CC88-427B-4CE5-ACA4-902E0D7B3594}" srcOrd="0" destOrd="0" presId="urn:microsoft.com/office/officeart/2005/8/layout/hList7"/>
    <dgm:cxn modelId="{4971FFE5-7FD8-4148-B1A9-5131651C387C}" type="presOf" srcId="{25E9EF45-1364-4ABC-A0B9-12FCFAF64F29}" destId="{A4C70EFB-3028-457E-9019-24A4E586A1E4}" srcOrd="1" destOrd="1" presId="urn:microsoft.com/office/officeart/2005/8/layout/hList7"/>
    <dgm:cxn modelId="{070014E9-7398-43BE-8F52-8648EBBE9BEB}" type="presOf" srcId="{DC3518DC-CF71-4AB3-A959-51D77D5A319C}" destId="{B1E7E3D8-B2EF-4AA1-80EF-9C65EF64CCBE}" srcOrd="0" destOrd="0" presId="urn:microsoft.com/office/officeart/2005/8/layout/hList7"/>
    <dgm:cxn modelId="{46D8D9ED-A6BD-4DDB-9AB1-EE999D92F5A9}" srcId="{12941398-9543-4040-9224-22CE9151CFDF}" destId="{74538F87-CDAC-454B-9CA1-98D228D036A0}" srcOrd="2" destOrd="0" parTransId="{FA10B3C9-7671-4DC3-9545-F883D1D3049C}" sibTransId="{5DE39419-1186-4802-9119-C695923E3D43}"/>
    <dgm:cxn modelId="{758F59F1-3734-48DE-BC73-56999AC37297}" type="presOf" srcId="{4177D93A-3F58-49C5-8373-A48389726D18}" destId="{1E42E2C0-FC3A-49AE-9B6A-C6D9F76C0693}" srcOrd="1" destOrd="2" presId="urn:microsoft.com/office/officeart/2005/8/layout/hList7"/>
    <dgm:cxn modelId="{760E88FC-CD7E-455C-8A7C-921A2041401C}" type="presOf" srcId="{4CB8FED8-3851-455A-AAFA-5C70CAA9629C}" destId="{11526AC9-5BE0-4255-8517-72471E88F0E8}" srcOrd="0" destOrd="2" presId="urn:microsoft.com/office/officeart/2005/8/layout/hList7"/>
    <dgm:cxn modelId="{DDCDB9A5-CAB4-4093-AF1D-31C884211955}" type="presParOf" srcId="{01180061-72FC-4B77-B940-8FC4A8EE5DBD}" destId="{DAE887D7-BCC1-4606-8B5F-714445C3B35B}" srcOrd="0" destOrd="0" presId="urn:microsoft.com/office/officeart/2005/8/layout/hList7"/>
    <dgm:cxn modelId="{BF037C92-C38C-4B96-AE3E-9E635647AF18}" type="presParOf" srcId="{01180061-72FC-4B77-B940-8FC4A8EE5DBD}" destId="{37772889-03A9-47EA-B3D8-2ED0383A1DC1}" srcOrd="1" destOrd="0" presId="urn:microsoft.com/office/officeart/2005/8/layout/hList7"/>
    <dgm:cxn modelId="{9B758A62-2FC9-49E4-8101-FF2C49C5E45D}" type="presParOf" srcId="{37772889-03A9-47EA-B3D8-2ED0383A1DC1}" destId="{0C3F124D-3746-4743-A99B-274875C5C283}" srcOrd="0" destOrd="0" presId="urn:microsoft.com/office/officeart/2005/8/layout/hList7"/>
    <dgm:cxn modelId="{CBBFAA8D-6C20-4B51-BFDA-601ABCC54E87}" type="presParOf" srcId="{0C3F124D-3746-4743-A99B-274875C5C283}" destId="{11526AC9-5BE0-4255-8517-72471E88F0E8}" srcOrd="0" destOrd="0" presId="urn:microsoft.com/office/officeart/2005/8/layout/hList7"/>
    <dgm:cxn modelId="{0F712374-8002-4E3B-A8C2-F00900C8AA80}" type="presParOf" srcId="{0C3F124D-3746-4743-A99B-274875C5C283}" destId="{D4303925-91F7-44F2-AED9-83F5930AE7B1}" srcOrd="1" destOrd="0" presId="urn:microsoft.com/office/officeart/2005/8/layout/hList7"/>
    <dgm:cxn modelId="{86E41BF5-8521-478C-968D-583259DC5097}" type="presParOf" srcId="{0C3F124D-3746-4743-A99B-274875C5C283}" destId="{AC2B24B8-FA49-4B8B-82C7-3EC78BC610DE}" srcOrd="2" destOrd="0" presId="urn:microsoft.com/office/officeart/2005/8/layout/hList7"/>
    <dgm:cxn modelId="{7AF1891B-455A-43D7-B96B-6D6D6B3C9EEF}" type="presParOf" srcId="{0C3F124D-3746-4743-A99B-274875C5C283}" destId="{3274D763-93B4-4B0D-A43F-4E61AABBD3FB}" srcOrd="3" destOrd="0" presId="urn:microsoft.com/office/officeart/2005/8/layout/hList7"/>
    <dgm:cxn modelId="{0D657761-50E2-4695-8637-86ABAA8BD05C}" type="presParOf" srcId="{37772889-03A9-47EA-B3D8-2ED0383A1DC1}" destId="{1CF3039A-F8EF-4CC6-A27B-23D600A9A03E}" srcOrd="1" destOrd="0" presId="urn:microsoft.com/office/officeart/2005/8/layout/hList7"/>
    <dgm:cxn modelId="{432D3EA1-695F-48BC-A99D-1F0D737086AB}" type="presParOf" srcId="{37772889-03A9-47EA-B3D8-2ED0383A1DC1}" destId="{78F357AC-14DF-4C16-A467-93511817EFA6}" srcOrd="2" destOrd="0" presId="urn:microsoft.com/office/officeart/2005/8/layout/hList7"/>
    <dgm:cxn modelId="{3563F815-1C8A-42ED-9769-EE9E4D10C7E9}" type="presParOf" srcId="{78F357AC-14DF-4C16-A467-93511817EFA6}" destId="{0291CC88-427B-4CE5-ACA4-902E0D7B3594}" srcOrd="0" destOrd="0" presId="urn:microsoft.com/office/officeart/2005/8/layout/hList7"/>
    <dgm:cxn modelId="{A5536D9A-3D9F-4019-BA57-6C0C19331351}" type="presParOf" srcId="{78F357AC-14DF-4C16-A467-93511817EFA6}" destId="{A4C70EFB-3028-457E-9019-24A4E586A1E4}" srcOrd="1" destOrd="0" presId="urn:microsoft.com/office/officeart/2005/8/layout/hList7"/>
    <dgm:cxn modelId="{C098CF03-CC1D-45F4-91D4-3E07C09AF062}" type="presParOf" srcId="{78F357AC-14DF-4C16-A467-93511817EFA6}" destId="{5C7CAD3B-1B58-40F2-A7B5-D3346050830B}" srcOrd="2" destOrd="0" presId="urn:microsoft.com/office/officeart/2005/8/layout/hList7"/>
    <dgm:cxn modelId="{157B2D49-40FD-4C65-A6E2-6FE25847CB40}" type="presParOf" srcId="{78F357AC-14DF-4C16-A467-93511817EFA6}" destId="{EF8AAD77-802C-4827-BA12-B7597E6487FC}" srcOrd="3" destOrd="0" presId="urn:microsoft.com/office/officeart/2005/8/layout/hList7"/>
    <dgm:cxn modelId="{4EAB5CDA-5CCE-4784-85A4-DCDFF7E19E3C}" type="presParOf" srcId="{37772889-03A9-47EA-B3D8-2ED0383A1DC1}" destId="{7F3D8F8F-49C3-49B3-A6B0-9EC330C81A08}" srcOrd="3" destOrd="0" presId="urn:microsoft.com/office/officeart/2005/8/layout/hList7"/>
    <dgm:cxn modelId="{0A1B80FC-B95B-4811-9887-92AAC8D27048}" type="presParOf" srcId="{37772889-03A9-47EA-B3D8-2ED0383A1DC1}" destId="{D0767A40-C0F4-4185-8528-CAD94D1A39CC}" srcOrd="4" destOrd="0" presId="urn:microsoft.com/office/officeart/2005/8/layout/hList7"/>
    <dgm:cxn modelId="{CD8D9D28-2AEA-4D96-8498-F95945AC4ABB}" type="presParOf" srcId="{D0767A40-C0F4-4185-8528-CAD94D1A39CC}" destId="{94F5FDF4-8010-48FC-B4CF-AB546D542F46}" srcOrd="0" destOrd="0" presId="urn:microsoft.com/office/officeart/2005/8/layout/hList7"/>
    <dgm:cxn modelId="{19A27739-4659-4C9C-BFA6-C1DDECAACF87}" type="presParOf" srcId="{D0767A40-C0F4-4185-8528-CAD94D1A39CC}" destId="{479305BA-9538-4E70-A2BB-ADDA5298C7D6}" srcOrd="1" destOrd="0" presId="urn:microsoft.com/office/officeart/2005/8/layout/hList7"/>
    <dgm:cxn modelId="{0D363472-1301-4056-B339-5930F6AD04E5}" type="presParOf" srcId="{D0767A40-C0F4-4185-8528-CAD94D1A39CC}" destId="{52B2F6A1-A1CD-4D16-B790-E507EE694D65}" srcOrd="2" destOrd="0" presId="urn:microsoft.com/office/officeart/2005/8/layout/hList7"/>
    <dgm:cxn modelId="{A8CD7785-3D88-4FEC-B3B7-87BB1640E26F}" type="presParOf" srcId="{D0767A40-C0F4-4185-8528-CAD94D1A39CC}" destId="{F34F9F10-42B8-4237-A939-32D2DEE17A44}" srcOrd="3" destOrd="0" presId="urn:microsoft.com/office/officeart/2005/8/layout/hList7"/>
    <dgm:cxn modelId="{73600585-19CF-4AAD-B9E3-47D18ABE03FF}" type="presParOf" srcId="{37772889-03A9-47EA-B3D8-2ED0383A1DC1}" destId="{B1E7E3D8-B2EF-4AA1-80EF-9C65EF64CCBE}" srcOrd="5" destOrd="0" presId="urn:microsoft.com/office/officeart/2005/8/layout/hList7"/>
    <dgm:cxn modelId="{8D6D32BA-D623-4349-9D86-67B943E31E7B}" type="presParOf" srcId="{37772889-03A9-47EA-B3D8-2ED0383A1DC1}" destId="{1BDCF25D-7681-40D4-9607-4A8DD12D2044}" srcOrd="6" destOrd="0" presId="urn:microsoft.com/office/officeart/2005/8/layout/hList7"/>
    <dgm:cxn modelId="{CB4A5ECE-326E-43E3-89D5-F60D27837D38}" type="presParOf" srcId="{1BDCF25D-7681-40D4-9607-4A8DD12D2044}" destId="{8A48AD4E-5F62-40CD-841F-4F804CC5F027}" srcOrd="0" destOrd="0" presId="urn:microsoft.com/office/officeart/2005/8/layout/hList7"/>
    <dgm:cxn modelId="{46891173-2B60-418E-9794-5B03B8ED2162}" type="presParOf" srcId="{1BDCF25D-7681-40D4-9607-4A8DD12D2044}" destId="{1E42E2C0-FC3A-49AE-9B6A-C6D9F76C0693}" srcOrd="1" destOrd="0" presId="urn:microsoft.com/office/officeart/2005/8/layout/hList7"/>
    <dgm:cxn modelId="{F7B3DE3E-919D-462C-9699-7A39602BE403}" type="presParOf" srcId="{1BDCF25D-7681-40D4-9607-4A8DD12D2044}" destId="{209412B7-A868-4343-9E54-A578C2CB3DA9}" srcOrd="2" destOrd="0" presId="urn:microsoft.com/office/officeart/2005/8/layout/hList7"/>
    <dgm:cxn modelId="{FA0A0B7D-0917-4E38-B92A-1AB0D762DE15}" type="presParOf" srcId="{1BDCF25D-7681-40D4-9607-4A8DD12D2044}" destId="{2B9D0B41-1BB8-4D4D-80F8-2F331457CB8C}"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F38222-CCC5-4786-8E2D-4880F51FCF44}" type="doc">
      <dgm:prSet loTypeId="urn:microsoft.com/office/officeart/2005/8/layout/hList7" loCatId="list" qsTypeId="urn:microsoft.com/office/officeart/2005/8/quickstyle/simple1" qsCatId="simple" csTypeId="urn:microsoft.com/office/officeart/2005/8/colors/accent5_2" csCatId="accent5" phldr="1"/>
      <dgm:spPr/>
      <dgm:t>
        <a:bodyPr/>
        <a:lstStyle/>
        <a:p>
          <a:endParaRPr lang="en-US"/>
        </a:p>
      </dgm:t>
    </dgm:pt>
    <dgm:pt modelId="{0BBE04DB-97AB-4673-AE58-6C511A007A91}">
      <dgm:prSet phldrT="[Text]"/>
      <dgm:spPr>
        <a:solidFill>
          <a:srgbClr val="0070C0"/>
        </a:solidFill>
      </dgm:spPr>
      <dgm:t>
        <a:bodyPr/>
        <a:lstStyle/>
        <a:p>
          <a:pPr marL="0" lvl="0" algn="l" defTabSz="1155700">
            <a:lnSpc>
              <a:spcPct val="90000"/>
            </a:lnSpc>
            <a:spcBef>
              <a:spcPct val="0"/>
            </a:spcBef>
            <a:spcAft>
              <a:spcPct val="35000"/>
            </a:spcAft>
            <a:buNone/>
          </a:pPr>
          <a:r>
            <a:rPr lang="en-US" b="1" dirty="0">
              <a:latin typeface="Century Gothic" panose="020B0502020202020204" pitchFamily="34" charset="0"/>
            </a:rPr>
            <a:t>Direct Victims</a:t>
          </a:r>
          <a:endParaRPr lang="en-US" dirty="0">
            <a:latin typeface="Century Gothic" panose="020B0502020202020204" pitchFamily="34" charset="0"/>
          </a:endParaRPr>
        </a:p>
      </dgm:t>
    </dgm:pt>
    <dgm:pt modelId="{AA5AA26D-8686-464A-B605-86785F5DDC70}" type="parTrans" cxnId="{20EAF32B-0FF6-4B65-BD89-BCDBE003DC2C}">
      <dgm:prSet/>
      <dgm:spPr/>
      <dgm:t>
        <a:bodyPr/>
        <a:lstStyle/>
        <a:p>
          <a:endParaRPr lang="en-US">
            <a:latin typeface="Century Gothic" panose="020B0502020202020204" pitchFamily="34" charset="0"/>
          </a:endParaRPr>
        </a:p>
      </dgm:t>
    </dgm:pt>
    <dgm:pt modelId="{FE57DA40-F812-4B63-AFD5-4FD491295991}" type="sibTrans" cxnId="{20EAF32B-0FF6-4B65-BD89-BCDBE003DC2C}">
      <dgm:prSet/>
      <dgm:spPr/>
      <dgm:t>
        <a:bodyPr/>
        <a:lstStyle/>
        <a:p>
          <a:endParaRPr lang="en-US">
            <a:latin typeface="Century Gothic" panose="020B0502020202020204" pitchFamily="34" charset="0"/>
          </a:endParaRPr>
        </a:p>
      </dgm:t>
    </dgm:pt>
    <dgm:pt modelId="{3D95ADD1-0F2D-4BAA-9A4B-E5BEB510BDC9}">
      <dgm:prSet phldrT="[Text]"/>
      <dgm:spPr>
        <a:solidFill>
          <a:srgbClr val="0070C0"/>
        </a:solidFill>
      </dgm:spPr>
      <dgm:t>
        <a:bodyPr/>
        <a:lstStyle/>
        <a:p>
          <a:pPr algn="l"/>
          <a:r>
            <a:rPr lang="en-US" b="1" dirty="0">
              <a:latin typeface="Century Gothic" panose="020B0502020202020204" pitchFamily="34" charset="0"/>
            </a:rPr>
            <a:t>Families</a:t>
          </a:r>
          <a:endParaRPr lang="en-US" dirty="0">
            <a:latin typeface="Century Gothic" panose="020B0502020202020204" pitchFamily="34" charset="0"/>
          </a:endParaRPr>
        </a:p>
      </dgm:t>
    </dgm:pt>
    <dgm:pt modelId="{F9EF9784-37F2-47A5-AA14-1F4BF5CC2D5E}" type="parTrans" cxnId="{F79B1F4B-06AE-4659-8305-D563CCAD2030}">
      <dgm:prSet/>
      <dgm:spPr/>
      <dgm:t>
        <a:bodyPr/>
        <a:lstStyle/>
        <a:p>
          <a:endParaRPr lang="en-US">
            <a:latin typeface="Century Gothic" panose="020B0502020202020204" pitchFamily="34" charset="0"/>
          </a:endParaRPr>
        </a:p>
      </dgm:t>
    </dgm:pt>
    <dgm:pt modelId="{CEDA35EE-7F07-449C-BDBB-CA8C19062217}" type="sibTrans" cxnId="{F79B1F4B-06AE-4659-8305-D563CCAD2030}">
      <dgm:prSet/>
      <dgm:spPr/>
      <dgm:t>
        <a:bodyPr/>
        <a:lstStyle/>
        <a:p>
          <a:endParaRPr lang="en-US">
            <a:latin typeface="Century Gothic" panose="020B0502020202020204" pitchFamily="34" charset="0"/>
          </a:endParaRPr>
        </a:p>
      </dgm:t>
    </dgm:pt>
    <dgm:pt modelId="{12941398-9543-4040-9224-22CE9151CFDF}">
      <dgm:prSet phldrT="[Text]"/>
      <dgm:spPr>
        <a:solidFill>
          <a:srgbClr val="0070C0"/>
        </a:solidFill>
      </dgm:spPr>
      <dgm:t>
        <a:bodyPr/>
        <a:lstStyle/>
        <a:p>
          <a:r>
            <a:rPr lang="en-US" b="1">
              <a:latin typeface="Century Gothic" panose="020B0502020202020204" pitchFamily="34" charset="0"/>
            </a:rPr>
            <a:t>Wider Campus</a:t>
          </a:r>
          <a:endParaRPr lang="en-US">
            <a:latin typeface="Century Gothic" panose="020B0502020202020204" pitchFamily="34" charset="0"/>
          </a:endParaRPr>
        </a:p>
      </dgm:t>
    </dgm:pt>
    <dgm:pt modelId="{ECEF49D6-C3A7-4F01-B7BC-A2C7192B5E8B}" type="parTrans" cxnId="{BCF4F22F-B2A4-418D-843B-8BF2CEF2F40F}">
      <dgm:prSet/>
      <dgm:spPr/>
      <dgm:t>
        <a:bodyPr/>
        <a:lstStyle/>
        <a:p>
          <a:endParaRPr lang="en-US">
            <a:latin typeface="Century Gothic" panose="020B0502020202020204" pitchFamily="34" charset="0"/>
          </a:endParaRPr>
        </a:p>
      </dgm:t>
    </dgm:pt>
    <dgm:pt modelId="{DC3518DC-CF71-4AB3-A959-51D77D5A319C}" type="sibTrans" cxnId="{BCF4F22F-B2A4-418D-843B-8BF2CEF2F40F}">
      <dgm:prSet/>
      <dgm:spPr/>
      <dgm:t>
        <a:bodyPr/>
        <a:lstStyle/>
        <a:p>
          <a:endParaRPr lang="en-US">
            <a:latin typeface="Century Gothic" panose="020B0502020202020204" pitchFamily="34" charset="0"/>
          </a:endParaRPr>
        </a:p>
      </dgm:t>
    </dgm:pt>
    <dgm:pt modelId="{024BCBD2-4720-4802-9705-82B2E754E6CC}">
      <dgm:prSet phldrT="[Text]"/>
      <dgm:spPr>
        <a:solidFill>
          <a:srgbClr val="0070C0"/>
        </a:solidFill>
      </dgm:spPr>
      <dgm:t>
        <a:bodyPr/>
        <a:lstStyle/>
        <a:p>
          <a:pPr>
            <a:buFont typeface="Arial" panose="020B0604020202020204" pitchFamily="34" charset="0"/>
            <a:buChar char="•"/>
          </a:pPr>
          <a:r>
            <a:rPr lang="en-US">
              <a:latin typeface="Century Gothic" panose="020B0502020202020204" pitchFamily="34" charset="0"/>
            </a:rPr>
            <a:t>Behavioral Health Services</a:t>
          </a:r>
        </a:p>
      </dgm:t>
    </dgm:pt>
    <dgm:pt modelId="{75D8E142-0CDD-42A8-91AD-2CA1163B5669}" type="parTrans" cxnId="{68E4E91E-4C78-4A1B-BB1A-FDE96C952DF7}">
      <dgm:prSet/>
      <dgm:spPr/>
      <dgm:t>
        <a:bodyPr/>
        <a:lstStyle/>
        <a:p>
          <a:endParaRPr lang="en-US">
            <a:latin typeface="Century Gothic" panose="020B0502020202020204" pitchFamily="34" charset="0"/>
          </a:endParaRPr>
        </a:p>
      </dgm:t>
    </dgm:pt>
    <dgm:pt modelId="{E7A4C904-F84E-4E6E-ACB1-B5382929CC40}" type="sibTrans" cxnId="{68E4E91E-4C78-4A1B-BB1A-FDE96C952DF7}">
      <dgm:prSet/>
      <dgm:spPr/>
      <dgm:t>
        <a:bodyPr/>
        <a:lstStyle/>
        <a:p>
          <a:endParaRPr lang="en-US">
            <a:latin typeface="Century Gothic" panose="020B0502020202020204" pitchFamily="34" charset="0"/>
          </a:endParaRPr>
        </a:p>
      </dgm:t>
    </dgm:pt>
    <dgm:pt modelId="{C16CB27D-00D3-4CF7-95D2-891452D480E8}">
      <dgm:prSet phldrT="[Text]"/>
      <dgm:spPr>
        <a:solidFill>
          <a:srgbClr val="0070C0"/>
        </a:solidFill>
      </dgm:spPr>
      <dgm:t>
        <a:bodyPr/>
        <a:lstStyle/>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  Social Services and Benefit Support</a:t>
          </a:r>
        </a:p>
      </dgm:t>
    </dgm:pt>
    <dgm:pt modelId="{43562E8C-432F-4A32-8F32-0A52FAFF9B76}" type="sibTrans" cxnId="{A74A671E-42FF-46FE-A5F9-566AA89EF0EA}">
      <dgm:prSet/>
      <dgm:spPr/>
      <dgm:t>
        <a:bodyPr/>
        <a:lstStyle/>
        <a:p>
          <a:endParaRPr lang="en-US">
            <a:latin typeface="Century Gothic" panose="020B0502020202020204" pitchFamily="34" charset="0"/>
          </a:endParaRPr>
        </a:p>
      </dgm:t>
    </dgm:pt>
    <dgm:pt modelId="{534BC5A6-2D2D-4B2A-B4A5-EE454FFC4EC2}" type="parTrans" cxnId="{A74A671E-42FF-46FE-A5F9-566AA89EF0EA}">
      <dgm:prSet/>
      <dgm:spPr/>
      <dgm:t>
        <a:bodyPr/>
        <a:lstStyle/>
        <a:p>
          <a:endParaRPr lang="en-US">
            <a:latin typeface="Century Gothic" panose="020B0502020202020204" pitchFamily="34" charset="0"/>
          </a:endParaRPr>
        </a:p>
      </dgm:t>
    </dgm:pt>
    <dgm:pt modelId="{2A9F8751-8536-4E35-9AB6-2FE65B14ECA0}">
      <dgm:prSet/>
      <dgm:spPr>
        <a:solidFill>
          <a:srgbClr val="0070C0"/>
        </a:solidFill>
      </dgm:spPr>
      <dgm:t>
        <a:bodyPr/>
        <a:lstStyle/>
        <a:p>
          <a:r>
            <a:rPr lang="en-US" b="1"/>
            <a:t>Surrounding Community</a:t>
          </a:r>
        </a:p>
      </dgm:t>
    </dgm:pt>
    <dgm:pt modelId="{AF426812-15CA-46DC-A8C8-625FB1DF3B67}" type="parTrans" cxnId="{E8EB0861-C6E1-42AB-A68F-C49232318510}">
      <dgm:prSet/>
      <dgm:spPr/>
      <dgm:t>
        <a:bodyPr/>
        <a:lstStyle/>
        <a:p>
          <a:endParaRPr lang="en-US"/>
        </a:p>
      </dgm:t>
    </dgm:pt>
    <dgm:pt modelId="{2CAC0B3F-A6DD-4B33-9192-8902A9602FF0}" type="sibTrans" cxnId="{E8EB0861-C6E1-42AB-A68F-C49232318510}">
      <dgm:prSet/>
      <dgm:spPr/>
      <dgm:t>
        <a:bodyPr/>
        <a:lstStyle/>
        <a:p>
          <a:endParaRPr lang="en-US"/>
        </a:p>
      </dgm:t>
    </dgm:pt>
    <dgm:pt modelId="{8C8D770E-0468-4C73-BFE9-FCF2EE59EE25}">
      <dgm:prSet/>
      <dgm:spPr>
        <a:solidFill>
          <a:srgbClr val="0070C0"/>
        </a:solidFill>
      </dgm:spPr>
      <dgm:t>
        <a:bodyPr/>
        <a:lstStyle/>
        <a:p>
          <a:r>
            <a:rPr lang="en-US"/>
            <a:t>Memorials</a:t>
          </a:r>
        </a:p>
      </dgm:t>
    </dgm:pt>
    <dgm:pt modelId="{B2467514-BAD0-46FB-9BBB-40BE2573E3DE}" type="parTrans" cxnId="{C7A40D69-FEE9-4F88-B84B-F7BC0AB022A4}">
      <dgm:prSet/>
      <dgm:spPr/>
      <dgm:t>
        <a:bodyPr/>
        <a:lstStyle/>
        <a:p>
          <a:endParaRPr lang="en-US"/>
        </a:p>
      </dgm:t>
    </dgm:pt>
    <dgm:pt modelId="{9B64F844-DA7A-4359-9D3E-1032C2C89F2C}" type="sibTrans" cxnId="{C7A40D69-FEE9-4F88-B84B-F7BC0AB022A4}">
      <dgm:prSet/>
      <dgm:spPr/>
      <dgm:t>
        <a:bodyPr/>
        <a:lstStyle/>
        <a:p>
          <a:endParaRPr lang="en-US"/>
        </a:p>
      </dgm:t>
    </dgm:pt>
    <dgm:pt modelId="{7125B68B-857B-4229-AB9B-588D33EA0569}">
      <dgm:prSet phldrT="[Text]"/>
      <dgm:spPr>
        <a:solidFill>
          <a:srgbClr val="0070C0"/>
        </a:solidFill>
      </dgm:spPr>
      <dgm:t>
        <a:bodyPr/>
        <a:lstStyle/>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Century Gothic" panose="020B0502020202020204" pitchFamily="34" charset="0"/>
            </a:rPr>
            <a:t> Legal Support</a:t>
          </a:r>
        </a:p>
      </dgm:t>
    </dgm:pt>
    <dgm:pt modelId="{E6D11504-C414-4514-9EF6-BF5D1CEDA660}" type="parTrans" cxnId="{96577249-5269-4823-9A32-DA69683506A3}">
      <dgm:prSet/>
      <dgm:spPr/>
      <dgm:t>
        <a:bodyPr/>
        <a:lstStyle/>
        <a:p>
          <a:endParaRPr lang="en-US"/>
        </a:p>
      </dgm:t>
    </dgm:pt>
    <dgm:pt modelId="{E2A5BDC8-CB38-4F5E-9146-9B9FE82BC284}" type="sibTrans" cxnId="{96577249-5269-4823-9A32-DA69683506A3}">
      <dgm:prSet/>
      <dgm:spPr/>
      <dgm:t>
        <a:bodyPr/>
        <a:lstStyle/>
        <a:p>
          <a:endParaRPr lang="en-US"/>
        </a:p>
      </dgm:t>
    </dgm:pt>
    <dgm:pt modelId="{68CA55A3-1C26-4CBA-8F59-B963AFD56D33}">
      <dgm:prSet phldrT="[Text]"/>
      <dgm:spPr>
        <a:solidFill>
          <a:srgbClr val="0070C0"/>
        </a:solidFill>
      </dgm:spPr>
      <dgm:t>
        <a:bodyPr/>
        <a:lstStyle/>
        <a:p>
          <a:pPr>
            <a:buFont typeface="Arial" panose="020B0604020202020204" pitchFamily="34" charset="0"/>
            <a:buChar char="•"/>
          </a:pPr>
          <a:r>
            <a:rPr lang="en-US">
              <a:latin typeface="Century Gothic" panose="020B0502020202020204" pitchFamily="34" charset="0"/>
            </a:rPr>
            <a:t>Spiritual Care</a:t>
          </a:r>
        </a:p>
      </dgm:t>
    </dgm:pt>
    <dgm:pt modelId="{1377660B-6E28-48E8-96EB-A0CBC4FE28A6}" type="parTrans" cxnId="{F25D53C8-1C61-4D8D-AED8-A4204CA9EBFF}">
      <dgm:prSet/>
      <dgm:spPr/>
      <dgm:t>
        <a:bodyPr/>
        <a:lstStyle/>
        <a:p>
          <a:endParaRPr lang="en-US"/>
        </a:p>
      </dgm:t>
    </dgm:pt>
    <dgm:pt modelId="{E43FE532-D4FF-4F31-8F83-71A87EE2EDFB}" type="sibTrans" cxnId="{F25D53C8-1C61-4D8D-AED8-A4204CA9EBFF}">
      <dgm:prSet/>
      <dgm:spPr/>
      <dgm:t>
        <a:bodyPr/>
        <a:lstStyle/>
        <a:p>
          <a:endParaRPr lang="en-US"/>
        </a:p>
      </dgm:t>
    </dgm:pt>
    <dgm:pt modelId="{24A52DC6-D8DF-46D6-BD5D-24C6C54C7F54}">
      <dgm:prSet phldrT="[Text]"/>
      <dgm:spPr>
        <a:solidFill>
          <a:srgbClr val="0070C0"/>
        </a:solidFill>
      </dgm:spPr>
      <dgm:t>
        <a:bodyPr/>
        <a:lstStyle/>
        <a:p>
          <a:pPr algn="l">
            <a:buFont typeface="Arial" panose="020B0604020202020204" pitchFamily="34" charset="0"/>
            <a:buChar char="•"/>
          </a:pPr>
          <a:r>
            <a:rPr lang="en-US">
              <a:latin typeface="Century Gothic" panose="020B0502020202020204" pitchFamily="34" charset="0"/>
            </a:rPr>
            <a:t>Behavioral Health Services</a:t>
          </a:r>
        </a:p>
      </dgm:t>
    </dgm:pt>
    <dgm:pt modelId="{1DF6E5F2-3409-4CE2-BB06-21B50B021158}" type="sibTrans" cxnId="{D7B18AE3-E442-43C2-937C-3E3F8370B9AE}">
      <dgm:prSet/>
      <dgm:spPr/>
      <dgm:t>
        <a:bodyPr/>
        <a:lstStyle/>
        <a:p>
          <a:endParaRPr lang="en-US"/>
        </a:p>
      </dgm:t>
    </dgm:pt>
    <dgm:pt modelId="{291E5325-EC21-48F4-9D5D-49B6CC473FDF}" type="parTrans" cxnId="{D7B18AE3-E442-43C2-937C-3E3F8370B9AE}">
      <dgm:prSet/>
      <dgm:spPr/>
      <dgm:t>
        <a:bodyPr/>
        <a:lstStyle/>
        <a:p>
          <a:endParaRPr lang="en-US"/>
        </a:p>
      </dgm:t>
    </dgm:pt>
    <dgm:pt modelId="{12BED996-8906-4EBE-9718-0E7AEABC45D2}">
      <dgm:prSet phldrT="[Text]"/>
      <dgm:spPr>
        <a:solidFill>
          <a:srgbClr val="0070C0"/>
        </a:solidFill>
      </dgm:spPr>
      <dgm:t>
        <a:bodyPr/>
        <a:lstStyle/>
        <a:p>
          <a:pPr algn="l">
            <a:buFont typeface="Arial" panose="020B0604020202020204" pitchFamily="34" charset="0"/>
            <a:buChar char="•"/>
          </a:pPr>
          <a:r>
            <a:rPr lang="en-US">
              <a:latin typeface="Century Gothic" panose="020B0502020202020204" pitchFamily="34" charset="0"/>
            </a:rPr>
            <a:t>Burial costs</a:t>
          </a:r>
        </a:p>
      </dgm:t>
    </dgm:pt>
    <dgm:pt modelId="{EB462B46-2A8C-4420-AB5E-64A98CFB79BB}" type="sibTrans" cxnId="{C941B8B3-CDC8-42C1-B419-984FB2495EB2}">
      <dgm:prSet/>
      <dgm:spPr/>
      <dgm:t>
        <a:bodyPr/>
        <a:lstStyle/>
        <a:p>
          <a:endParaRPr lang="en-US"/>
        </a:p>
      </dgm:t>
    </dgm:pt>
    <dgm:pt modelId="{0D803C71-D65B-44FA-BCF9-D4E4C58E5A04}" type="parTrans" cxnId="{C941B8B3-CDC8-42C1-B419-984FB2495EB2}">
      <dgm:prSet/>
      <dgm:spPr/>
      <dgm:t>
        <a:bodyPr/>
        <a:lstStyle/>
        <a:p>
          <a:endParaRPr lang="en-US"/>
        </a:p>
      </dgm:t>
    </dgm:pt>
    <dgm:pt modelId="{949FC30B-CB55-4AA5-8311-19B01888154C}">
      <dgm:prSet phldrT="[Text]"/>
      <dgm:spPr>
        <a:solidFill>
          <a:srgbClr val="0070C0"/>
        </a:solidFill>
      </dgm:spPr>
      <dgm:t>
        <a:bodyPr/>
        <a:lstStyle/>
        <a:p>
          <a:pPr algn="l">
            <a:buFont typeface="Arial" panose="020B0604020202020204" pitchFamily="34" charset="0"/>
            <a:buChar char="•"/>
          </a:pPr>
          <a:r>
            <a:rPr lang="en-US">
              <a:latin typeface="Century Gothic" panose="020B0502020202020204" pitchFamily="34" charset="0"/>
            </a:rPr>
            <a:t>Spiritual Care</a:t>
          </a:r>
        </a:p>
      </dgm:t>
    </dgm:pt>
    <dgm:pt modelId="{213060EC-4C89-4331-830A-79DA8ABBF023}" type="parTrans" cxnId="{3F52732A-8A42-46E1-AACC-2D6A57A1228C}">
      <dgm:prSet/>
      <dgm:spPr/>
      <dgm:t>
        <a:bodyPr/>
        <a:lstStyle/>
        <a:p>
          <a:endParaRPr lang="en-US"/>
        </a:p>
      </dgm:t>
    </dgm:pt>
    <dgm:pt modelId="{8C013EBC-A688-4BCE-88A1-E3AAF70B3D86}" type="sibTrans" cxnId="{3F52732A-8A42-46E1-AACC-2D6A57A1228C}">
      <dgm:prSet/>
      <dgm:spPr/>
      <dgm:t>
        <a:bodyPr/>
        <a:lstStyle/>
        <a:p>
          <a:endParaRPr lang="en-US"/>
        </a:p>
      </dgm:t>
    </dgm:pt>
    <dgm:pt modelId="{CAD11A00-D331-4748-8A3A-89AE3929C271}">
      <dgm:prSet phldrT="[Text]"/>
      <dgm:spPr>
        <a:solidFill>
          <a:srgbClr val="0070C0"/>
        </a:solidFill>
      </dgm:spPr>
      <dgm:t>
        <a:bodyPr/>
        <a:lstStyle/>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Century Gothic" panose="020B0502020202020204" pitchFamily="34" charset="0"/>
            </a:rPr>
            <a:t> Behavioral Health Services</a:t>
          </a:r>
        </a:p>
      </dgm:t>
    </dgm:pt>
    <dgm:pt modelId="{C6D9BA9E-717D-4CAC-BD3D-EBACC3CA6BEC}" type="parTrans" cxnId="{CE007758-8568-4B3D-B3E0-25D2487D9737}">
      <dgm:prSet/>
      <dgm:spPr/>
      <dgm:t>
        <a:bodyPr/>
        <a:lstStyle/>
        <a:p>
          <a:endParaRPr lang="en-US"/>
        </a:p>
      </dgm:t>
    </dgm:pt>
    <dgm:pt modelId="{A190F4C2-FA18-4FC5-BE2C-C60787399C4A}" type="sibTrans" cxnId="{CE007758-8568-4B3D-B3E0-25D2487D9737}">
      <dgm:prSet/>
      <dgm:spPr/>
      <dgm:t>
        <a:bodyPr/>
        <a:lstStyle/>
        <a:p>
          <a:endParaRPr lang="en-US"/>
        </a:p>
      </dgm:t>
    </dgm:pt>
    <dgm:pt modelId="{766F74A5-F6EF-439F-B6F0-86992B1120CE}">
      <dgm:prSet phldrT="[Text]"/>
      <dgm:spPr>
        <a:solidFill>
          <a:srgbClr val="0070C0"/>
        </a:solidFill>
      </dgm:spPr>
      <dgm:t>
        <a:bodyPr/>
        <a:lstStyle/>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Century Gothic" panose="020B0502020202020204" pitchFamily="34" charset="0"/>
            </a:rPr>
            <a:t> Spiritual Care</a:t>
          </a:r>
        </a:p>
      </dgm:t>
    </dgm:pt>
    <dgm:pt modelId="{42AD50E5-CAEA-492D-80A3-53C94A2A4B2F}" type="parTrans" cxnId="{48ABCC8D-392A-4DE9-8E18-33F26DB4C793}">
      <dgm:prSet/>
      <dgm:spPr/>
      <dgm:t>
        <a:bodyPr/>
        <a:lstStyle/>
        <a:p>
          <a:endParaRPr lang="en-US"/>
        </a:p>
      </dgm:t>
    </dgm:pt>
    <dgm:pt modelId="{67C11BF7-17F9-429D-B9AB-E8B0165E4517}" type="sibTrans" cxnId="{48ABCC8D-392A-4DE9-8E18-33F26DB4C793}">
      <dgm:prSet/>
      <dgm:spPr/>
      <dgm:t>
        <a:bodyPr/>
        <a:lstStyle/>
        <a:p>
          <a:endParaRPr lang="en-US"/>
        </a:p>
      </dgm:t>
    </dgm:pt>
    <dgm:pt modelId="{5FDD7805-63E8-4E65-A721-41031B450E65}">
      <dgm:prSet phldrT="[Text]"/>
      <dgm:spPr>
        <a:solidFill>
          <a:srgbClr val="0070C0"/>
        </a:solidFill>
      </dgm:spPr>
      <dgm:t>
        <a:bodyPr/>
        <a:lstStyle/>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atin typeface="Century Gothic" panose="020B0502020202020204" pitchFamily="34" charset="0"/>
          </a:endParaRPr>
        </a:p>
      </dgm:t>
    </dgm:pt>
    <dgm:pt modelId="{1EF50DDC-3F4E-4091-9243-25FD23777C4E}" type="parTrans" cxnId="{8C1C7D8F-8A48-410D-A4E0-1C2E550A5679}">
      <dgm:prSet/>
      <dgm:spPr/>
      <dgm:t>
        <a:bodyPr/>
        <a:lstStyle/>
        <a:p>
          <a:endParaRPr lang="en-US"/>
        </a:p>
      </dgm:t>
    </dgm:pt>
    <dgm:pt modelId="{F533131C-0B20-4A21-82F9-8C32B59614D9}" type="sibTrans" cxnId="{8C1C7D8F-8A48-410D-A4E0-1C2E550A5679}">
      <dgm:prSet/>
      <dgm:spPr/>
      <dgm:t>
        <a:bodyPr/>
        <a:lstStyle/>
        <a:p>
          <a:endParaRPr lang="en-US"/>
        </a:p>
      </dgm:t>
    </dgm:pt>
    <dgm:pt modelId="{83A27FA5-DBDB-4053-A6BD-CD0715AFCAB2}">
      <dgm:prSet phldrT="[Text]"/>
      <dgm:spPr>
        <a:solidFill>
          <a:srgbClr val="0070C0"/>
        </a:solidFill>
      </dgm:spPr>
      <dgm:t>
        <a:bodyPr/>
        <a:lstStyle/>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Century Gothic" panose="020B0502020202020204" pitchFamily="34" charset="0"/>
            </a:rPr>
            <a:t> Victim Compensation</a:t>
          </a:r>
        </a:p>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Century Gothic" panose="020B0502020202020204" pitchFamily="34" charset="0"/>
            </a:rPr>
            <a:t> Medical Expenses</a:t>
          </a:r>
        </a:p>
      </dgm:t>
    </dgm:pt>
    <dgm:pt modelId="{598F55B6-B0D5-47B4-B5E5-4AE27DA610BB}" type="parTrans" cxnId="{9AAA7C06-3570-4DDE-9558-DEF160379F25}">
      <dgm:prSet/>
      <dgm:spPr/>
      <dgm:t>
        <a:bodyPr/>
        <a:lstStyle/>
        <a:p>
          <a:endParaRPr lang="en-US"/>
        </a:p>
      </dgm:t>
    </dgm:pt>
    <dgm:pt modelId="{06C5E9A2-EFFC-4435-B017-00B5A7ADE6EB}" type="sibTrans" cxnId="{9AAA7C06-3570-4DDE-9558-DEF160379F25}">
      <dgm:prSet/>
      <dgm:spPr/>
      <dgm:t>
        <a:bodyPr/>
        <a:lstStyle/>
        <a:p>
          <a:endParaRPr lang="en-US"/>
        </a:p>
      </dgm:t>
    </dgm:pt>
    <dgm:pt modelId="{E24AC13C-7D1D-48A2-9644-A003BB81F00B}">
      <dgm:prSet phldrT="[Text]"/>
      <dgm:spPr>
        <a:solidFill>
          <a:srgbClr val="0070C0"/>
        </a:solidFill>
      </dgm:spPr>
      <dgm:t>
        <a:bodyPr/>
        <a:lstStyle/>
        <a:p>
          <a:pPr>
            <a:buFont typeface="Arial" panose="020B0604020202020204" pitchFamily="34" charset="0"/>
            <a:buChar char="•"/>
          </a:pPr>
          <a:r>
            <a:rPr lang="en-US">
              <a:latin typeface="Century Gothic" panose="020B0502020202020204" pitchFamily="34" charset="0"/>
            </a:rPr>
            <a:t>Memorials</a:t>
          </a:r>
        </a:p>
      </dgm:t>
    </dgm:pt>
    <dgm:pt modelId="{CAD451FF-4A8F-4C31-8190-FC944F294DA8}" type="parTrans" cxnId="{9CEBAA22-D8B4-4DC6-93CF-71A7627D8D07}">
      <dgm:prSet/>
      <dgm:spPr/>
      <dgm:t>
        <a:bodyPr/>
        <a:lstStyle/>
        <a:p>
          <a:endParaRPr lang="en-US"/>
        </a:p>
      </dgm:t>
    </dgm:pt>
    <dgm:pt modelId="{145E6FF1-B9EF-435A-94AA-D39C31C78092}" type="sibTrans" cxnId="{9CEBAA22-D8B4-4DC6-93CF-71A7627D8D07}">
      <dgm:prSet/>
      <dgm:spPr/>
      <dgm:t>
        <a:bodyPr/>
        <a:lstStyle/>
        <a:p>
          <a:endParaRPr lang="en-US"/>
        </a:p>
      </dgm:t>
    </dgm:pt>
    <dgm:pt modelId="{53280DB7-2FA7-4A00-B4D9-DE7F5AA4A374}">
      <dgm:prSet phldrT="[Text]"/>
      <dgm:spPr>
        <a:solidFill>
          <a:srgbClr val="0070C0"/>
        </a:solidFill>
      </dgm:spPr>
      <dgm:t>
        <a:bodyPr/>
        <a:lstStyle/>
        <a:p>
          <a:pPr>
            <a:buFont typeface="Arial" panose="020B0604020202020204" pitchFamily="34" charset="0"/>
            <a:buChar char="•"/>
          </a:pPr>
          <a:endParaRPr lang="en-US">
            <a:latin typeface="Century Gothic" panose="020B0502020202020204" pitchFamily="34" charset="0"/>
          </a:endParaRPr>
        </a:p>
      </dgm:t>
    </dgm:pt>
    <dgm:pt modelId="{D7229FFA-2E5A-4E2B-95F0-DDF292FE0776}" type="parTrans" cxnId="{ACD286AC-F535-414D-A4EA-DCFA9B5C26A7}">
      <dgm:prSet/>
      <dgm:spPr/>
      <dgm:t>
        <a:bodyPr/>
        <a:lstStyle/>
        <a:p>
          <a:endParaRPr lang="en-US"/>
        </a:p>
      </dgm:t>
    </dgm:pt>
    <dgm:pt modelId="{D90EF66F-CD45-4A7B-AA68-EE6AB1BD422A}" type="sibTrans" cxnId="{ACD286AC-F535-414D-A4EA-DCFA9B5C26A7}">
      <dgm:prSet/>
      <dgm:spPr/>
      <dgm:t>
        <a:bodyPr/>
        <a:lstStyle/>
        <a:p>
          <a:endParaRPr lang="en-US"/>
        </a:p>
      </dgm:t>
    </dgm:pt>
    <dgm:pt modelId="{7A56111F-87EF-44CE-A647-6FF6FEF05ECD}">
      <dgm:prSet/>
      <dgm:spPr>
        <a:solidFill>
          <a:srgbClr val="0070C0"/>
        </a:solidFill>
      </dgm:spPr>
      <dgm:t>
        <a:bodyPr/>
        <a:lstStyle/>
        <a:p>
          <a:r>
            <a:rPr lang="en-US"/>
            <a:t>Behavioral Health Services</a:t>
          </a:r>
        </a:p>
      </dgm:t>
    </dgm:pt>
    <dgm:pt modelId="{420B7303-F897-49B0-9336-E42CEF86F4FB}" type="parTrans" cxnId="{496D5A5E-7B24-4C25-8659-D404F2DB3951}">
      <dgm:prSet/>
      <dgm:spPr/>
      <dgm:t>
        <a:bodyPr/>
        <a:lstStyle/>
        <a:p>
          <a:endParaRPr lang="en-US"/>
        </a:p>
      </dgm:t>
    </dgm:pt>
    <dgm:pt modelId="{1D744762-2EA8-4C28-A356-B96B4B0104B4}" type="sibTrans" cxnId="{496D5A5E-7B24-4C25-8659-D404F2DB3951}">
      <dgm:prSet/>
      <dgm:spPr/>
      <dgm:t>
        <a:bodyPr/>
        <a:lstStyle/>
        <a:p>
          <a:endParaRPr lang="en-US"/>
        </a:p>
      </dgm:t>
    </dgm:pt>
    <dgm:pt modelId="{817D6C01-6575-4942-BC8D-C4F3E5217F67}">
      <dgm:prSet/>
      <dgm:spPr>
        <a:solidFill>
          <a:srgbClr val="0070C0"/>
        </a:solidFill>
      </dgm:spPr>
      <dgm:t>
        <a:bodyPr/>
        <a:lstStyle/>
        <a:p>
          <a:r>
            <a:rPr lang="en-US"/>
            <a:t>Prepare for Disillusionment</a:t>
          </a:r>
        </a:p>
      </dgm:t>
    </dgm:pt>
    <dgm:pt modelId="{D8900870-ABEC-4DCE-A207-DE36A2C0F70B}" type="parTrans" cxnId="{B4A7F070-0B55-4457-A061-EED7C3B28626}">
      <dgm:prSet/>
      <dgm:spPr/>
      <dgm:t>
        <a:bodyPr/>
        <a:lstStyle/>
        <a:p>
          <a:endParaRPr lang="en-US"/>
        </a:p>
      </dgm:t>
    </dgm:pt>
    <dgm:pt modelId="{13C3F924-838A-419E-8358-B256047848DC}" type="sibTrans" cxnId="{B4A7F070-0B55-4457-A061-EED7C3B28626}">
      <dgm:prSet/>
      <dgm:spPr/>
      <dgm:t>
        <a:bodyPr/>
        <a:lstStyle/>
        <a:p>
          <a:endParaRPr lang="en-US"/>
        </a:p>
      </dgm:t>
    </dgm:pt>
    <dgm:pt modelId="{C74804EC-E0BF-443D-B71E-C7D54A50E4DF}">
      <dgm:prSet phldrT="[Text]"/>
      <dgm:spPr>
        <a:solidFill>
          <a:srgbClr val="0070C0"/>
        </a:solidFill>
      </dgm:spPr>
      <dgm:t>
        <a:bodyPr/>
        <a:lstStyle/>
        <a:p>
          <a:pPr>
            <a:buFont typeface="Arial" panose="020B0604020202020204" pitchFamily="34" charset="0"/>
            <a:buChar char="•"/>
          </a:pPr>
          <a:r>
            <a:rPr lang="en-US">
              <a:latin typeface="Century Gothic" panose="020B0502020202020204" pitchFamily="34" charset="0"/>
            </a:rPr>
            <a:t>Prepare for Disillusionment</a:t>
          </a:r>
        </a:p>
      </dgm:t>
    </dgm:pt>
    <dgm:pt modelId="{54CF0856-E857-4740-B861-A47A0F7AE40C}" type="parTrans" cxnId="{0AF4FD4A-905B-4725-B768-4D4CEBF25DB7}">
      <dgm:prSet/>
      <dgm:spPr/>
      <dgm:t>
        <a:bodyPr/>
        <a:lstStyle/>
        <a:p>
          <a:endParaRPr lang="en-US"/>
        </a:p>
      </dgm:t>
    </dgm:pt>
    <dgm:pt modelId="{6F8D8A59-5F1B-4E89-87AF-6C145A6F0CCD}" type="sibTrans" cxnId="{0AF4FD4A-905B-4725-B768-4D4CEBF25DB7}">
      <dgm:prSet/>
      <dgm:spPr/>
      <dgm:t>
        <a:bodyPr/>
        <a:lstStyle/>
        <a:p>
          <a:endParaRPr lang="en-US"/>
        </a:p>
      </dgm:t>
    </dgm:pt>
    <dgm:pt modelId="{01180061-72FC-4B77-B940-8FC4A8EE5DBD}" type="pres">
      <dgm:prSet presAssocID="{33F38222-CCC5-4786-8E2D-4880F51FCF44}" presName="Name0" presStyleCnt="0">
        <dgm:presLayoutVars>
          <dgm:dir/>
          <dgm:resizeHandles val="exact"/>
        </dgm:presLayoutVars>
      </dgm:prSet>
      <dgm:spPr/>
    </dgm:pt>
    <dgm:pt modelId="{DAE887D7-BCC1-4606-8B5F-714445C3B35B}" type="pres">
      <dgm:prSet presAssocID="{33F38222-CCC5-4786-8E2D-4880F51FCF44}" presName="fgShape" presStyleLbl="fgShp" presStyleIdx="0" presStyleCnt="1"/>
      <dgm:spPr/>
    </dgm:pt>
    <dgm:pt modelId="{37772889-03A9-47EA-B3D8-2ED0383A1DC1}" type="pres">
      <dgm:prSet presAssocID="{33F38222-CCC5-4786-8E2D-4880F51FCF44}" presName="linComp" presStyleCnt="0"/>
      <dgm:spPr/>
    </dgm:pt>
    <dgm:pt modelId="{0C3F124D-3746-4743-A99B-274875C5C283}" type="pres">
      <dgm:prSet presAssocID="{0BBE04DB-97AB-4673-AE58-6C511A007A91}" presName="compNode" presStyleCnt="0"/>
      <dgm:spPr/>
    </dgm:pt>
    <dgm:pt modelId="{11526AC9-5BE0-4255-8517-72471E88F0E8}" type="pres">
      <dgm:prSet presAssocID="{0BBE04DB-97AB-4673-AE58-6C511A007A91}" presName="bkgdShape" presStyleLbl="node1" presStyleIdx="0" presStyleCnt="4" custLinFactNeighborX="1560" custLinFactNeighborY="140"/>
      <dgm:spPr/>
    </dgm:pt>
    <dgm:pt modelId="{D4303925-91F7-44F2-AED9-83F5930AE7B1}" type="pres">
      <dgm:prSet presAssocID="{0BBE04DB-97AB-4673-AE58-6C511A007A91}" presName="nodeTx" presStyleLbl="node1" presStyleIdx="0" presStyleCnt="4">
        <dgm:presLayoutVars>
          <dgm:bulletEnabled val="1"/>
        </dgm:presLayoutVars>
      </dgm:prSet>
      <dgm:spPr/>
    </dgm:pt>
    <dgm:pt modelId="{AC2B24B8-FA49-4B8B-82C7-3EC78BC610DE}" type="pres">
      <dgm:prSet presAssocID="{0BBE04DB-97AB-4673-AE58-6C511A007A91}" presName="invisiNode" presStyleLbl="node1" presStyleIdx="0" presStyleCnt="4"/>
      <dgm:spPr/>
    </dgm:pt>
    <dgm:pt modelId="{3274D763-93B4-4B0D-A43F-4E61AABBD3FB}" type="pres">
      <dgm:prSet presAssocID="{0BBE04DB-97AB-4673-AE58-6C511A007A91}"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iren with solid fill"/>
        </a:ext>
      </dgm:extLst>
    </dgm:pt>
    <dgm:pt modelId="{1CF3039A-F8EF-4CC6-A27B-23D600A9A03E}" type="pres">
      <dgm:prSet presAssocID="{FE57DA40-F812-4B63-AFD5-4FD491295991}" presName="sibTrans" presStyleLbl="sibTrans2D1" presStyleIdx="0" presStyleCnt="0"/>
      <dgm:spPr/>
    </dgm:pt>
    <dgm:pt modelId="{78F357AC-14DF-4C16-A467-93511817EFA6}" type="pres">
      <dgm:prSet presAssocID="{3D95ADD1-0F2D-4BAA-9A4B-E5BEB510BDC9}" presName="compNode" presStyleCnt="0"/>
      <dgm:spPr/>
    </dgm:pt>
    <dgm:pt modelId="{0291CC88-427B-4CE5-ACA4-902E0D7B3594}" type="pres">
      <dgm:prSet presAssocID="{3D95ADD1-0F2D-4BAA-9A4B-E5BEB510BDC9}" presName="bkgdShape" presStyleLbl="node1" presStyleIdx="1" presStyleCnt="4" custLinFactNeighborX="2077"/>
      <dgm:spPr/>
    </dgm:pt>
    <dgm:pt modelId="{A4C70EFB-3028-457E-9019-24A4E586A1E4}" type="pres">
      <dgm:prSet presAssocID="{3D95ADD1-0F2D-4BAA-9A4B-E5BEB510BDC9}" presName="nodeTx" presStyleLbl="node1" presStyleIdx="1" presStyleCnt="4">
        <dgm:presLayoutVars>
          <dgm:bulletEnabled val="1"/>
        </dgm:presLayoutVars>
      </dgm:prSet>
      <dgm:spPr/>
    </dgm:pt>
    <dgm:pt modelId="{5C7CAD3B-1B58-40F2-A7B5-D3346050830B}" type="pres">
      <dgm:prSet presAssocID="{3D95ADD1-0F2D-4BAA-9A4B-E5BEB510BDC9}" presName="invisiNode" presStyleLbl="node1" presStyleIdx="1" presStyleCnt="4"/>
      <dgm:spPr/>
    </dgm:pt>
    <dgm:pt modelId="{EF8AAD77-802C-4827-BA12-B7597E6487FC}" type="pres">
      <dgm:prSet presAssocID="{3D95ADD1-0F2D-4BAA-9A4B-E5BEB510BDC9}" presName="imagNode" presStyleLbl="fgImgPlac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ome1 with solid fill"/>
        </a:ext>
      </dgm:extLst>
    </dgm:pt>
    <dgm:pt modelId="{7F3D8F8F-49C3-49B3-A6B0-9EC330C81A08}" type="pres">
      <dgm:prSet presAssocID="{CEDA35EE-7F07-449C-BDBB-CA8C19062217}" presName="sibTrans" presStyleLbl="sibTrans2D1" presStyleIdx="0" presStyleCnt="0"/>
      <dgm:spPr/>
    </dgm:pt>
    <dgm:pt modelId="{D0767A40-C0F4-4185-8528-CAD94D1A39CC}" type="pres">
      <dgm:prSet presAssocID="{12941398-9543-4040-9224-22CE9151CFDF}" presName="compNode" presStyleCnt="0"/>
      <dgm:spPr/>
    </dgm:pt>
    <dgm:pt modelId="{94F5FDF4-8010-48FC-B4CF-AB546D542F46}" type="pres">
      <dgm:prSet presAssocID="{12941398-9543-4040-9224-22CE9151CFDF}" presName="bkgdShape" presStyleLbl="node1" presStyleIdx="2" presStyleCnt="4" custLinFactNeighborX="2564" custLinFactNeighborY="-297"/>
      <dgm:spPr/>
    </dgm:pt>
    <dgm:pt modelId="{479305BA-9538-4E70-A2BB-ADDA5298C7D6}" type="pres">
      <dgm:prSet presAssocID="{12941398-9543-4040-9224-22CE9151CFDF}" presName="nodeTx" presStyleLbl="node1" presStyleIdx="2" presStyleCnt="4">
        <dgm:presLayoutVars>
          <dgm:bulletEnabled val="1"/>
        </dgm:presLayoutVars>
      </dgm:prSet>
      <dgm:spPr/>
    </dgm:pt>
    <dgm:pt modelId="{52B2F6A1-A1CD-4D16-B790-E507EE694D65}" type="pres">
      <dgm:prSet presAssocID="{12941398-9543-4040-9224-22CE9151CFDF}" presName="invisiNode" presStyleLbl="node1" presStyleIdx="2" presStyleCnt="4"/>
      <dgm:spPr/>
    </dgm:pt>
    <dgm:pt modelId="{F34F9F10-42B8-4237-A939-32D2DEE17A44}" type="pres">
      <dgm:prSet presAssocID="{12941398-9543-4040-9224-22CE9151CFDF}" presName="imagNode"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egaphone1 with solid fill"/>
        </a:ext>
      </dgm:extLst>
    </dgm:pt>
    <dgm:pt modelId="{B1E7E3D8-B2EF-4AA1-80EF-9C65EF64CCBE}" type="pres">
      <dgm:prSet presAssocID="{DC3518DC-CF71-4AB3-A959-51D77D5A319C}" presName="sibTrans" presStyleLbl="sibTrans2D1" presStyleIdx="0" presStyleCnt="0"/>
      <dgm:spPr/>
    </dgm:pt>
    <dgm:pt modelId="{1BDCF25D-7681-40D4-9607-4A8DD12D2044}" type="pres">
      <dgm:prSet presAssocID="{2A9F8751-8536-4E35-9AB6-2FE65B14ECA0}" presName="compNode" presStyleCnt="0"/>
      <dgm:spPr/>
    </dgm:pt>
    <dgm:pt modelId="{8A48AD4E-5F62-40CD-841F-4F804CC5F027}" type="pres">
      <dgm:prSet presAssocID="{2A9F8751-8536-4E35-9AB6-2FE65B14ECA0}" presName="bkgdShape" presStyleLbl="node1" presStyleIdx="3" presStyleCnt="4"/>
      <dgm:spPr/>
    </dgm:pt>
    <dgm:pt modelId="{1E42E2C0-FC3A-49AE-9B6A-C6D9F76C0693}" type="pres">
      <dgm:prSet presAssocID="{2A9F8751-8536-4E35-9AB6-2FE65B14ECA0}" presName="nodeTx" presStyleLbl="node1" presStyleIdx="3" presStyleCnt="4">
        <dgm:presLayoutVars>
          <dgm:bulletEnabled val="1"/>
        </dgm:presLayoutVars>
      </dgm:prSet>
      <dgm:spPr/>
    </dgm:pt>
    <dgm:pt modelId="{209412B7-A868-4343-9E54-A578C2CB3DA9}" type="pres">
      <dgm:prSet presAssocID="{2A9F8751-8536-4E35-9AB6-2FE65B14ECA0}" presName="invisiNode" presStyleLbl="node1" presStyleIdx="3" presStyleCnt="4"/>
      <dgm:spPr/>
    </dgm:pt>
    <dgm:pt modelId="{2B9D0B41-1BB8-4D4D-80F8-2F331457CB8C}" type="pres">
      <dgm:prSet presAssocID="{2A9F8751-8536-4E35-9AB6-2FE65B14ECA0}" presName="imagNode" presStyleLbl="fgImgPlace1" presStyleIdx="3" presStyleCnt="4" custLinFactNeighborX="227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ircular flowchart with solid fill"/>
        </a:ext>
      </dgm:extLst>
    </dgm:pt>
  </dgm:ptLst>
  <dgm:cxnLst>
    <dgm:cxn modelId="{9AAA7C06-3570-4DDE-9558-DEF160379F25}" srcId="{0BBE04DB-97AB-4673-AE58-6C511A007A91}" destId="{83A27FA5-DBDB-4053-A6BD-CD0715AFCAB2}" srcOrd="1" destOrd="0" parTransId="{598F55B6-B0D5-47B4-B5E5-4AE27DA610BB}" sibTransId="{06C5E9A2-EFFC-4435-B017-00B5A7ADE6EB}"/>
    <dgm:cxn modelId="{92E2A106-035A-4FD1-AA98-B656E283A0CD}" type="presOf" srcId="{8C8D770E-0468-4C73-BFE9-FCF2EE59EE25}" destId="{8A48AD4E-5F62-40CD-841F-4F804CC5F027}" srcOrd="0" destOrd="1" presId="urn:microsoft.com/office/officeart/2005/8/layout/hList7"/>
    <dgm:cxn modelId="{C9DF7B11-D4BB-4B8B-9B17-74B46C84D0E5}" type="presOf" srcId="{024BCBD2-4720-4802-9705-82B2E754E6CC}" destId="{479305BA-9538-4E70-A2BB-ADDA5298C7D6}" srcOrd="1" destOrd="2" presId="urn:microsoft.com/office/officeart/2005/8/layout/hList7"/>
    <dgm:cxn modelId="{A74A671E-42FF-46FE-A5F9-566AA89EF0EA}" srcId="{0BBE04DB-97AB-4673-AE58-6C511A007A91}" destId="{C16CB27D-00D3-4CF7-95D2-891452D480E8}" srcOrd="0" destOrd="0" parTransId="{534BC5A6-2D2D-4B2A-B4A5-EE454FFC4EC2}" sibTransId="{43562E8C-432F-4A32-8F32-0A52FAFF9B76}"/>
    <dgm:cxn modelId="{68E4E91E-4C78-4A1B-BB1A-FDE96C952DF7}" srcId="{12941398-9543-4040-9224-22CE9151CFDF}" destId="{024BCBD2-4720-4802-9705-82B2E754E6CC}" srcOrd="1" destOrd="0" parTransId="{75D8E142-0CDD-42A8-91AD-2CA1163B5669}" sibTransId="{E7A4C904-F84E-4E6E-ACB1-B5382929CC40}"/>
    <dgm:cxn modelId="{9CEBAA22-D8B4-4DC6-93CF-71A7627D8D07}" srcId="{12941398-9543-4040-9224-22CE9151CFDF}" destId="{E24AC13C-7D1D-48A2-9644-A003BB81F00B}" srcOrd="0" destOrd="0" parTransId="{CAD451FF-4A8F-4C31-8190-FC944F294DA8}" sibTransId="{145E6FF1-B9EF-435A-94AA-D39C31C78092}"/>
    <dgm:cxn modelId="{A8B15426-2BA2-4829-A5E3-B5A5FF630605}" type="presOf" srcId="{C16CB27D-00D3-4CF7-95D2-891452D480E8}" destId="{D4303925-91F7-44F2-AED9-83F5930AE7B1}" srcOrd="1" destOrd="1" presId="urn:microsoft.com/office/officeart/2005/8/layout/hList7"/>
    <dgm:cxn modelId="{C7AB4B27-F1E8-446D-BBD8-2D22E752B779}" type="presOf" srcId="{53280DB7-2FA7-4A00-B4D9-DE7F5AA4A374}" destId="{479305BA-9538-4E70-A2BB-ADDA5298C7D6}" srcOrd="1" destOrd="5" presId="urn:microsoft.com/office/officeart/2005/8/layout/hList7"/>
    <dgm:cxn modelId="{3F52732A-8A42-46E1-AACC-2D6A57A1228C}" srcId="{3D95ADD1-0F2D-4BAA-9A4B-E5BEB510BDC9}" destId="{949FC30B-CB55-4AA5-8311-19B01888154C}" srcOrd="2" destOrd="0" parTransId="{213060EC-4C89-4331-830A-79DA8ABBF023}" sibTransId="{8C013EBC-A688-4BCE-88A1-E3AAF70B3D86}"/>
    <dgm:cxn modelId="{20EAF32B-0FF6-4B65-BD89-BCDBE003DC2C}" srcId="{33F38222-CCC5-4786-8E2D-4880F51FCF44}" destId="{0BBE04DB-97AB-4673-AE58-6C511A007A91}" srcOrd="0" destOrd="0" parTransId="{AA5AA26D-8686-464A-B605-86785F5DDC70}" sibTransId="{FE57DA40-F812-4B63-AFD5-4FD491295991}"/>
    <dgm:cxn modelId="{6D307A2D-63B8-4004-A4FD-E26EE1BCC17E}" type="presOf" srcId="{7A56111F-87EF-44CE-A647-6FF6FEF05ECD}" destId="{8A48AD4E-5F62-40CD-841F-4F804CC5F027}" srcOrd="0" destOrd="2" presId="urn:microsoft.com/office/officeart/2005/8/layout/hList7"/>
    <dgm:cxn modelId="{2DAB252E-3332-43DA-9C0F-D8A755E53C79}" type="presOf" srcId="{817D6C01-6575-4942-BC8D-C4F3E5217F67}" destId="{1E42E2C0-FC3A-49AE-9B6A-C6D9F76C0693}" srcOrd="1" destOrd="3" presId="urn:microsoft.com/office/officeart/2005/8/layout/hList7"/>
    <dgm:cxn modelId="{BCF4F22F-B2A4-418D-843B-8BF2CEF2F40F}" srcId="{33F38222-CCC5-4786-8E2D-4880F51FCF44}" destId="{12941398-9543-4040-9224-22CE9151CFDF}" srcOrd="2" destOrd="0" parTransId="{ECEF49D6-C3A7-4F01-B7BC-A2C7192B5E8B}" sibTransId="{DC3518DC-CF71-4AB3-A959-51D77D5A319C}"/>
    <dgm:cxn modelId="{F5308239-F860-48C7-8CC7-A12A7538D09D}" type="presOf" srcId="{0BBE04DB-97AB-4673-AE58-6C511A007A91}" destId="{11526AC9-5BE0-4255-8517-72471E88F0E8}" srcOrd="0" destOrd="0" presId="urn:microsoft.com/office/officeart/2005/8/layout/hList7"/>
    <dgm:cxn modelId="{496D5A5E-7B24-4C25-8659-D404F2DB3951}" srcId="{2A9F8751-8536-4E35-9AB6-2FE65B14ECA0}" destId="{7A56111F-87EF-44CE-A647-6FF6FEF05ECD}" srcOrd="1" destOrd="0" parTransId="{420B7303-F897-49B0-9336-E42CEF86F4FB}" sibTransId="{1D744762-2EA8-4C28-A356-B96B4B0104B4}"/>
    <dgm:cxn modelId="{E8EB0861-C6E1-42AB-A68F-C49232318510}" srcId="{33F38222-CCC5-4786-8E2D-4880F51FCF44}" destId="{2A9F8751-8536-4E35-9AB6-2FE65B14ECA0}" srcOrd="3" destOrd="0" parTransId="{AF426812-15CA-46DC-A8C8-625FB1DF3B67}" sibTransId="{2CAC0B3F-A6DD-4B33-9192-8902A9602FF0}"/>
    <dgm:cxn modelId="{14D87542-DF6D-46CB-B6BD-63BD3D779E8E}" type="presOf" srcId="{CAD11A00-D331-4748-8A3A-89AE3929C271}" destId="{D4303925-91F7-44F2-AED9-83F5930AE7B1}" srcOrd="1" destOrd="4" presId="urn:microsoft.com/office/officeart/2005/8/layout/hList7"/>
    <dgm:cxn modelId="{345B3C44-77C5-44AE-AB46-0506AED64B82}" type="presOf" srcId="{3D95ADD1-0F2D-4BAA-9A4B-E5BEB510BDC9}" destId="{A4C70EFB-3028-457E-9019-24A4E586A1E4}" srcOrd="1" destOrd="0" presId="urn:microsoft.com/office/officeart/2005/8/layout/hList7"/>
    <dgm:cxn modelId="{A16F1146-3CA8-4E7A-B635-3C093A597BD8}" type="presOf" srcId="{CEDA35EE-7F07-449C-BDBB-CA8C19062217}" destId="{7F3D8F8F-49C3-49B3-A6B0-9EC330C81A08}" srcOrd="0" destOrd="0" presId="urn:microsoft.com/office/officeart/2005/8/layout/hList7"/>
    <dgm:cxn modelId="{C7A40D69-FEE9-4F88-B84B-F7BC0AB022A4}" srcId="{2A9F8751-8536-4E35-9AB6-2FE65B14ECA0}" destId="{8C8D770E-0468-4C73-BFE9-FCF2EE59EE25}" srcOrd="0" destOrd="0" parTransId="{B2467514-BAD0-46FB-9BBB-40BE2573E3DE}" sibTransId="{9B64F844-DA7A-4359-9D3E-1032C2C89F2C}"/>
    <dgm:cxn modelId="{96577249-5269-4823-9A32-DA69683506A3}" srcId="{0BBE04DB-97AB-4673-AE58-6C511A007A91}" destId="{7125B68B-857B-4229-AB9B-588D33EA0569}" srcOrd="2" destOrd="0" parTransId="{E6D11504-C414-4514-9EF6-BF5D1CEDA660}" sibTransId="{E2A5BDC8-CB38-4F5E-9146-9B9FE82BC284}"/>
    <dgm:cxn modelId="{0AF4FD4A-905B-4725-B768-4D4CEBF25DB7}" srcId="{12941398-9543-4040-9224-22CE9151CFDF}" destId="{C74804EC-E0BF-443D-B71E-C7D54A50E4DF}" srcOrd="3" destOrd="0" parTransId="{54CF0856-E857-4740-B861-A47A0F7AE40C}" sibTransId="{6F8D8A59-5F1B-4E89-87AF-6C145A6F0CCD}"/>
    <dgm:cxn modelId="{F79B1F4B-06AE-4659-8305-D563CCAD2030}" srcId="{33F38222-CCC5-4786-8E2D-4880F51FCF44}" destId="{3D95ADD1-0F2D-4BAA-9A4B-E5BEB510BDC9}" srcOrd="1" destOrd="0" parTransId="{F9EF9784-37F2-47A5-AA14-1F4BF5CC2D5E}" sibTransId="{CEDA35EE-7F07-449C-BDBB-CA8C19062217}"/>
    <dgm:cxn modelId="{3B00416B-FAC0-4F7D-BA31-F60651F8BC56}" type="presOf" srcId="{7A56111F-87EF-44CE-A647-6FF6FEF05ECD}" destId="{1E42E2C0-FC3A-49AE-9B6A-C6D9F76C0693}" srcOrd="1" destOrd="2" presId="urn:microsoft.com/office/officeart/2005/8/layout/hList7"/>
    <dgm:cxn modelId="{7A675B4C-7DC6-4AB3-BB76-63BCE0DE8B91}" type="presOf" srcId="{12941398-9543-4040-9224-22CE9151CFDF}" destId="{479305BA-9538-4E70-A2BB-ADDA5298C7D6}" srcOrd="1" destOrd="0" presId="urn:microsoft.com/office/officeart/2005/8/layout/hList7"/>
    <dgm:cxn modelId="{2A49784E-8BAC-4C51-850F-F35CB09B2F36}" type="presOf" srcId="{24A52DC6-D8DF-46D6-BD5D-24C6C54C7F54}" destId="{0291CC88-427B-4CE5-ACA4-902E0D7B3594}" srcOrd="0" destOrd="2" presId="urn:microsoft.com/office/officeart/2005/8/layout/hList7"/>
    <dgm:cxn modelId="{B4A7F070-0B55-4457-A061-EED7C3B28626}" srcId="{2A9F8751-8536-4E35-9AB6-2FE65B14ECA0}" destId="{817D6C01-6575-4942-BC8D-C4F3E5217F67}" srcOrd="2" destOrd="0" parTransId="{D8900870-ABEC-4DCE-A207-DE36A2C0F70B}" sibTransId="{13C3F924-838A-419E-8358-B256047848DC}"/>
    <dgm:cxn modelId="{F8677871-4E64-4074-BE9E-84D39F042848}" type="presOf" srcId="{5FDD7805-63E8-4E65-A721-41031B450E65}" destId="{11526AC9-5BE0-4255-8517-72471E88F0E8}" srcOrd="0" destOrd="6" presId="urn:microsoft.com/office/officeart/2005/8/layout/hList7"/>
    <dgm:cxn modelId="{2A633372-8290-4FC3-B3E6-5A6DD6FC8277}" type="presOf" srcId="{12941398-9543-4040-9224-22CE9151CFDF}" destId="{94F5FDF4-8010-48FC-B4CF-AB546D542F46}" srcOrd="0" destOrd="0" presId="urn:microsoft.com/office/officeart/2005/8/layout/hList7"/>
    <dgm:cxn modelId="{7B44F374-37BB-4B2C-AF78-49E608E4421E}" type="presOf" srcId="{83A27FA5-DBDB-4053-A6BD-CD0715AFCAB2}" destId="{11526AC9-5BE0-4255-8517-72471E88F0E8}" srcOrd="0" destOrd="2" presId="urn:microsoft.com/office/officeart/2005/8/layout/hList7"/>
    <dgm:cxn modelId="{EA83BB77-48AE-40A3-BEB4-5B5E512E6802}" type="presOf" srcId="{E24AC13C-7D1D-48A2-9644-A003BB81F00B}" destId="{479305BA-9538-4E70-A2BB-ADDA5298C7D6}" srcOrd="1" destOrd="1" presId="urn:microsoft.com/office/officeart/2005/8/layout/hList7"/>
    <dgm:cxn modelId="{CE007758-8568-4B3D-B3E0-25D2487D9737}" srcId="{0BBE04DB-97AB-4673-AE58-6C511A007A91}" destId="{CAD11A00-D331-4748-8A3A-89AE3929C271}" srcOrd="3" destOrd="0" parTransId="{C6D9BA9E-717D-4CAC-BD3D-EBACC3CA6BEC}" sibTransId="{A190F4C2-FA18-4FC5-BE2C-C60787399C4A}"/>
    <dgm:cxn modelId="{BE498279-E186-4311-A21A-6450F06D9A80}" type="presOf" srcId="{FE57DA40-F812-4B63-AFD5-4FD491295991}" destId="{1CF3039A-F8EF-4CC6-A27B-23D600A9A03E}" srcOrd="0" destOrd="0" presId="urn:microsoft.com/office/officeart/2005/8/layout/hList7"/>
    <dgm:cxn modelId="{7BE3D85A-8864-41BD-BE7D-3A0D3EC3FB7D}" type="presOf" srcId="{7125B68B-857B-4229-AB9B-588D33EA0569}" destId="{D4303925-91F7-44F2-AED9-83F5930AE7B1}" srcOrd="1" destOrd="3" presId="urn:microsoft.com/office/officeart/2005/8/layout/hList7"/>
    <dgm:cxn modelId="{CE0AD27D-AEBC-4A64-976D-49A69EC9A507}" type="presOf" srcId="{817D6C01-6575-4942-BC8D-C4F3E5217F67}" destId="{8A48AD4E-5F62-40CD-841F-4F804CC5F027}" srcOrd="0" destOrd="3" presId="urn:microsoft.com/office/officeart/2005/8/layout/hList7"/>
    <dgm:cxn modelId="{D37CE97E-E651-4B09-A388-3A18C277CC11}" type="presOf" srcId="{12BED996-8906-4EBE-9718-0E7AEABC45D2}" destId="{A4C70EFB-3028-457E-9019-24A4E586A1E4}" srcOrd="1" destOrd="1" presId="urn:microsoft.com/office/officeart/2005/8/layout/hList7"/>
    <dgm:cxn modelId="{2EBE7881-D90F-4270-988F-B8277A58CCDD}" type="presOf" srcId="{0BBE04DB-97AB-4673-AE58-6C511A007A91}" destId="{D4303925-91F7-44F2-AED9-83F5930AE7B1}" srcOrd="1" destOrd="0" presId="urn:microsoft.com/office/officeart/2005/8/layout/hList7"/>
    <dgm:cxn modelId="{FD126E83-EF2E-481D-921D-3234A43B19E8}" type="presOf" srcId="{53280DB7-2FA7-4A00-B4D9-DE7F5AA4A374}" destId="{94F5FDF4-8010-48FC-B4CF-AB546D542F46}" srcOrd="0" destOrd="5" presId="urn:microsoft.com/office/officeart/2005/8/layout/hList7"/>
    <dgm:cxn modelId="{48ABCC8D-392A-4DE9-8E18-33F26DB4C793}" srcId="{0BBE04DB-97AB-4673-AE58-6C511A007A91}" destId="{766F74A5-F6EF-439F-B6F0-86992B1120CE}" srcOrd="4" destOrd="0" parTransId="{42AD50E5-CAEA-492D-80A3-53C94A2A4B2F}" sibTransId="{67C11BF7-17F9-429D-B9AB-E8B0165E4517}"/>
    <dgm:cxn modelId="{8C1C7D8F-8A48-410D-A4E0-1C2E550A5679}" srcId="{0BBE04DB-97AB-4673-AE58-6C511A007A91}" destId="{5FDD7805-63E8-4E65-A721-41031B450E65}" srcOrd="5" destOrd="0" parTransId="{1EF50DDC-3F4E-4091-9243-25FD23777C4E}" sibTransId="{F533131C-0B20-4A21-82F9-8C32B59614D9}"/>
    <dgm:cxn modelId="{8CCB1895-C909-4964-90ED-134BA8F89878}" type="presOf" srcId="{949FC30B-CB55-4AA5-8311-19B01888154C}" destId="{A4C70EFB-3028-457E-9019-24A4E586A1E4}" srcOrd="1" destOrd="3" presId="urn:microsoft.com/office/officeart/2005/8/layout/hList7"/>
    <dgm:cxn modelId="{E74FE098-58F8-447C-8010-926E7A810C28}" type="presOf" srcId="{12BED996-8906-4EBE-9718-0E7AEABC45D2}" destId="{0291CC88-427B-4CE5-ACA4-902E0D7B3594}" srcOrd="0" destOrd="1" presId="urn:microsoft.com/office/officeart/2005/8/layout/hList7"/>
    <dgm:cxn modelId="{C4CA499E-9617-43C4-BEB5-4A03891268A6}" type="presOf" srcId="{68CA55A3-1C26-4CBA-8F59-B963AFD56D33}" destId="{479305BA-9538-4E70-A2BB-ADDA5298C7D6}" srcOrd="1" destOrd="3" presId="urn:microsoft.com/office/officeart/2005/8/layout/hList7"/>
    <dgm:cxn modelId="{AB2C58A3-242E-4F4E-B6D2-DC3C40E1B779}" type="presOf" srcId="{33F38222-CCC5-4786-8E2D-4880F51FCF44}" destId="{01180061-72FC-4B77-B940-8FC4A8EE5DBD}" srcOrd="0" destOrd="0" presId="urn:microsoft.com/office/officeart/2005/8/layout/hList7"/>
    <dgm:cxn modelId="{2DBB8FA4-BD18-4AA0-BEC2-496824160A4E}" type="presOf" srcId="{2A9F8751-8536-4E35-9AB6-2FE65B14ECA0}" destId="{1E42E2C0-FC3A-49AE-9B6A-C6D9F76C0693}" srcOrd="1" destOrd="0" presId="urn:microsoft.com/office/officeart/2005/8/layout/hList7"/>
    <dgm:cxn modelId="{CA4BE2A5-12A2-4A40-9984-D7215BA8283B}" type="presOf" srcId="{766F74A5-F6EF-439F-B6F0-86992B1120CE}" destId="{11526AC9-5BE0-4255-8517-72471E88F0E8}" srcOrd="0" destOrd="5" presId="urn:microsoft.com/office/officeart/2005/8/layout/hList7"/>
    <dgm:cxn modelId="{383005A6-6551-4B6B-AB1E-3DF890BB631F}" type="presOf" srcId="{C16CB27D-00D3-4CF7-95D2-891452D480E8}" destId="{11526AC9-5BE0-4255-8517-72471E88F0E8}" srcOrd="0" destOrd="1" presId="urn:microsoft.com/office/officeart/2005/8/layout/hList7"/>
    <dgm:cxn modelId="{ACD286AC-F535-414D-A4EA-DCFA9B5C26A7}" srcId="{12941398-9543-4040-9224-22CE9151CFDF}" destId="{53280DB7-2FA7-4A00-B4D9-DE7F5AA4A374}" srcOrd="4" destOrd="0" parTransId="{D7229FFA-2E5A-4E2B-95F0-DDF292FE0776}" sibTransId="{D90EF66F-CD45-4A7B-AA68-EE6AB1BD422A}"/>
    <dgm:cxn modelId="{701EE8AD-20E8-49CE-8362-CDAC7AF98D9B}" type="presOf" srcId="{949FC30B-CB55-4AA5-8311-19B01888154C}" destId="{0291CC88-427B-4CE5-ACA4-902E0D7B3594}" srcOrd="0" destOrd="3" presId="urn:microsoft.com/office/officeart/2005/8/layout/hList7"/>
    <dgm:cxn modelId="{E0B546B0-E69D-4F45-935B-9EDC47705A16}" type="presOf" srcId="{2A9F8751-8536-4E35-9AB6-2FE65B14ECA0}" destId="{8A48AD4E-5F62-40CD-841F-4F804CC5F027}" srcOrd="0" destOrd="0" presId="urn:microsoft.com/office/officeart/2005/8/layout/hList7"/>
    <dgm:cxn modelId="{C941B8B3-CDC8-42C1-B419-984FB2495EB2}" srcId="{3D95ADD1-0F2D-4BAA-9A4B-E5BEB510BDC9}" destId="{12BED996-8906-4EBE-9718-0E7AEABC45D2}" srcOrd="0" destOrd="0" parTransId="{0D803C71-D65B-44FA-BCF9-D4E4C58E5A04}" sibTransId="{EB462B46-2A8C-4420-AB5E-64A98CFB79BB}"/>
    <dgm:cxn modelId="{91D54BB6-900D-4DDA-8D00-C193A87DE53A}" type="presOf" srcId="{C74804EC-E0BF-443D-B71E-C7D54A50E4DF}" destId="{479305BA-9538-4E70-A2BB-ADDA5298C7D6}" srcOrd="1" destOrd="4" presId="urn:microsoft.com/office/officeart/2005/8/layout/hList7"/>
    <dgm:cxn modelId="{183C64B7-4B6D-4900-8065-F1923D35A527}" type="presOf" srcId="{C74804EC-E0BF-443D-B71E-C7D54A50E4DF}" destId="{94F5FDF4-8010-48FC-B4CF-AB546D542F46}" srcOrd="0" destOrd="4" presId="urn:microsoft.com/office/officeart/2005/8/layout/hList7"/>
    <dgm:cxn modelId="{D99A83B8-3F4A-47F1-B80A-BCC59C3D70B9}" type="presOf" srcId="{68CA55A3-1C26-4CBA-8F59-B963AFD56D33}" destId="{94F5FDF4-8010-48FC-B4CF-AB546D542F46}" srcOrd="0" destOrd="3" presId="urn:microsoft.com/office/officeart/2005/8/layout/hList7"/>
    <dgm:cxn modelId="{DFD9FCB8-79B2-4340-AF5D-DC47A03FE86C}" type="presOf" srcId="{7125B68B-857B-4229-AB9B-588D33EA0569}" destId="{11526AC9-5BE0-4255-8517-72471E88F0E8}" srcOrd="0" destOrd="3" presId="urn:microsoft.com/office/officeart/2005/8/layout/hList7"/>
    <dgm:cxn modelId="{567B0CBC-4FFF-447E-B31A-DBD6124EB014}" type="presOf" srcId="{8C8D770E-0468-4C73-BFE9-FCF2EE59EE25}" destId="{1E42E2C0-FC3A-49AE-9B6A-C6D9F76C0693}" srcOrd="1" destOrd="1" presId="urn:microsoft.com/office/officeart/2005/8/layout/hList7"/>
    <dgm:cxn modelId="{F25D53C8-1C61-4D8D-AED8-A4204CA9EBFF}" srcId="{12941398-9543-4040-9224-22CE9151CFDF}" destId="{68CA55A3-1C26-4CBA-8F59-B963AFD56D33}" srcOrd="2" destOrd="0" parTransId="{1377660B-6E28-48E8-96EB-A0CBC4FE28A6}" sibTransId="{E43FE532-D4FF-4F31-8F83-71A87EE2EDFB}"/>
    <dgm:cxn modelId="{8AF8EFCA-FF52-430C-A22A-016EA786846A}" type="presOf" srcId="{24A52DC6-D8DF-46D6-BD5D-24C6C54C7F54}" destId="{A4C70EFB-3028-457E-9019-24A4E586A1E4}" srcOrd="1" destOrd="2" presId="urn:microsoft.com/office/officeart/2005/8/layout/hList7"/>
    <dgm:cxn modelId="{3C3F5ECE-FE83-4EAA-BD1C-312A6968EC5C}" type="presOf" srcId="{024BCBD2-4720-4802-9705-82B2E754E6CC}" destId="{94F5FDF4-8010-48FC-B4CF-AB546D542F46}" srcOrd="0" destOrd="2" presId="urn:microsoft.com/office/officeart/2005/8/layout/hList7"/>
    <dgm:cxn modelId="{56F781E0-B6D0-4517-B2A8-D4BC8FE0B87E}" type="presOf" srcId="{E24AC13C-7D1D-48A2-9644-A003BB81F00B}" destId="{94F5FDF4-8010-48FC-B4CF-AB546D542F46}" srcOrd="0" destOrd="1" presId="urn:microsoft.com/office/officeart/2005/8/layout/hList7"/>
    <dgm:cxn modelId="{C05FD2E0-7092-42C9-A5D7-87D1A978211D}" type="presOf" srcId="{CAD11A00-D331-4748-8A3A-89AE3929C271}" destId="{11526AC9-5BE0-4255-8517-72471E88F0E8}" srcOrd="0" destOrd="4" presId="urn:microsoft.com/office/officeart/2005/8/layout/hList7"/>
    <dgm:cxn modelId="{D7B18AE3-E442-43C2-937C-3E3F8370B9AE}" srcId="{3D95ADD1-0F2D-4BAA-9A4B-E5BEB510BDC9}" destId="{24A52DC6-D8DF-46D6-BD5D-24C6C54C7F54}" srcOrd="1" destOrd="0" parTransId="{291E5325-EC21-48F4-9D5D-49B6CC473FDF}" sibTransId="{1DF6E5F2-3409-4CE2-BB06-21B50B021158}"/>
    <dgm:cxn modelId="{BB21C3E4-DE47-449D-85BF-ED7DCDE107FA}" type="presOf" srcId="{3D95ADD1-0F2D-4BAA-9A4B-E5BEB510BDC9}" destId="{0291CC88-427B-4CE5-ACA4-902E0D7B3594}" srcOrd="0" destOrd="0" presId="urn:microsoft.com/office/officeart/2005/8/layout/hList7"/>
    <dgm:cxn modelId="{070014E9-7398-43BE-8F52-8648EBBE9BEB}" type="presOf" srcId="{DC3518DC-CF71-4AB3-A959-51D77D5A319C}" destId="{B1E7E3D8-B2EF-4AA1-80EF-9C65EF64CCBE}" srcOrd="0" destOrd="0" presId="urn:microsoft.com/office/officeart/2005/8/layout/hList7"/>
    <dgm:cxn modelId="{2133F0F1-3361-4BFF-A170-549E4666E169}" type="presOf" srcId="{83A27FA5-DBDB-4053-A6BD-CD0715AFCAB2}" destId="{D4303925-91F7-44F2-AED9-83F5930AE7B1}" srcOrd="1" destOrd="2" presId="urn:microsoft.com/office/officeart/2005/8/layout/hList7"/>
    <dgm:cxn modelId="{ED9140FA-A1AC-4AF9-A419-A690942CF2E6}" type="presOf" srcId="{766F74A5-F6EF-439F-B6F0-86992B1120CE}" destId="{D4303925-91F7-44F2-AED9-83F5930AE7B1}" srcOrd="1" destOrd="5" presId="urn:microsoft.com/office/officeart/2005/8/layout/hList7"/>
    <dgm:cxn modelId="{EEDCE7FB-67BF-4268-991E-258D72CFF03C}" type="presOf" srcId="{5FDD7805-63E8-4E65-A721-41031B450E65}" destId="{D4303925-91F7-44F2-AED9-83F5930AE7B1}" srcOrd="1" destOrd="6" presId="urn:microsoft.com/office/officeart/2005/8/layout/hList7"/>
    <dgm:cxn modelId="{DDCDB9A5-CAB4-4093-AF1D-31C884211955}" type="presParOf" srcId="{01180061-72FC-4B77-B940-8FC4A8EE5DBD}" destId="{DAE887D7-BCC1-4606-8B5F-714445C3B35B}" srcOrd="0" destOrd="0" presId="urn:microsoft.com/office/officeart/2005/8/layout/hList7"/>
    <dgm:cxn modelId="{BF037C92-C38C-4B96-AE3E-9E635647AF18}" type="presParOf" srcId="{01180061-72FC-4B77-B940-8FC4A8EE5DBD}" destId="{37772889-03A9-47EA-B3D8-2ED0383A1DC1}" srcOrd="1" destOrd="0" presId="urn:microsoft.com/office/officeart/2005/8/layout/hList7"/>
    <dgm:cxn modelId="{9B758A62-2FC9-49E4-8101-FF2C49C5E45D}" type="presParOf" srcId="{37772889-03A9-47EA-B3D8-2ED0383A1DC1}" destId="{0C3F124D-3746-4743-A99B-274875C5C283}" srcOrd="0" destOrd="0" presId="urn:microsoft.com/office/officeart/2005/8/layout/hList7"/>
    <dgm:cxn modelId="{CBBFAA8D-6C20-4B51-BFDA-601ABCC54E87}" type="presParOf" srcId="{0C3F124D-3746-4743-A99B-274875C5C283}" destId="{11526AC9-5BE0-4255-8517-72471E88F0E8}" srcOrd="0" destOrd="0" presId="urn:microsoft.com/office/officeart/2005/8/layout/hList7"/>
    <dgm:cxn modelId="{0F712374-8002-4E3B-A8C2-F00900C8AA80}" type="presParOf" srcId="{0C3F124D-3746-4743-A99B-274875C5C283}" destId="{D4303925-91F7-44F2-AED9-83F5930AE7B1}" srcOrd="1" destOrd="0" presId="urn:microsoft.com/office/officeart/2005/8/layout/hList7"/>
    <dgm:cxn modelId="{86E41BF5-8521-478C-968D-583259DC5097}" type="presParOf" srcId="{0C3F124D-3746-4743-A99B-274875C5C283}" destId="{AC2B24B8-FA49-4B8B-82C7-3EC78BC610DE}" srcOrd="2" destOrd="0" presId="urn:microsoft.com/office/officeart/2005/8/layout/hList7"/>
    <dgm:cxn modelId="{7AF1891B-455A-43D7-B96B-6D6D6B3C9EEF}" type="presParOf" srcId="{0C3F124D-3746-4743-A99B-274875C5C283}" destId="{3274D763-93B4-4B0D-A43F-4E61AABBD3FB}" srcOrd="3" destOrd="0" presId="urn:microsoft.com/office/officeart/2005/8/layout/hList7"/>
    <dgm:cxn modelId="{0D657761-50E2-4695-8637-86ABAA8BD05C}" type="presParOf" srcId="{37772889-03A9-47EA-B3D8-2ED0383A1DC1}" destId="{1CF3039A-F8EF-4CC6-A27B-23D600A9A03E}" srcOrd="1" destOrd="0" presId="urn:microsoft.com/office/officeart/2005/8/layout/hList7"/>
    <dgm:cxn modelId="{432D3EA1-695F-48BC-A99D-1F0D737086AB}" type="presParOf" srcId="{37772889-03A9-47EA-B3D8-2ED0383A1DC1}" destId="{78F357AC-14DF-4C16-A467-93511817EFA6}" srcOrd="2" destOrd="0" presId="urn:microsoft.com/office/officeart/2005/8/layout/hList7"/>
    <dgm:cxn modelId="{3563F815-1C8A-42ED-9769-EE9E4D10C7E9}" type="presParOf" srcId="{78F357AC-14DF-4C16-A467-93511817EFA6}" destId="{0291CC88-427B-4CE5-ACA4-902E0D7B3594}" srcOrd="0" destOrd="0" presId="urn:microsoft.com/office/officeart/2005/8/layout/hList7"/>
    <dgm:cxn modelId="{A5536D9A-3D9F-4019-BA57-6C0C19331351}" type="presParOf" srcId="{78F357AC-14DF-4C16-A467-93511817EFA6}" destId="{A4C70EFB-3028-457E-9019-24A4E586A1E4}" srcOrd="1" destOrd="0" presId="urn:microsoft.com/office/officeart/2005/8/layout/hList7"/>
    <dgm:cxn modelId="{C098CF03-CC1D-45F4-91D4-3E07C09AF062}" type="presParOf" srcId="{78F357AC-14DF-4C16-A467-93511817EFA6}" destId="{5C7CAD3B-1B58-40F2-A7B5-D3346050830B}" srcOrd="2" destOrd="0" presId="urn:microsoft.com/office/officeart/2005/8/layout/hList7"/>
    <dgm:cxn modelId="{157B2D49-40FD-4C65-A6E2-6FE25847CB40}" type="presParOf" srcId="{78F357AC-14DF-4C16-A467-93511817EFA6}" destId="{EF8AAD77-802C-4827-BA12-B7597E6487FC}" srcOrd="3" destOrd="0" presId="urn:microsoft.com/office/officeart/2005/8/layout/hList7"/>
    <dgm:cxn modelId="{4EAB5CDA-5CCE-4784-85A4-DCDFF7E19E3C}" type="presParOf" srcId="{37772889-03A9-47EA-B3D8-2ED0383A1DC1}" destId="{7F3D8F8F-49C3-49B3-A6B0-9EC330C81A08}" srcOrd="3" destOrd="0" presId="urn:microsoft.com/office/officeart/2005/8/layout/hList7"/>
    <dgm:cxn modelId="{0A1B80FC-B95B-4811-9887-92AAC8D27048}" type="presParOf" srcId="{37772889-03A9-47EA-B3D8-2ED0383A1DC1}" destId="{D0767A40-C0F4-4185-8528-CAD94D1A39CC}" srcOrd="4" destOrd="0" presId="urn:microsoft.com/office/officeart/2005/8/layout/hList7"/>
    <dgm:cxn modelId="{CD8D9D28-2AEA-4D96-8498-F95945AC4ABB}" type="presParOf" srcId="{D0767A40-C0F4-4185-8528-CAD94D1A39CC}" destId="{94F5FDF4-8010-48FC-B4CF-AB546D542F46}" srcOrd="0" destOrd="0" presId="urn:microsoft.com/office/officeart/2005/8/layout/hList7"/>
    <dgm:cxn modelId="{19A27739-4659-4C9C-BFA6-C1DDECAACF87}" type="presParOf" srcId="{D0767A40-C0F4-4185-8528-CAD94D1A39CC}" destId="{479305BA-9538-4E70-A2BB-ADDA5298C7D6}" srcOrd="1" destOrd="0" presId="urn:microsoft.com/office/officeart/2005/8/layout/hList7"/>
    <dgm:cxn modelId="{0D363472-1301-4056-B339-5930F6AD04E5}" type="presParOf" srcId="{D0767A40-C0F4-4185-8528-CAD94D1A39CC}" destId="{52B2F6A1-A1CD-4D16-B790-E507EE694D65}" srcOrd="2" destOrd="0" presId="urn:microsoft.com/office/officeart/2005/8/layout/hList7"/>
    <dgm:cxn modelId="{A8CD7785-3D88-4FEC-B3B7-87BB1640E26F}" type="presParOf" srcId="{D0767A40-C0F4-4185-8528-CAD94D1A39CC}" destId="{F34F9F10-42B8-4237-A939-32D2DEE17A44}" srcOrd="3" destOrd="0" presId="urn:microsoft.com/office/officeart/2005/8/layout/hList7"/>
    <dgm:cxn modelId="{73600585-19CF-4AAD-B9E3-47D18ABE03FF}" type="presParOf" srcId="{37772889-03A9-47EA-B3D8-2ED0383A1DC1}" destId="{B1E7E3D8-B2EF-4AA1-80EF-9C65EF64CCBE}" srcOrd="5" destOrd="0" presId="urn:microsoft.com/office/officeart/2005/8/layout/hList7"/>
    <dgm:cxn modelId="{8D6D32BA-D623-4349-9D86-67B943E31E7B}" type="presParOf" srcId="{37772889-03A9-47EA-B3D8-2ED0383A1DC1}" destId="{1BDCF25D-7681-40D4-9607-4A8DD12D2044}" srcOrd="6" destOrd="0" presId="urn:microsoft.com/office/officeart/2005/8/layout/hList7"/>
    <dgm:cxn modelId="{CB4A5ECE-326E-43E3-89D5-F60D27837D38}" type="presParOf" srcId="{1BDCF25D-7681-40D4-9607-4A8DD12D2044}" destId="{8A48AD4E-5F62-40CD-841F-4F804CC5F027}" srcOrd="0" destOrd="0" presId="urn:microsoft.com/office/officeart/2005/8/layout/hList7"/>
    <dgm:cxn modelId="{46891173-2B60-418E-9794-5B03B8ED2162}" type="presParOf" srcId="{1BDCF25D-7681-40D4-9607-4A8DD12D2044}" destId="{1E42E2C0-FC3A-49AE-9B6A-C6D9F76C0693}" srcOrd="1" destOrd="0" presId="urn:microsoft.com/office/officeart/2005/8/layout/hList7"/>
    <dgm:cxn modelId="{F7B3DE3E-919D-462C-9699-7A39602BE403}" type="presParOf" srcId="{1BDCF25D-7681-40D4-9607-4A8DD12D2044}" destId="{209412B7-A868-4343-9E54-A578C2CB3DA9}" srcOrd="2" destOrd="0" presId="urn:microsoft.com/office/officeart/2005/8/layout/hList7"/>
    <dgm:cxn modelId="{FA0A0B7D-0917-4E38-B92A-1AB0D762DE15}" type="presParOf" srcId="{1BDCF25D-7681-40D4-9607-4A8DD12D2044}" destId="{2B9D0B41-1BB8-4D4D-80F8-2F331457CB8C}"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F38222-CCC5-4786-8E2D-4880F51FCF44}" type="doc">
      <dgm:prSet loTypeId="urn:microsoft.com/office/officeart/2005/8/layout/hList7" loCatId="list" qsTypeId="urn:microsoft.com/office/officeart/2005/8/quickstyle/simple1" qsCatId="simple" csTypeId="urn:microsoft.com/office/officeart/2005/8/colors/accent5_2" csCatId="accent5" phldr="1"/>
      <dgm:spPr/>
      <dgm:t>
        <a:bodyPr/>
        <a:lstStyle/>
        <a:p>
          <a:endParaRPr lang="en-US"/>
        </a:p>
      </dgm:t>
    </dgm:pt>
    <dgm:pt modelId="{0BBE04DB-97AB-4673-AE58-6C511A007A91}">
      <dgm:prSet phldrT="[Text]"/>
      <dgm:spPr>
        <a:solidFill>
          <a:srgbClr val="0070C0"/>
        </a:solidFill>
      </dgm:spPr>
      <dgm:t>
        <a:bodyPr/>
        <a:lstStyle/>
        <a:p>
          <a:pPr algn="l"/>
          <a:r>
            <a:rPr lang="en-US" b="1">
              <a:latin typeface="Century Gothic"/>
            </a:rPr>
            <a:t>Direct Victims</a:t>
          </a:r>
          <a:endParaRPr lang="en-US">
            <a:latin typeface="Century Gothic"/>
          </a:endParaRPr>
        </a:p>
      </dgm:t>
    </dgm:pt>
    <dgm:pt modelId="{AA5AA26D-8686-464A-B605-86785F5DDC70}" type="parTrans" cxnId="{20EAF32B-0FF6-4B65-BD89-BCDBE003DC2C}">
      <dgm:prSet/>
      <dgm:spPr/>
      <dgm:t>
        <a:bodyPr/>
        <a:lstStyle/>
        <a:p>
          <a:endParaRPr lang="en-US">
            <a:latin typeface="Century Gothic" panose="020B0502020202020204" pitchFamily="34" charset="0"/>
          </a:endParaRPr>
        </a:p>
      </dgm:t>
    </dgm:pt>
    <dgm:pt modelId="{FE57DA40-F812-4B63-AFD5-4FD491295991}" type="sibTrans" cxnId="{20EAF32B-0FF6-4B65-BD89-BCDBE003DC2C}">
      <dgm:prSet/>
      <dgm:spPr/>
      <dgm:t>
        <a:bodyPr/>
        <a:lstStyle/>
        <a:p>
          <a:endParaRPr lang="en-US">
            <a:latin typeface="Century Gothic" panose="020B0502020202020204" pitchFamily="34" charset="0"/>
          </a:endParaRPr>
        </a:p>
      </dgm:t>
    </dgm:pt>
    <dgm:pt modelId="{3D95ADD1-0F2D-4BAA-9A4B-E5BEB510BDC9}">
      <dgm:prSet phldrT="[Text]"/>
      <dgm:spPr>
        <a:solidFill>
          <a:srgbClr val="0070C0"/>
        </a:solidFill>
      </dgm:spPr>
      <dgm:t>
        <a:bodyPr/>
        <a:lstStyle/>
        <a:p>
          <a:pPr algn="l"/>
          <a:r>
            <a:rPr lang="en-US" b="1">
              <a:latin typeface="Century Gothic"/>
            </a:rPr>
            <a:t>Families</a:t>
          </a:r>
          <a:endParaRPr lang="en-US">
            <a:latin typeface="Century Gothic"/>
          </a:endParaRPr>
        </a:p>
      </dgm:t>
    </dgm:pt>
    <dgm:pt modelId="{F9EF9784-37F2-47A5-AA14-1F4BF5CC2D5E}" type="parTrans" cxnId="{F79B1F4B-06AE-4659-8305-D563CCAD2030}">
      <dgm:prSet/>
      <dgm:spPr/>
      <dgm:t>
        <a:bodyPr/>
        <a:lstStyle/>
        <a:p>
          <a:endParaRPr lang="en-US">
            <a:latin typeface="Century Gothic" panose="020B0502020202020204" pitchFamily="34" charset="0"/>
          </a:endParaRPr>
        </a:p>
      </dgm:t>
    </dgm:pt>
    <dgm:pt modelId="{CEDA35EE-7F07-449C-BDBB-CA8C19062217}" type="sibTrans" cxnId="{F79B1F4B-06AE-4659-8305-D563CCAD2030}">
      <dgm:prSet/>
      <dgm:spPr/>
      <dgm:t>
        <a:bodyPr/>
        <a:lstStyle/>
        <a:p>
          <a:endParaRPr lang="en-US">
            <a:latin typeface="Century Gothic" panose="020B0502020202020204" pitchFamily="34" charset="0"/>
          </a:endParaRPr>
        </a:p>
      </dgm:t>
    </dgm:pt>
    <dgm:pt modelId="{12941398-9543-4040-9224-22CE9151CFDF}">
      <dgm:prSet phldrT="[Text]"/>
      <dgm:spPr>
        <a:solidFill>
          <a:srgbClr val="0070C0"/>
        </a:solidFill>
      </dgm:spPr>
      <dgm:t>
        <a:bodyPr/>
        <a:lstStyle/>
        <a:p>
          <a:r>
            <a:rPr lang="en-US" b="1" dirty="0">
              <a:latin typeface="Century Gothic"/>
            </a:rPr>
            <a:t>Wider Campus</a:t>
          </a:r>
          <a:endParaRPr lang="en-US" dirty="0">
            <a:latin typeface="Century Gothic"/>
          </a:endParaRPr>
        </a:p>
      </dgm:t>
    </dgm:pt>
    <dgm:pt modelId="{ECEF49D6-C3A7-4F01-B7BC-A2C7192B5E8B}" type="parTrans" cxnId="{BCF4F22F-B2A4-418D-843B-8BF2CEF2F40F}">
      <dgm:prSet/>
      <dgm:spPr/>
      <dgm:t>
        <a:bodyPr/>
        <a:lstStyle/>
        <a:p>
          <a:endParaRPr lang="en-US">
            <a:latin typeface="Century Gothic" panose="020B0502020202020204" pitchFamily="34" charset="0"/>
          </a:endParaRPr>
        </a:p>
      </dgm:t>
    </dgm:pt>
    <dgm:pt modelId="{DC3518DC-CF71-4AB3-A959-51D77D5A319C}" type="sibTrans" cxnId="{BCF4F22F-B2A4-418D-843B-8BF2CEF2F40F}">
      <dgm:prSet/>
      <dgm:spPr/>
      <dgm:t>
        <a:bodyPr/>
        <a:lstStyle/>
        <a:p>
          <a:endParaRPr lang="en-US">
            <a:latin typeface="Century Gothic" panose="020B0502020202020204" pitchFamily="34" charset="0"/>
          </a:endParaRPr>
        </a:p>
      </dgm:t>
    </dgm:pt>
    <dgm:pt modelId="{25E9EF45-1364-4ABC-A0B9-12FCFAF64F29}">
      <dgm:prSet phldrT="[Text]"/>
      <dgm:spPr>
        <a:solidFill>
          <a:srgbClr val="0070C0"/>
        </a:solidFill>
      </dgm:spPr>
      <dgm:t>
        <a:bodyPr/>
        <a:lstStyle/>
        <a:p>
          <a:pPr algn="l" rtl="0">
            <a:buFont typeface="Arial" panose="020B0604020202020204" pitchFamily="34" charset="0"/>
            <a:buChar char="•"/>
          </a:pPr>
          <a:r>
            <a:rPr lang="en-US" dirty="0">
              <a:latin typeface="Century Gothic"/>
            </a:rPr>
            <a:t>Support Around Day of Remembrance</a:t>
          </a:r>
        </a:p>
      </dgm:t>
    </dgm:pt>
    <dgm:pt modelId="{4BA42B5A-40C5-44CF-9244-858EDEF9236A}" type="parTrans" cxnId="{252CB4E2-F103-4812-A495-20E77055D513}">
      <dgm:prSet/>
      <dgm:spPr/>
      <dgm:t>
        <a:bodyPr/>
        <a:lstStyle/>
        <a:p>
          <a:endParaRPr lang="en-US">
            <a:latin typeface="Century Gothic" panose="020B0502020202020204" pitchFamily="34" charset="0"/>
          </a:endParaRPr>
        </a:p>
      </dgm:t>
    </dgm:pt>
    <dgm:pt modelId="{2975F4E5-D761-4D40-AC5B-C1C6FF0D6EB3}" type="sibTrans" cxnId="{252CB4E2-F103-4812-A495-20E77055D513}">
      <dgm:prSet/>
      <dgm:spPr/>
      <dgm:t>
        <a:bodyPr/>
        <a:lstStyle/>
        <a:p>
          <a:endParaRPr lang="en-US">
            <a:latin typeface="Century Gothic" panose="020B0502020202020204" pitchFamily="34" charset="0"/>
          </a:endParaRPr>
        </a:p>
      </dgm:t>
    </dgm:pt>
    <dgm:pt modelId="{024BCBD2-4720-4802-9705-82B2E754E6CC}">
      <dgm:prSet phldrT="[Text]"/>
      <dgm:spPr>
        <a:solidFill>
          <a:srgbClr val="0070C0"/>
        </a:solidFill>
      </dgm:spPr>
      <dgm:t>
        <a:bodyPr/>
        <a:lstStyle/>
        <a:p>
          <a:pPr rtl="0">
            <a:buFont typeface="Arial" panose="020B0604020202020204" pitchFamily="34" charset="0"/>
            <a:buChar char="•"/>
          </a:pPr>
          <a:r>
            <a:rPr lang="en-US">
              <a:latin typeface="Century Gothic"/>
            </a:rPr>
            <a:t>Day of Remembrance</a:t>
          </a:r>
        </a:p>
      </dgm:t>
    </dgm:pt>
    <dgm:pt modelId="{75D8E142-0CDD-42A8-91AD-2CA1163B5669}" type="parTrans" cxnId="{68E4E91E-4C78-4A1B-BB1A-FDE96C952DF7}">
      <dgm:prSet/>
      <dgm:spPr/>
      <dgm:t>
        <a:bodyPr/>
        <a:lstStyle/>
        <a:p>
          <a:endParaRPr lang="en-US">
            <a:latin typeface="Century Gothic" panose="020B0502020202020204" pitchFamily="34" charset="0"/>
          </a:endParaRPr>
        </a:p>
      </dgm:t>
    </dgm:pt>
    <dgm:pt modelId="{E7A4C904-F84E-4E6E-ACB1-B5382929CC40}" type="sibTrans" cxnId="{68E4E91E-4C78-4A1B-BB1A-FDE96C952DF7}">
      <dgm:prSet/>
      <dgm:spPr/>
      <dgm:t>
        <a:bodyPr/>
        <a:lstStyle/>
        <a:p>
          <a:endParaRPr lang="en-US">
            <a:latin typeface="Century Gothic" panose="020B0502020202020204" pitchFamily="34" charset="0"/>
          </a:endParaRPr>
        </a:p>
      </dgm:t>
    </dgm:pt>
    <dgm:pt modelId="{4CB8FED8-3851-455A-AAFA-5C70CAA9629C}">
      <dgm:prSet phldrT="[Text]"/>
      <dgm:spPr>
        <a:solidFill>
          <a:srgbClr val="0070C0"/>
        </a:solidFill>
      </dgm:spPr>
      <dgm:t>
        <a:bodyPr/>
        <a:lstStyle/>
        <a:p>
          <a:pPr algn="l" rtl="0">
            <a:buFont typeface="Arial" panose="020B0604020202020204" pitchFamily="34" charset="0"/>
            <a:buChar char="•"/>
          </a:pPr>
          <a:r>
            <a:rPr lang="en-US">
              <a:latin typeface="Century Gothic"/>
            </a:rPr>
            <a:t>BOLO for Triggering Events Around the Country </a:t>
          </a:r>
        </a:p>
      </dgm:t>
    </dgm:pt>
    <dgm:pt modelId="{3403C6E7-AE07-430B-8EC2-89A619298ED6}" type="parTrans" cxnId="{5ABCA53D-4413-4C49-B323-96FD40DCE06F}">
      <dgm:prSet/>
      <dgm:spPr/>
      <dgm:t>
        <a:bodyPr/>
        <a:lstStyle/>
        <a:p>
          <a:endParaRPr lang="en-US"/>
        </a:p>
      </dgm:t>
    </dgm:pt>
    <dgm:pt modelId="{5C03A12F-C9A1-4480-8954-B17F0ED0D029}" type="sibTrans" cxnId="{5ABCA53D-4413-4C49-B323-96FD40DCE06F}">
      <dgm:prSet/>
      <dgm:spPr/>
      <dgm:t>
        <a:bodyPr/>
        <a:lstStyle/>
        <a:p>
          <a:endParaRPr lang="en-US"/>
        </a:p>
      </dgm:t>
    </dgm:pt>
    <dgm:pt modelId="{E8D27D8D-1473-4172-99DF-90C872A68485}">
      <dgm:prSet phldrT="[Text]"/>
      <dgm:spPr>
        <a:solidFill>
          <a:srgbClr val="0070C0"/>
        </a:solidFill>
      </dgm:spPr>
      <dgm:t>
        <a:bodyPr/>
        <a:lstStyle/>
        <a:p>
          <a:pPr algn="l" rtl="0">
            <a:buFont typeface="Arial" panose="020B0604020202020204" pitchFamily="34" charset="0"/>
            <a:buChar char="•"/>
          </a:pPr>
          <a:r>
            <a:rPr lang="en-US">
              <a:latin typeface="Century Gothic"/>
            </a:rPr>
            <a:t>Attention to Evolving Needs</a:t>
          </a:r>
          <a:endParaRPr lang="en-US"/>
        </a:p>
      </dgm:t>
    </dgm:pt>
    <dgm:pt modelId="{3C83015B-74DC-49FB-90CD-6D02887D1A8D}" type="parTrans" cxnId="{0CE85121-4101-4AC4-84D0-4E4BF2819E55}">
      <dgm:prSet/>
      <dgm:spPr/>
      <dgm:t>
        <a:bodyPr/>
        <a:lstStyle/>
        <a:p>
          <a:endParaRPr lang="en-US"/>
        </a:p>
      </dgm:t>
    </dgm:pt>
    <dgm:pt modelId="{E0550DB7-2BB9-4912-A99B-654D7E35A8D1}" type="sibTrans" cxnId="{0CE85121-4101-4AC4-84D0-4E4BF2819E55}">
      <dgm:prSet/>
      <dgm:spPr/>
      <dgm:t>
        <a:bodyPr/>
        <a:lstStyle/>
        <a:p>
          <a:endParaRPr lang="en-US"/>
        </a:p>
      </dgm:t>
    </dgm:pt>
    <dgm:pt modelId="{87E0A677-2D03-46B5-B466-B19B44C194CF}">
      <dgm:prSet phldrT="[Text]"/>
      <dgm:spPr>
        <a:solidFill>
          <a:srgbClr val="0070C0"/>
        </a:solidFill>
      </dgm:spPr>
      <dgm:t>
        <a:bodyPr/>
        <a:lstStyle/>
        <a:p>
          <a:pPr rtl="0">
            <a:buFont typeface="Arial" panose="020B0604020202020204" pitchFamily="34" charset="0"/>
            <a:buChar char="•"/>
          </a:pPr>
          <a:r>
            <a:rPr lang="en-US" dirty="0">
              <a:latin typeface="Century Gothic"/>
            </a:rPr>
            <a:t>Notable events</a:t>
          </a:r>
        </a:p>
      </dgm:t>
    </dgm:pt>
    <dgm:pt modelId="{C1E0F240-A2C7-4309-9DEB-9122BFCBE1FA}" type="parTrans" cxnId="{6DFB15D4-ADED-4D80-AC76-AF20C6A9583A}">
      <dgm:prSet/>
      <dgm:spPr/>
      <dgm:t>
        <a:bodyPr/>
        <a:lstStyle/>
        <a:p>
          <a:endParaRPr lang="en-US"/>
        </a:p>
      </dgm:t>
    </dgm:pt>
    <dgm:pt modelId="{7278131C-B9BC-4CC1-8ED5-865C5D865C92}" type="sibTrans" cxnId="{6DFB15D4-ADED-4D80-AC76-AF20C6A9583A}">
      <dgm:prSet/>
      <dgm:spPr/>
      <dgm:t>
        <a:bodyPr/>
        <a:lstStyle/>
        <a:p>
          <a:endParaRPr lang="en-US"/>
        </a:p>
      </dgm:t>
    </dgm:pt>
    <dgm:pt modelId="{2A9F8751-8536-4E35-9AB6-2FE65B14ECA0}">
      <dgm:prSet/>
      <dgm:spPr>
        <a:solidFill>
          <a:srgbClr val="0070C0"/>
        </a:solidFill>
      </dgm:spPr>
      <dgm:t>
        <a:bodyPr/>
        <a:lstStyle/>
        <a:p>
          <a:r>
            <a:rPr lang="en-US" b="1" dirty="0"/>
            <a:t>Surrounding Community</a:t>
          </a:r>
        </a:p>
      </dgm:t>
    </dgm:pt>
    <dgm:pt modelId="{AF426812-15CA-46DC-A8C8-625FB1DF3B67}" type="parTrans" cxnId="{E8EB0861-C6E1-42AB-A68F-C49232318510}">
      <dgm:prSet/>
      <dgm:spPr/>
      <dgm:t>
        <a:bodyPr/>
        <a:lstStyle/>
        <a:p>
          <a:endParaRPr lang="en-US"/>
        </a:p>
      </dgm:t>
    </dgm:pt>
    <dgm:pt modelId="{2CAC0B3F-A6DD-4B33-9192-8902A9602FF0}" type="sibTrans" cxnId="{E8EB0861-C6E1-42AB-A68F-C49232318510}">
      <dgm:prSet/>
      <dgm:spPr/>
      <dgm:t>
        <a:bodyPr/>
        <a:lstStyle/>
        <a:p>
          <a:endParaRPr lang="en-US"/>
        </a:p>
      </dgm:t>
    </dgm:pt>
    <dgm:pt modelId="{8C8D770E-0468-4C73-BFE9-FCF2EE59EE25}">
      <dgm:prSet/>
      <dgm:spPr>
        <a:solidFill>
          <a:srgbClr val="0070C0"/>
        </a:solidFill>
      </dgm:spPr>
      <dgm:t>
        <a:bodyPr/>
        <a:lstStyle/>
        <a:p>
          <a:pPr rtl="0"/>
          <a:r>
            <a:rPr lang="en-US" dirty="0">
              <a:latin typeface="Century Gothic" panose="020B0502020202020204"/>
            </a:rPr>
            <a:t>After-action Review </a:t>
          </a:r>
        </a:p>
      </dgm:t>
    </dgm:pt>
    <dgm:pt modelId="{B2467514-BAD0-46FB-9BBB-40BE2573E3DE}" type="parTrans" cxnId="{C7A40D69-FEE9-4F88-B84B-F7BC0AB022A4}">
      <dgm:prSet/>
      <dgm:spPr/>
      <dgm:t>
        <a:bodyPr/>
        <a:lstStyle/>
        <a:p>
          <a:endParaRPr lang="en-US"/>
        </a:p>
      </dgm:t>
    </dgm:pt>
    <dgm:pt modelId="{9B64F844-DA7A-4359-9D3E-1032C2C89F2C}" type="sibTrans" cxnId="{C7A40D69-FEE9-4F88-B84B-F7BC0AB022A4}">
      <dgm:prSet/>
      <dgm:spPr/>
      <dgm:t>
        <a:bodyPr/>
        <a:lstStyle/>
        <a:p>
          <a:endParaRPr lang="en-US"/>
        </a:p>
      </dgm:t>
    </dgm:pt>
    <dgm:pt modelId="{4177D93A-3F58-49C5-8373-A48389726D18}">
      <dgm:prSet/>
      <dgm:spPr>
        <a:solidFill>
          <a:srgbClr val="0070C0"/>
        </a:solidFill>
      </dgm:spPr>
      <dgm:t>
        <a:bodyPr/>
        <a:lstStyle/>
        <a:p>
          <a:endParaRPr lang="en-US"/>
        </a:p>
      </dgm:t>
    </dgm:pt>
    <dgm:pt modelId="{C5A39CDD-3B75-4BC7-9ACF-CB482350E108}" type="parTrans" cxnId="{6867EBDE-BA03-45DC-8BF0-DC607C9D0ABE}">
      <dgm:prSet/>
      <dgm:spPr/>
      <dgm:t>
        <a:bodyPr/>
        <a:lstStyle/>
        <a:p>
          <a:endParaRPr lang="en-US"/>
        </a:p>
      </dgm:t>
    </dgm:pt>
    <dgm:pt modelId="{08A30DD1-AABD-4D6E-A772-909652C9B659}" type="sibTrans" cxnId="{6867EBDE-BA03-45DC-8BF0-DC607C9D0ABE}">
      <dgm:prSet/>
      <dgm:spPr/>
      <dgm:t>
        <a:bodyPr/>
        <a:lstStyle/>
        <a:p>
          <a:endParaRPr lang="en-US"/>
        </a:p>
      </dgm:t>
    </dgm:pt>
    <dgm:pt modelId="{1E000B95-9ADE-4D4C-92D7-D00B21A79BA6}">
      <dgm:prSet phldr="0"/>
      <dgm:spPr>
        <a:solidFill>
          <a:srgbClr val="0070C0"/>
        </a:solidFill>
      </dgm:spPr>
      <dgm:t>
        <a:bodyPr/>
        <a:lstStyle/>
        <a:p>
          <a:pPr algn="l"/>
          <a:r>
            <a:rPr lang="en-US" dirty="0"/>
            <a:t>Support Around Day of Remembrance</a:t>
          </a:r>
        </a:p>
      </dgm:t>
    </dgm:pt>
    <dgm:pt modelId="{72EC46C9-55E9-4193-ACFE-102648257376}" type="parTrans" cxnId="{A75411E3-E929-434E-9F1A-CB6D5CCD6A25}">
      <dgm:prSet/>
      <dgm:spPr/>
      <dgm:t>
        <a:bodyPr/>
        <a:lstStyle/>
        <a:p>
          <a:endParaRPr lang="en-US"/>
        </a:p>
      </dgm:t>
    </dgm:pt>
    <dgm:pt modelId="{4E8ABF82-F473-46E4-B8FF-775261FDB9FF}" type="sibTrans" cxnId="{A75411E3-E929-434E-9F1A-CB6D5CCD6A25}">
      <dgm:prSet/>
      <dgm:spPr/>
      <dgm:t>
        <a:bodyPr/>
        <a:lstStyle/>
        <a:p>
          <a:endParaRPr lang="en-US"/>
        </a:p>
      </dgm:t>
    </dgm:pt>
    <dgm:pt modelId="{EEB453CB-CEEE-4526-814B-39BA3F882670}">
      <dgm:prSet phldr="0"/>
      <dgm:spPr>
        <a:solidFill>
          <a:srgbClr val="0070C0"/>
        </a:solidFill>
      </dgm:spPr>
      <dgm:t>
        <a:bodyPr/>
        <a:lstStyle/>
        <a:p>
          <a:pPr algn="l"/>
          <a:r>
            <a:rPr lang="en-US"/>
            <a:t>Attention to Evolving Needs</a:t>
          </a:r>
        </a:p>
      </dgm:t>
    </dgm:pt>
    <dgm:pt modelId="{BCFA6E81-4868-47F6-B869-BE3C63130047}" type="parTrans" cxnId="{A1011D4B-F09B-4968-B17F-529876A9A6F4}">
      <dgm:prSet/>
      <dgm:spPr/>
      <dgm:t>
        <a:bodyPr/>
        <a:lstStyle/>
        <a:p>
          <a:endParaRPr lang="en-US"/>
        </a:p>
      </dgm:t>
    </dgm:pt>
    <dgm:pt modelId="{1CD22FC7-2405-4BA5-A284-FD2482A19A03}" type="sibTrans" cxnId="{A1011D4B-F09B-4968-B17F-529876A9A6F4}">
      <dgm:prSet/>
      <dgm:spPr/>
      <dgm:t>
        <a:bodyPr/>
        <a:lstStyle/>
        <a:p>
          <a:endParaRPr lang="en-US"/>
        </a:p>
      </dgm:t>
    </dgm:pt>
    <dgm:pt modelId="{FB806CBA-5CE3-40F5-AD46-717857DF47CA}">
      <dgm:prSet phldr="0"/>
      <dgm:spPr>
        <a:solidFill>
          <a:srgbClr val="0070C0"/>
        </a:solidFill>
      </dgm:spPr>
      <dgm:t>
        <a:bodyPr/>
        <a:lstStyle/>
        <a:p>
          <a:r>
            <a:rPr lang="en-US">
              <a:latin typeface="Century Gothic" panose="020B0502020202020204"/>
            </a:rPr>
            <a:t>Reclaiming</a:t>
          </a:r>
          <a:r>
            <a:rPr lang="en-US" b="0">
              <a:latin typeface="Century Gothic" panose="020B0502020202020204"/>
            </a:rPr>
            <a:t> Identity</a:t>
          </a:r>
          <a:endParaRPr lang="en-US"/>
        </a:p>
      </dgm:t>
    </dgm:pt>
    <dgm:pt modelId="{1F670D8E-9114-4A02-91B1-0AE3E0782AE2}" type="parTrans" cxnId="{8B1E986C-AD6B-4B17-A631-98D9AD33A7F2}">
      <dgm:prSet/>
      <dgm:spPr/>
      <dgm:t>
        <a:bodyPr/>
        <a:lstStyle/>
        <a:p>
          <a:endParaRPr lang="en-US"/>
        </a:p>
      </dgm:t>
    </dgm:pt>
    <dgm:pt modelId="{19FF2B49-5EA6-440F-9C55-C4987C05A504}" type="sibTrans" cxnId="{8B1E986C-AD6B-4B17-A631-98D9AD33A7F2}">
      <dgm:prSet/>
      <dgm:spPr/>
      <dgm:t>
        <a:bodyPr/>
        <a:lstStyle/>
        <a:p>
          <a:endParaRPr lang="en-US"/>
        </a:p>
      </dgm:t>
    </dgm:pt>
    <dgm:pt modelId="{75FABBF7-7E07-4C29-9A2A-FA2080B11A5C}">
      <dgm:prSet phldr="0"/>
      <dgm:spPr>
        <a:solidFill>
          <a:srgbClr val="0070C0"/>
        </a:solidFill>
      </dgm:spPr>
      <dgm:t>
        <a:bodyPr/>
        <a:lstStyle/>
        <a:p>
          <a:r>
            <a:rPr lang="en-US">
              <a:latin typeface="Century Gothic" panose="020B0502020202020204"/>
            </a:rPr>
            <a:t>On-going support and development of partnerships</a:t>
          </a:r>
          <a:endParaRPr lang="en-US"/>
        </a:p>
      </dgm:t>
    </dgm:pt>
    <dgm:pt modelId="{B3A6420C-5A4A-494E-8F2A-66D67A53F02D}" type="parTrans" cxnId="{4664DDFE-C4F0-4A42-88D1-6057A1B4AB21}">
      <dgm:prSet/>
      <dgm:spPr/>
      <dgm:t>
        <a:bodyPr/>
        <a:lstStyle/>
        <a:p>
          <a:endParaRPr lang="en-US"/>
        </a:p>
      </dgm:t>
    </dgm:pt>
    <dgm:pt modelId="{91F3B7FB-3CCA-41BF-AF31-D9DC4DD2524A}" type="sibTrans" cxnId="{4664DDFE-C4F0-4A42-88D1-6057A1B4AB21}">
      <dgm:prSet/>
      <dgm:spPr/>
      <dgm:t>
        <a:bodyPr/>
        <a:lstStyle/>
        <a:p>
          <a:endParaRPr lang="en-US"/>
        </a:p>
      </dgm:t>
    </dgm:pt>
    <dgm:pt modelId="{01180061-72FC-4B77-B940-8FC4A8EE5DBD}" type="pres">
      <dgm:prSet presAssocID="{33F38222-CCC5-4786-8E2D-4880F51FCF44}" presName="Name0" presStyleCnt="0">
        <dgm:presLayoutVars>
          <dgm:dir/>
          <dgm:resizeHandles val="exact"/>
        </dgm:presLayoutVars>
      </dgm:prSet>
      <dgm:spPr/>
    </dgm:pt>
    <dgm:pt modelId="{DAE887D7-BCC1-4606-8B5F-714445C3B35B}" type="pres">
      <dgm:prSet presAssocID="{33F38222-CCC5-4786-8E2D-4880F51FCF44}" presName="fgShape" presStyleLbl="fgShp" presStyleIdx="0" presStyleCnt="1"/>
      <dgm:spPr/>
    </dgm:pt>
    <dgm:pt modelId="{37772889-03A9-47EA-B3D8-2ED0383A1DC1}" type="pres">
      <dgm:prSet presAssocID="{33F38222-CCC5-4786-8E2D-4880F51FCF44}" presName="linComp" presStyleCnt="0"/>
      <dgm:spPr/>
    </dgm:pt>
    <dgm:pt modelId="{0C3F124D-3746-4743-A99B-274875C5C283}" type="pres">
      <dgm:prSet presAssocID="{0BBE04DB-97AB-4673-AE58-6C511A007A91}" presName="compNode" presStyleCnt="0"/>
      <dgm:spPr/>
    </dgm:pt>
    <dgm:pt modelId="{11526AC9-5BE0-4255-8517-72471E88F0E8}" type="pres">
      <dgm:prSet presAssocID="{0BBE04DB-97AB-4673-AE58-6C511A007A91}" presName="bkgdShape" presStyleLbl="node1" presStyleIdx="0" presStyleCnt="4" custLinFactNeighborX="6365" custLinFactNeighborY="12725"/>
      <dgm:spPr/>
    </dgm:pt>
    <dgm:pt modelId="{D4303925-91F7-44F2-AED9-83F5930AE7B1}" type="pres">
      <dgm:prSet presAssocID="{0BBE04DB-97AB-4673-AE58-6C511A007A91}" presName="nodeTx" presStyleLbl="node1" presStyleIdx="0" presStyleCnt="4">
        <dgm:presLayoutVars>
          <dgm:bulletEnabled val="1"/>
        </dgm:presLayoutVars>
      </dgm:prSet>
      <dgm:spPr/>
    </dgm:pt>
    <dgm:pt modelId="{AC2B24B8-FA49-4B8B-82C7-3EC78BC610DE}" type="pres">
      <dgm:prSet presAssocID="{0BBE04DB-97AB-4673-AE58-6C511A007A91}" presName="invisiNode" presStyleLbl="node1" presStyleIdx="0" presStyleCnt="4"/>
      <dgm:spPr/>
    </dgm:pt>
    <dgm:pt modelId="{3274D763-93B4-4B0D-A43F-4E61AABBD3FB}" type="pres">
      <dgm:prSet presAssocID="{0BBE04DB-97AB-4673-AE58-6C511A007A91}"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iren with solid fill"/>
        </a:ext>
      </dgm:extLst>
    </dgm:pt>
    <dgm:pt modelId="{1CF3039A-F8EF-4CC6-A27B-23D600A9A03E}" type="pres">
      <dgm:prSet presAssocID="{FE57DA40-F812-4B63-AFD5-4FD491295991}" presName="sibTrans" presStyleLbl="sibTrans2D1" presStyleIdx="0" presStyleCnt="0"/>
      <dgm:spPr/>
    </dgm:pt>
    <dgm:pt modelId="{78F357AC-14DF-4C16-A467-93511817EFA6}" type="pres">
      <dgm:prSet presAssocID="{3D95ADD1-0F2D-4BAA-9A4B-E5BEB510BDC9}" presName="compNode" presStyleCnt="0"/>
      <dgm:spPr/>
    </dgm:pt>
    <dgm:pt modelId="{0291CC88-427B-4CE5-ACA4-902E0D7B3594}" type="pres">
      <dgm:prSet presAssocID="{3D95ADD1-0F2D-4BAA-9A4B-E5BEB510BDC9}" presName="bkgdShape" presStyleLbl="node1" presStyleIdx="1" presStyleCnt="4" custLinFactNeighborX="4805" custLinFactNeighborY="12725"/>
      <dgm:spPr/>
    </dgm:pt>
    <dgm:pt modelId="{A4C70EFB-3028-457E-9019-24A4E586A1E4}" type="pres">
      <dgm:prSet presAssocID="{3D95ADD1-0F2D-4BAA-9A4B-E5BEB510BDC9}" presName="nodeTx" presStyleLbl="node1" presStyleIdx="1" presStyleCnt="4">
        <dgm:presLayoutVars>
          <dgm:bulletEnabled val="1"/>
        </dgm:presLayoutVars>
      </dgm:prSet>
      <dgm:spPr/>
    </dgm:pt>
    <dgm:pt modelId="{5C7CAD3B-1B58-40F2-A7B5-D3346050830B}" type="pres">
      <dgm:prSet presAssocID="{3D95ADD1-0F2D-4BAA-9A4B-E5BEB510BDC9}" presName="invisiNode" presStyleLbl="node1" presStyleIdx="1" presStyleCnt="4"/>
      <dgm:spPr/>
    </dgm:pt>
    <dgm:pt modelId="{EF8AAD77-802C-4827-BA12-B7597E6487FC}" type="pres">
      <dgm:prSet presAssocID="{3D95ADD1-0F2D-4BAA-9A4B-E5BEB510BDC9}" presName="imagNode" presStyleLbl="fgImgPlac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ome1 with solid fill"/>
        </a:ext>
      </dgm:extLst>
    </dgm:pt>
    <dgm:pt modelId="{7F3D8F8F-49C3-49B3-A6B0-9EC330C81A08}" type="pres">
      <dgm:prSet presAssocID="{CEDA35EE-7F07-449C-BDBB-CA8C19062217}" presName="sibTrans" presStyleLbl="sibTrans2D1" presStyleIdx="0" presStyleCnt="0"/>
      <dgm:spPr/>
    </dgm:pt>
    <dgm:pt modelId="{D0767A40-C0F4-4185-8528-CAD94D1A39CC}" type="pres">
      <dgm:prSet presAssocID="{12941398-9543-4040-9224-22CE9151CFDF}" presName="compNode" presStyleCnt="0"/>
      <dgm:spPr/>
    </dgm:pt>
    <dgm:pt modelId="{94F5FDF4-8010-48FC-B4CF-AB546D542F46}" type="pres">
      <dgm:prSet presAssocID="{12941398-9543-4040-9224-22CE9151CFDF}" presName="bkgdShape" presStyleLbl="node1" presStyleIdx="2" presStyleCnt="4" custLinFactNeighborX="6429" custLinFactNeighborY="12725"/>
      <dgm:spPr/>
    </dgm:pt>
    <dgm:pt modelId="{479305BA-9538-4E70-A2BB-ADDA5298C7D6}" type="pres">
      <dgm:prSet presAssocID="{12941398-9543-4040-9224-22CE9151CFDF}" presName="nodeTx" presStyleLbl="node1" presStyleIdx="2" presStyleCnt="4">
        <dgm:presLayoutVars>
          <dgm:bulletEnabled val="1"/>
        </dgm:presLayoutVars>
      </dgm:prSet>
      <dgm:spPr/>
    </dgm:pt>
    <dgm:pt modelId="{52B2F6A1-A1CD-4D16-B790-E507EE694D65}" type="pres">
      <dgm:prSet presAssocID="{12941398-9543-4040-9224-22CE9151CFDF}" presName="invisiNode" presStyleLbl="node1" presStyleIdx="2" presStyleCnt="4"/>
      <dgm:spPr/>
    </dgm:pt>
    <dgm:pt modelId="{F34F9F10-42B8-4237-A939-32D2DEE17A44}" type="pres">
      <dgm:prSet presAssocID="{12941398-9543-4040-9224-22CE9151CFDF}" presName="imagNode"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egaphone1 with solid fill"/>
        </a:ext>
      </dgm:extLst>
    </dgm:pt>
    <dgm:pt modelId="{B1E7E3D8-B2EF-4AA1-80EF-9C65EF64CCBE}" type="pres">
      <dgm:prSet presAssocID="{DC3518DC-CF71-4AB3-A959-51D77D5A319C}" presName="sibTrans" presStyleLbl="sibTrans2D1" presStyleIdx="0" presStyleCnt="0"/>
      <dgm:spPr/>
    </dgm:pt>
    <dgm:pt modelId="{1BDCF25D-7681-40D4-9607-4A8DD12D2044}" type="pres">
      <dgm:prSet presAssocID="{2A9F8751-8536-4E35-9AB6-2FE65B14ECA0}" presName="compNode" presStyleCnt="0"/>
      <dgm:spPr/>
    </dgm:pt>
    <dgm:pt modelId="{8A48AD4E-5F62-40CD-841F-4F804CC5F027}" type="pres">
      <dgm:prSet presAssocID="{2A9F8751-8536-4E35-9AB6-2FE65B14ECA0}" presName="bkgdShape" presStyleLbl="node1" presStyleIdx="3" presStyleCnt="4" custLinFactNeighborX="3589" custLinFactNeighborY="12725"/>
      <dgm:spPr/>
    </dgm:pt>
    <dgm:pt modelId="{1E42E2C0-FC3A-49AE-9B6A-C6D9F76C0693}" type="pres">
      <dgm:prSet presAssocID="{2A9F8751-8536-4E35-9AB6-2FE65B14ECA0}" presName="nodeTx" presStyleLbl="node1" presStyleIdx="3" presStyleCnt="4">
        <dgm:presLayoutVars>
          <dgm:bulletEnabled val="1"/>
        </dgm:presLayoutVars>
      </dgm:prSet>
      <dgm:spPr/>
    </dgm:pt>
    <dgm:pt modelId="{209412B7-A868-4343-9E54-A578C2CB3DA9}" type="pres">
      <dgm:prSet presAssocID="{2A9F8751-8536-4E35-9AB6-2FE65B14ECA0}" presName="invisiNode" presStyleLbl="node1" presStyleIdx="3" presStyleCnt="4"/>
      <dgm:spPr/>
    </dgm:pt>
    <dgm:pt modelId="{2B9D0B41-1BB8-4D4D-80F8-2F331457CB8C}" type="pres">
      <dgm:prSet presAssocID="{2A9F8751-8536-4E35-9AB6-2FE65B14ECA0}" presName="imagNode" presStyleLbl="fgImgPlace1" presStyleIdx="3" presStyleCnt="4" custLinFactNeighborX="227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ircular flowchart with solid fill"/>
        </a:ext>
      </dgm:extLst>
    </dgm:pt>
  </dgm:ptLst>
  <dgm:cxnLst>
    <dgm:cxn modelId="{92E2A106-035A-4FD1-AA98-B656E283A0CD}" type="presOf" srcId="{8C8D770E-0468-4C73-BFE9-FCF2EE59EE25}" destId="{8A48AD4E-5F62-40CD-841F-4F804CC5F027}" srcOrd="0" destOrd="1" presId="urn:microsoft.com/office/officeart/2005/8/layout/hList7"/>
    <dgm:cxn modelId="{C9DF7B11-D4BB-4B8B-9B17-74B46C84D0E5}" type="presOf" srcId="{024BCBD2-4720-4802-9705-82B2E754E6CC}" destId="{479305BA-9538-4E70-A2BB-ADDA5298C7D6}" srcOrd="1" destOrd="1" presId="urn:microsoft.com/office/officeart/2005/8/layout/hList7"/>
    <dgm:cxn modelId="{48EC3114-B9D9-45B9-8379-4E98C5544582}" type="presOf" srcId="{EEB453CB-CEEE-4526-814B-39BA3F882670}" destId="{11526AC9-5BE0-4255-8517-72471E88F0E8}" srcOrd="0" destOrd="2" presId="urn:microsoft.com/office/officeart/2005/8/layout/hList7"/>
    <dgm:cxn modelId="{E433071B-B466-4C0E-8C53-202D0BAB7F4E}" type="presOf" srcId="{4177D93A-3F58-49C5-8373-A48389726D18}" destId="{8A48AD4E-5F62-40CD-841F-4F804CC5F027}" srcOrd="0" destOrd="3" presId="urn:microsoft.com/office/officeart/2005/8/layout/hList7"/>
    <dgm:cxn modelId="{9CB5321B-255A-428E-8EC6-FC488973A557}" type="presOf" srcId="{87E0A677-2D03-46B5-B466-B19B44C194CF}" destId="{479305BA-9538-4E70-A2BB-ADDA5298C7D6}" srcOrd="1" destOrd="2" presId="urn:microsoft.com/office/officeart/2005/8/layout/hList7"/>
    <dgm:cxn modelId="{68E4E91E-4C78-4A1B-BB1A-FDE96C952DF7}" srcId="{12941398-9543-4040-9224-22CE9151CFDF}" destId="{024BCBD2-4720-4802-9705-82B2E754E6CC}" srcOrd="0" destOrd="0" parTransId="{75D8E142-0CDD-42A8-91AD-2CA1163B5669}" sibTransId="{E7A4C904-F84E-4E6E-ACB1-B5382929CC40}"/>
    <dgm:cxn modelId="{0CE85121-4101-4AC4-84D0-4E4BF2819E55}" srcId="{3D95ADD1-0F2D-4BAA-9A4B-E5BEB510BDC9}" destId="{E8D27D8D-1473-4172-99DF-90C872A68485}" srcOrd="1" destOrd="0" parTransId="{3C83015B-74DC-49FB-90CD-6D02887D1A8D}" sibTransId="{E0550DB7-2BB9-4912-A99B-654D7E35A8D1}"/>
    <dgm:cxn modelId="{DA8F1C2B-DAAE-4F5A-B395-0BB42DAE7C3D}" type="presOf" srcId="{E8D27D8D-1473-4172-99DF-90C872A68485}" destId="{A4C70EFB-3028-457E-9019-24A4E586A1E4}" srcOrd="1" destOrd="2" presId="urn:microsoft.com/office/officeart/2005/8/layout/hList7"/>
    <dgm:cxn modelId="{20EAF32B-0FF6-4B65-BD89-BCDBE003DC2C}" srcId="{33F38222-CCC5-4786-8E2D-4880F51FCF44}" destId="{0BBE04DB-97AB-4673-AE58-6C511A007A91}" srcOrd="0" destOrd="0" parTransId="{AA5AA26D-8686-464A-B605-86785F5DDC70}" sibTransId="{FE57DA40-F812-4B63-AFD5-4FD491295991}"/>
    <dgm:cxn modelId="{BCF4F22F-B2A4-418D-843B-8BF2CEF2F40F}" srcId="{33F38222-CCC5-4786-8E2D-4880F51FCF44}" destId="{12941398-9543-4040-9224-22CE9151CFDF}" srcOrd="2" destOrd="0" parTransId="{ECEF49D6-C3A7-4F01-B7BC-A2C7192B5E8B}" sibTransId="{DC3518DC-CF71-4AB3-A959-51D77D5A319C}"/>
    <dgm:cxn modelId="{F5308239-F860-48C7-8CC7-A12A7538D09D}" type="presOf" srcId="{0BBE04DB-97AB-4673-AE58-6C511A007A91}" destId="{11526AC9-5BE0-4255-8517-72471E88F0E8}" srcOrd="0" destOrd="0" presId="urn:microsoft.com/office/officeart/2005/8/layout/hList7"/>
    <dgm:cxn modelId="{5ABCA53D-4413-4C49-B323-96FD40DCE06F}" srcId="{0BBE04DB-97AB-4673-AE58-6C511A007A91}" destId="{4CB8FED8-3851-455A-AAFA-5C70CAA9629C}" srcOrd="2" destOrd="0" parTransId="{3403C6E7-AE07-430B-8EC2-89A619298ED6}" sibTransId="{5C03A12F-C9A1-4480-8954-B17F0ED0D029}"/>
    <dgm:cxn modelId="{E8EB0861-C6E1-42AB-A68F-C49232318510}" srcId="{33F38222-CCC5-4786-8E2D-4880F51FCF44}" destId="{2A9F8751-8536-4E35-9AB6-2FE65B14ECA0}" srcOrd="3" destOrd="0" parTransId="{AF426812-15CA-46DC-A8C8-625FB1DF3B67}" sibTransId="{2CAC0B3F-A6DD-4B33-9192-8902A9602FF0}"/>
    <dgm:cxn modelId="{345B3C44-77C5-44AE-AB46-0506AED64B82}" type="presOf" srcId="{3D95ADD1-0F2D-4BAA-9A4B-E5BEB510BDC9}" destId="{A4C70EFB-3028-457E-9019-24A4E586A1E4}" srcOrd="1" destOrd="0" presId="urn:microsoft.com/office/officeart/2005/8/layout/hList7"/>
    <dgm:cxn modelId="{A16F1146-3CA8-4E7A-B635-3C093A597BD8}" type="presOf" srcId="{CEDA35EE-7F07-449C-BDBB-CA8C19062217}" destId="{7F3D8F8F-49C3-49B3-A6B0-9EC330C81A08}" srcOrd="0" destOrd="0" presId="urn:microsoft.com/office/officeart/2005/8/layout/hList7"/>
    <dgm:cxn modelId="{792EEE68-D8BC-4B74-B01C-D6109EB17939}" type="presOf" srcId="{4CB8FED8-3851-455A-AAFA-5C70CAA9629C}" destId="{D4303925-91F7-44F2-AED9-83F5930AE7B1}" srcOrd="1" destOrd="3" presId="urn:microsoft.com/office/officeart/2005/8/layout/hList7"/>
    <dgm:cxn modelId="{C7A40D69-FEE9-4F88-B84B-F7BC0AB022A4}" srcId="{2A9F8751-8536-4E35-9AB6-2FE65B14ECA0}" destId="{8C8D770E-0468-4C73-BFE9-FCF2EE59EE25}" srcOrd="0" destOrd="0" parTransId="{B2467514-BAD0-46FB-9BBB-40BE2573E3DE}" sibTransId="{9B64F844-DA7A-4359-9D3E-1032C2C89F2C}"/>
    <dgm:cxn modelId="{A1011D4B-F09B-4968-B17F-529876A9A6F4}" srcId="{0BBE04DB-97AB-4673-AE58-6C511A007A91}" destId="{EEB453CB-CEEE-4526-814B-39BA3F882670}" srcOrd="1" destOrd="0" parTransId="{BCFA6E81-4868-47F6-B869-BE3C63130047}" sibTransId="{1CD22FC7-2405-4BA5-A284-FD2482A19A03}"/>
    <dgm:cxn modelId="{F79B1F4B-06AE-4659-8305-D563CCAD2030}" srcId="{33F38222-CCC5-4786-8E2D-4880F51FCF44}" destId="{3D95ADD1-0F2D-4BAA-9A4B-E5BEB510BDC9}" srcOrd="1" destOrd="0" parTransId="{F9EF9784-37F2-47A5-AA14-1F4BF5CC2D5E}" sibTransId="{CEDA35EE-7F07-449C-BDBB-CA8C19062217}"/>
    <dgm:cxn modelId="{7A675B4C-7DC6-4AB3-BB76-63BCE0DE8B91}" type="presOf" srcId="{12941398-9543-4040-9224-22CE9151CFDF}" destId="{479305BA-9538-4E70-A2BB-ADDA5298C7D6}" srcOrd="1" destOrd="0" presId="urn:microsoft.com/office/officeart/2005/8/layout/hList7"/>
    <dgm:cxn modelId="{8B1E986C-AD6B-4B17-A631-98D9AD33A7F2}" srcId="{12941398-9543-4040-9224-22CE9151CFDF}" destId="{FB806CBA-5CE3-40F5-AD46-717857DF47CA}" srcOrd="2" destOrd="0" parTransId="{1F670D8E-9114-4A02-91B1-0AE3E0782AE2}" sibTransId="{19FF2B49-5EA6-440F-9C55-C4987C05A504}"/>
    <dgm:cxn modelId="{2A633372-8290-4FC3-B3E6-5A6DD6FC8277}" type="presOf" srcId="{12941398-9543-4040-9224-22CE9151CFDF}" destId="{94F5FDF4-8010-48FC-B4CF-AB546D542F46}" srcOrd="0" destOrd="0" presId="urn:microsoft.com/office/officeart/2005/8/layout/hList7"/>
    <dgm:cxn modelId="{BE498279-E186-4311-A21A-6450F06D9A80}" type="presOf" srcId="{FE57DA40-F812-4B63-AFD5-4FD491295991}" destId="{1CF3039A-F8EF-4CC6-A27B-23D600A9A03E}" srcOrd="0" destOrd="0" presId="urn:microsoft.com/office/officeart/2005/8/layout/hList7"/>
    <dgm:cxn modelId="{2EBE7881-D90F-4270-988F-B8277A58CCDD}" type="presOf" srcId="{0BBE04DB-97AB-4673-AE58-6C511A007A91}" destId="{D4303925-91F7-44F2-AED9-83F5930AE7B1}" srcOrd="1" destOrd="0" presId="urn:microsoft.com/office/officeart/2005/8/layout/hList7"/>
    <dgm:cxn modelId="{D19DEC8C-E256-4C3A-9390-99916625C34C}" type="presOf" srcId="{25E9EF45-1364-4ABC-A0B9-12FCFAF64F29}" destId="{0291CC88-427B-4CE5-ACA4-902E0D7B3594}" srcOrd="0" destOrd="1" presId="urn:microsoft.com/office/officeart/2005/8/layout/hList7"/>
    <dgm:cxn modelId="{DD16DD8D-20A1-45FE-B8CF-30CEAEF92C2B}" type="presOf" srcId="{EEB453CB-CEEE-4526-814B-39BA3F882670}" destId="{D4303925-91F7-44F2-AED9-83F5930AE7B1}" srcOrd="1" destOrd="2" presId="urn:microsoft.com/office/officeart/2005/8/layout/hList7"/>
    <dgm:cxn modelId="{AB2C58A3-242E-4F4E-B6D2-DC3C40E1B779}" type="presOf" srcId="{33F38222-CCC5-4786-8E2D-4880F51FCF44}" destId="{01180061-72FC-4B77-B940-8FC4A8EE5DBD}" srcOrd="0" destOrd="0" presId="urn:microsoft.com/office/officeart/2005/8/layout/hList7"/>
    <dgm:cxn modelId="{2DBB8FA4-BD18-4AA0-BEC2-496824160A4E}" type="presOf" srcId="{2A9F8751-8536-4E35-9AB6-2FE65B14ECA0}" destId="{1E42E2C0-FC3A-49AE-9B6A-C6D9F76C0693}" srcOrd="1" destOrd="0" presId="urn:microsoft.com/office/officeart/2005/8/layout/hList7"/>
    <dgm:cxn modelId="{E0B546B0-E69D-4F45-935B-9EDC47705A16}" type="presOf" srcId="{2A9F8751-8536-4E35-9AB6-2FE65B14ECA0}" destId="{8A48AD4E-5F62-40CD-841F-4F804CC5F027}" srcOrd="0" destOrd="0" presId="urn:microsoft.com/office/officeart/2005/8/layout/hList7"/>
    <dgm:cxn modelId="{784A56B3-13FC-4145-8E8C-8762A58A9EB9}" type="presOf" srcId="{75FABBF7-7E07-4C29-9A2A-FA2080B11A5C}" destId="{1E42E2C0-FC3A-49AE-9B6A-C6D9F76C0693}" srcOrd="1" destOrd="2" presId="urn:microsoft.com/office/officeart/2005/8/layout/hList7"/>
    <dgm:cxn modelId="{A6A9DEB9-1EA8-4093-A7B5-2EA1020E6972}" type="presOf" srcId="{FB806CBA-5CE3-40F5-AD46-717857DF47CA}" destId="{94F5FDF4-8010-48FC-B4CF-AB546D542F46}" srcOrd="0" destOrd="3" presId="urn:microsoft.com/office/officeart/2005/8/layout/hList7"/>
    <dgm:cxn modelId="{E7263ABB-40ED-424F-B8E3-48922E4C79E8}" type="presOf" srcId="{E8D27D8D-1473-4172-99DF-90C872A68485}" destId="{0291CC88-427B-4CE5-ACA4-902E0D7B3594}" srcOrd="0" destOrd="2" presId="urn:microsoft.com/office/officeart/2005/8/layout/hList7"/>
    <dgm:cxn modelId="{567B0CBC-4FFF-447E-B31A-DBD6124EB014}" type="presOf" srcId="{8C8D770E-0468-4C73-BFE9-FCF2EE59EE25}" destId="{1E42E2C0-FC3A-49AE-9B6A-C6D9F76C0693}" srcOrd="1" destOrd="1" presId="urn:microsoft.com/office/officeart/2005/8/layout/hList7"/>
    <dgm:cxn modelId="{B44117C4-D796-411D-AEFD-999D1987AA62}" type="presOf" srcId="{1E000B95-9ADE-4D4C-92D7-D00B21A79BA6}" destId="{D4303925-91F7-44F2-AED9-83F5930AE7B1}" srcOrd="1" destOrd="1" presId="urn:microsoft.com/office/officeart/2005/8/layout/hList7"/>
    <dgm:cxn modelId="{B3FB41CC-F36D-4668-A9E9-0A868C263FEA}" type="presOf" srcId="{75FABBF7-7E07-4C29-9A2A-FA2080B11A5C}" destId="{8A48AD4E-5F62-40CD-841F-4F804CC5F027}" srcOrd="0" destOrd="2" presId="urn:microsoft.com/office/officeart/2005/8/layout/hList7"/>
    <dgm:cxn modelId="{3C3F5ECE-FE83-4EAA-BD1C-312A6968EC5C}" type="presOf" srcId="{024BCBD2-4720-4802-9705-82B2E754E6CC}" destId="{94F5FDF4-8010-48FC-B4CF-AB546D542F46}" srcOrd="0" destOrd="1" presId="urn:microsoft.com/office/officeart/2005/8/layout/hList7"/>
    <dgm:cxn modelId="{6DFB15D4-ADED-4D80-AC76-AF20C6A9583A}" srcId="{12941398-9543-4040-9224-22CE9151CFDF}" destId="{87E0A677-2D03-46B5-B466-B19B44C194CF}" srcOrd="1" destOrd="0" parTransId="{C1E0F240-A2C7-4309-9DEB-9122BFCBE1FA}" sibTransId="{7278131C-B9BC-4CC1-8ED5-865C5D865C92}"/>
    <dgm:cxn modelId="{6867EBDE-BA03-45DC-8BF0-DC607C9D0ABE}" srcId="{2A9F8751-8536-4E35-9AB6-2FE65B14ECA0}" destId="{4177D93A-3F58-49C5-8373-A48389726D18}" srcOrd="2" destOrd="0" parTransId="{C5A39CDD-3B75-4BC7-9ACF-CB482350E108}" sibTransId="{08A30DD1-AABD-4D6E-A772-909652C9B659}"/>
    <dgm:cxn modelId="{93999DE2-2B37-4CB6-B1BE-9EACC6C30CE3}" type="presOf" srcId="{87E0A677-2D03-46B5-B466-B19B44C194CF}" destId="{94F5FDF4-8010-48FC-B4CF-AB546D542F46}" srcOrd="0" destOrd="2" presId="urn:microsoft.com/office/officeart/2005/8/layout/hList7"/>
    <dgm:cxn modelId="{252CB4E2-F103-4812-A495-20E77055D513}" srcId="{3D95ADD1-0F2D-4BAA-9A4B-E5BEB510BDC9}" destId="{25E9EF45-1364-4ABC-A0B9-12FCFAF64F29}" srcOrd="0" destOrd="0" parTransId="{4BA42B5A-40C5-44CF-9244-858EDEF9236A}" sibTransId="{2975F4E5-D761-4D40-AC5B-C1C6FF0D6EB3}"/>
    <dgm:cxn modelId="{A75411E3-E929-434E-9F1A-CB6D5CCD6A25}" srcId="{0BBE04DB-97AB-4673-AE58-6C511A007A91}" destId="{1E000B95-9ADE-4D4C-92D7-D00B21A79BA6}" srcOrd="0" destOrd="0" parTransId="{72EC46C9-55E9-4193-ACFE-102648257376}" sibTransId="{4E8ABF82-F473-46E4-B8FF-775261FDB9FF}"/>
    <dgm:cxn modelId="{BB21C3E4-DE47-449D-85BF-ED7DCDE107FA}" type="presOf" srcId="{3D95ADD1-0F2D-4BAA-9A4B-E5BEB510BDC9}" destId="{0291CC88-427B-4CE5-ACA4-902E0D7B3594}" srcOrd="0" destOrd="0" presId="urn:microsoft.com/office/officeart/2005/8/layout/hList7"/>
    <dgm:cxn modelId="{4971FFE5-7FD8-4148-B1A9-5131651C387C}" type="presOf" srcId="{25E9EF45-1364-4ABC-A0B9-12FCFAF64F29}" destId="{A4C70EFB-3028-457E-9019-24A4E586A1E4}" srcOrd="1" destOrd="1" presId="urn:microsoft.com/office/officeart/2005/8/layout/hList7"/>
    <dgm:cxn modelId="{070014E9-7398-43BE-8F52-8648EBBE9BEB}" type="presOf" srcId="{DC3518DC-CF71-4AB3-A959-51D77D5A319C}" destId="{B1E7E3D8-B2EF-4AA1-80EF-9C65EF64CCBE}" srcOrd="0" destOrd="0" presId="urn:microsoft.com/office/officeart/2005/8/layout/hList7"/>
    <dgm:cxn modelId="{758F59F1-3734-48DE-BC73-56999AC37297}" type="presOf" srcId="{4177D93A-3F58-49C5-8373-A48389726D18}" destId="{1E42E2C0-FC3A-49AE-9B6A-C6D9F76C0693}" srcOrd="1" destOrd="3" presId="urn:microsoft.com/office/officeart/2005/8/layout/hList7"/>
    <dgm:cxn modelId="{EB356DF2-7A87-465D-97CE-7D29F894CF9C}" type="presOf" srcId="{FB806CBA-5CE3-40F5-AD46-717857DF47CA}" destId="{479305BA-9538-4E70-A2BB-ADDA5298C7D6}" srcOrd="1" destOrd="3" presId="urn:microsoft.com/office/officeart/2005/8/layout/hList7"/>
    <dgm:cxn modelId="{62A22FF8-4633-4754-9A2C-84E7EDCFBC7D}" type="presOf" srcId="{1E000B95-9ADE-4D4C-92D7-D00B21A79BA6}" destId="{11526AC9-5BE0-4255-8517-72471E88F0E8}" srcOrd="0" destOrd="1" presId="urn:microsoft.com/office/officeart/2005/8/layout/hList7"/>
    <dgm:cxn modelId="{760E88FC-CD7E-455C-8A7C-921A2041401C}" type="presOf" srcId="{4CB8FED8-3851-455A-AAFA-5C70CAA9629C}" destId="{11526AC9-5BE0-4255-8517-72471E88F0E8}" srcOrd="0" destOrd="3" presId="urn:microsoft.com/office/officeart/2005/8/layout/hList7"/>
    <dgm:cxn modelId="{4664DDFE-C4F0-4A42-88D1-6057A1B4AB21}" srcId="{2A9F8751-8536-4E35-9AB6-2FE65B14ECA0}" destId="{75FABBF7-7E07-4C29-9A2A-FA2080B11A5C}" srcOrd="1" destOrd="0" parTransId="{B3A6420C-5A4A-494E-8F2A-66D67A53F02D}" sibTransId="{91F3B7FB-3CCA-41BF-AF31-D9DC4DD2524A}"/>
    <dgm:cxn modelId="{DDCDB9A5-CAB4-4093-AF1D-31C884211955}" type="presParOf" srcId="{01180061-72FC-4B77-B940-8FC4A8EE5DBD}" destId="{DAE887D7-BCC1-4606-8B5F-714445C3B35B}" srcOrd="0" destOrd="0" presId="urn:microsoft.com/office/officeart/2005/8/layout/hList7"/>
    <dgm:cxn modelId="{BF037C92-C38C-4B96-AE3E-9E635647AF18}" type="presParOf" srcId="{01180061-72FC-4B77-B940-8FC4A8EE5DBD}" destId="{37772889-03A9-47EA-B3D8-2ED0383A1DC1}" srcOrd="1" destOrd="0" presId="urn:microsoft.com/office/officeart/2005/8/layout/hList7"/>
    <dgm:cxn modelId="{9B758A62-2FC9-49E4-8101-FF2C49C5E45D}" type="presParOf" srcId="{37772889-03A9-47EA-B3D8-2ED0383A1DC1}" destId="{0C3F124D-3746-4743-A99B-274875C5C283}" srcOrd="0" destOrd="0" presId="urn:microsoft.com/office/officeart/2005/8/layout/hList7"/>
    <dgm:cxn modelId="{CBBFAA8D-6C20-4B51-BFDA-601ABCC54E87}" type="presParOf" srcId="{0C3F124D-3746-4743-A99B-274875C5C283}" destId="{11526AC9-5BE0-4255-8517-72471E88F0E8}" srcOrd="0" destOrd="0" presId="urn:microsoft.com/office/officeart/2005/8/layout/hList7"/>
    <dgm:cxn modelId="{0F712374-8002-4E3B-A8C2-F00900C8AA80}" type="presParOf" srcId="{0C3F124D-3746-4743-A99B-274875C5C283}" destId="{D4303925-91F7-44F2-AED9-83F5930AE7B1}" srcOrd="1" destOrd="0" presId="urn:microsoft.com/office/officeart/2005/8/layout/hList7"/>
    <dgm:cxn modelId="{86E41BF5-8521-478C-968D-583259DC5097}" type="presParOf" srcId="{0C3F124D-3746-4743-A99B-274875C5C283}" destId="{AC2B24B8-FA49-4B8B-82C7-3EC78BC610DE}" srcOrd="2" destOrd="0" presId="urn:microsoft.com/office/officeart/2005/8/layout/hList7"/>
    <dgm:cxn modelId="{7AF1891B-455A-43D7-B96B-6D6D6B3C9EEF}" type="presParOf" srcId="{0C3F124D-3746-4743-A99B-274875C5C283}" destId="{3274D763-93B4-4B0D-A43F-4E61AABBD3FB}" srcOrd="3" destOrd="0" presId="urn:microsoft.com/office/officeart/2005/8/layout/hList7"/>
    <dgm:cxn modelId="{0D657761-50E2-4695-8637-86ABAA8BD05C}" type="presParOf" srcId="{37772889-03A9-47EA-B3D8-2ED0383A1DC1}" destId="{1CF3039A-F8EF-4CC6-A27B-23D600A9A03E}" srcOrd="1" destOrd="0" presId="urn:microsoft.com/office/officeart/2005/8/layout/hList7"/>
    <dgm:cxn modelId="{432D3EA1-695F-48BC-A99D-1F0D737086AB}" type="presParOf" srcId="{37772889-03A9-47EA-B3D8-2ED0383A1DC1}" destId="{78F357AC-14DF-4C16-A467-93511817EFA6}" srcOrd="2" destOrd="0" presId="urn:microsoft.com/office/officeart/2005/8/layout/hList7"/>
    <dgm:cxn modelId="{3563F815-1C8A-42ED-9769-EE9E4D10C7E9}" type="presParOf" srcId="{78F357AC-14DF-4C16-A467-93511817EFA6}" destId="{0291CC88-427B-4CE5-ACA4-902E0D7B3594}" srcOrd="0" destOrd="0" presId="urn:microsoft.com/office/officeart/2005/8/layout/hList7"/>
    <dgm:cxn modelId="{A5536D9A-3D9F-4019-BA57-6C0C19331351}" type="presParOf" srcId="{78F357AC-14DF-4C16-A467-93511817EFA6}" destId="{A4C70EFB-3028-457E-9019-24A4E586A1E4}" srcOrd="1" destOrd="0" presId="urn:microsoft.com/office/officeart/2005/8/layout/hList7"/>
    <dgm:cxn modelId="{C098CF03-CC1D-45F4-91D4-3E07C09AF062}" type="presParOf" srcId="{78F357AC-14DF-4C16-A467-93511817EFA6}" destId="{5C7CAD3B-1B58-40F2-A7B5-D3346050830B}" srcOrd="2" destOrd="0" presId="urn:microsoft.com/office/officeart/2005/8/layout/hList7"/>
    <dgm:cxn modelId="{157B2D49-40FD-4C65-A6E2-6FE25847CB40}" type="presParOf" srcId="{78F357AC-14DF-4C16-A467-93511817EFA6}" destId="{EF8AAD77-802C-4827-BA12-B7597E6487FC}" srcOrd="3" destOrd="0" presId="urn:microsoft.com/office/officeart/2005/8/layout/hList7"/>
    <dgm:cxn modelId="{4EAB5CDA-5CCE-4784-85A4-DCDFF7E19E3C}" type="presParOf" srcId="{37772889-03A9-47EA-B3D8-2ED0383A1DC1}" destId="{7F3D8F8F-49C3-49B3-A6B0-9EC330C81A08}" srcOrd="3" destOrd="0" presId="urn:microsoft.com/office/officeart/2005/8/layout/hList7"/>
    <dgm:cxn modelId="{0A1B80FC-B95B-4811-9887-92AAC8D27048}" type="presParOf" srcId="{37772889-03A9-47EA-B3D8-2ED0383A1DC1}" destId="{D0767A40-C0F4-4185-8528-CAD94D1A39CC}" srcOrd="4" destOrd="0" presId="urn:microsoft.com/office/officeart/2005/8/layout/hList7"/>
    <dgm:cxn modelId="{CD8D9D28-2AEA-4D96-8498-F95945AC4ABB}" type="presParOf" srcId="{D0767A40-C0F4-4185-8528-CAD94D1A39CC}" destId="{94F5FDF4-8010-48FC-B4CF-AB546D542F46}" srcOrd="0" destOrd="0" presId="urn:microsoft.com/office/officeart/2005/8/layout/hList7"/>
    <dgm:cxn modelId="{19A27739-4659-4C9C-BFA6-C1DDECAACF87}" type="presParOf" srcId="{D0767A40-C0F4-4185-8528-CAD94D1A39CC}" destId="{479305BA-9538-4E70-A2BB-ADDA5298C7D6}" srcOrd="1" destOrd="0" presId="urn:microsoft.com/office/officeart/2005/8/layout/hList7"/>
    <dgm:cxn modelId="{0D363472-1301-4056-B339-5930F6AD04E5}" type="presParOf" srcId="{D0767A40-C0F4-4185-8528-CAD94D1A39CC}" destId="{52B2F6A1-A1CD-4D16-B790-E507EE694D65}" srcOrd="2" destOrd="0" presId="urn:microsoft.com/office/officeart/2005/8/layout/hList7"/>
    <dgm:cxn modelId="{A8CD7785-3D88-4FEC-B3B7-87BB1640E26F}" type="presParOf" srcId="{D0767A40-C0F4-4185-8528-CAD94D1A39CC}" destId="{F34F9F10-42B8-4237-A939-32D2DEE17A44}" srcOrd="3" destOrd="0" presId="urn:microsoft.com/office/officeart/2005/8/layout/hList7"/>
    <dgm:cxn modelId="{73600585-19CF-4AAD-B9E3-47D18ABE03FF}" type="presParOf" srcId="{37772889-03A9-47EA-B3D8-2ED0383A1DC1}" destId="{B1E7E3D8-B2EF-4AA1-80EF-9C65EF64CCBE}" srcOrd="5" destOrd="0" presId="urn:microsoft.com/office/officeart/2005/8/layout/hList7"/>
    <dgm:cxn modelId="{8D6D32BA-D623-4349-9D86-67B943E31E7B}" type="presParOf" srcId="{37772889-03A9-47EA-B3D8-2ED0383A1DC1}" destId="{1BDCF25D-7681-40D4-9607-4A8DD12D2044}" srcOrd="6" destOrd="0" presId="urn:microsoft.com/office/officeart/2005/8/layout/hList7"/>
    <dgm:cxn modelId="{CB4A5ECE-326E-43E3-89D5-F60D27837D38}" type="presParOf" srcId="{1BDCF25D-7681-40D4-9607-4A8DD12D2044}" destId="{8A48AD4E-5F62-40CD-841F-4F804CC5F027}" srcOrd="0" destOrd="0" presId="urn:microsoft.com/office/officeart/2005/8/layout/hList7"/>
    <dgm:cxn modelId="{46891173-2B60-418E-9794-5B03B8ED2162}" type="presParOf" srcId="{1BDCF25D-7681-40D4-9607-4A8DD12D2044}" destId="{1E42E2C0-FC3A-49AE-9B6A-C6D9F76C0693}" srcOrd="1" destOrd="0" presId="urn:microsoft.com/office/officeart/2005/8/layout/hList7"/>
    <dgm:cxn modelId="{F7B3DE3E-919D-462C-9699-7A39602BE403}" type="presParOf" srcId="{1BDCF25D-7681-40D4-9607-4A8DD12D2044}" destId="{209412B7-A868-4343-9E54-A578C2CB3DA9}" srcOrd="2" destOrd="0" presId="urn:microsoft.com/office/officeart/2005/8/layout/hList7"/>
    <dgm:cxn modelId="{FA0A0B7D-0917-4E38-B92A-1AB0D762DE15}" type="presParOf" srcId="{1BDCF25D-7681-40D4-9607-4A8DD12D2044}" destId="{2B9D0B41-1BB8-4D4D-80F8-2F331457CB8C}"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0D7F7A2-5CA3-4569-87FB-1958254B7235}"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46ECE541-AD4B-4FC8-8EF6-6459A3EEE25D}">
      <dgm:prSet phldrT="[Text]"/>
      <dgm:spPr/>
      <dgm:t>
        <a:bodyPr/>
        <a:lstStyle/>
        <a:p>
          <a:r>
            <a:rPr lang="en-US" dirty="0"/>
            <a:t>Who can make the decision?</a:t>
          </a:r>
        </a:p>
      </dgm:t>
    </dgm:pt>
    <dgm:pt modelId="{FAFC86D4-4DC6-41BC-BA84-3D53C2430A15}" type="parTrans" cxnId="{7CF03DDB-A45D-4D7D-A7BD-FD596F7E91C2}">
      <dgm:prSet/>
      <dgm:spPr/>
      <dgm:t>
        <a:bodyPr/>
        <a:lstStyle/>
        <a:p>
          <a:endParaRPr lang="en-US"/>
        </a:p>
      </dgm:t>
    </dgm:pt>
    <dgm:pt modelId="{5BA28093-3873-43DC-994E-4B7DF21BBE15}" type="sibTrans" cxnId="{7CF03DDB-A45D-4D7D-A7BD-FD596F7E91C2}">
      <dgm:prSet/>
      <dgm:spPr/>
      <dgm:t>
        <a:bodyPr/>
        <a:lstStyle/>
        <a:p>
          <a:endParaRPr lang="en-US"/>
        </a:p>
      </dgm:t>
    </dgm:pt>
    <dgm:pt modelId="{0BC4C032-6171-4404-B636-D52CE01D127C}">
      <dgm:prSet phldrT="[Text]"/>
      <dgm:spPr/>
      <dgm:t>
        <a:bodyPr/>
        <a:lstStyle/>
        <a:p>
          <a:r>
            <a:rPr lang="en-US" dirty="0"/>
            <a:t>Who has the authority to act?</a:t>
          </a:r>
        </a:p>
      </dgm:t>
    </dgm:pt>
    <dgm:pt modelId="{46C20E06-EBA1-4923-87C5-9135BA516B3C}" type="parTrans" cxnId="{2CBCA676-0C87-4DFF-BDD9-5EC9EA6A9911}">
      <dgm:prSet/>
      <dgm:spPr/>
      <dgm:t>
        <a:bodyPr/>
        <a:lstStyle/>
        <a:p>
          <a:endParaRPr lang="en-US"/>
        </a:p>
      </dgm:t>
    </dgm:pt>
    <dgm:pt modelId="{F92FD90B-A217-4EA1-AEA9-33E165D7AF96}" type="sibTrans" cxnId="{2CBCA676-0C87-4DFF-BDD9-5EC9EA6A9911}">
      <dgm:prSet/>
      <dgm:spPr/>
      <dgm:t>
        <a:bodyPr/>
        <a:lstStyle/>
        <a:p>
          <a:endParaRPr lang="en-US"/>
        </a:p>
      </dgm:t>
    </dgm:pt>
    <dgm:pt modelId="{EA001836-6C5C-4746-9D85-E889AE6C1CBD}">
      <dgm:prSet phldrT="[Text]"/>
      <dgm:spPr/>
      <dgm:t>
        <a:bodyPr/>
        <a:lstStyle/>
        <a:p>
          <a:r>
            <a:rPr lang="en-US" dirty="0"/>
            <a:t>Will they do it?</a:t>
          </a:r>
        </a:p>
        <a:p>
          <a:r>
            <a:rPr lang="en-US" dirty="0"/>
            <a:t>(Can we stop them?)</a:t>
          </a:r>
        </a:p>
      </dgm:t>
    </dgm:pt>
    <dgm:pt modelId="{2F9B70CD-B4EE-4C3C-94DD-AF8E45847AAD}" type="parTrans" cxnId="{3527C040-3BAC-486E-9D99-1AA988EED1A3}">
      <dgm:prSet/>
      <dgm:spPr/>
      <dgm:t>
        <a:bodyPr/>
        <a:lstStyle/>
        <a:p>
          <a:endParaRPr lang="en-US"/>
        </a:p>
      </dgm:t>
    </dgm:pt>
    <dgm:pt modelId="{6C1DBDE3-88AF-47F7-9A73-4E016A14A321}" type="sibTrans" cxnId="{3527C040-3BAC-486E-9D99-1AA988EED1A3}">
      <dgm:prSet/>
      <dgm:spPr/>
      <dgm:t>
        <a:bodyPr/>
        <a:lstStyle/>
        <a:p>
          <a:endParaRPr lang="en-US"/>
        </a:p>
      </dgm:t>
    </dgm:pt>
    <dgm:pt modelId="{720F3C71-CDAD-48E6-9512-0DD80FCEDCB4}" type="pres">
      <dgm:prSet presAssocID="{90D7F7A2-5CA3-4569-87FB-1958254B7235}" presName="Name0" presStyleCnt="0">
        <dgm:presLayoutVars>
          <dgm:chMax val="11"/>
          <dgm:chPref val="11"/>
          <dgm:dir/>
          <dgm:resizeHandles/>
        </dgm:presLayoutVars>
      </dgm:prSet>
      <dgm:spPr/>
    </dgm:pt>
    <dgm:pt modelId="{D7EF678D-645E-414A-A6FB-6DF043B25403}" type="pres">
      <dgm:prSet presAssocID="{EA001836-6C5C-4746-9D85-E889AE6C1CBD}" presName="Accent3" presStyleCnt="0"/>
      <dgm:spPr/>
    </dgm:pt>
    <dgm:pt modelId="{2B96EC01-F48D-4D42-A005-657C2696AA4B}" type="pres">
      <dgm:prSet presAssocID="{EA001836-6C5C-4746-9D85-E889AE6C1CBD}" presName="Accent" presStyleLbl="node1" presStyleIdx="0" presStyleCnt="3"/>
      <dgm:spPr/>
    </dgm:pt>
    <dgm:pt modelId="{8F13798A-7A1B-428E-AB58-5663069FAE72}" type="pres">
      <dgm:prSet presAssocID="{EA001836-6C5C-4746-9D85-E889AE6C1CBD}" presName="ParentBackground3" presStyleCnt="0"/>
      <dgm:spPr/>
    </dgm:pt>
    <dgm:pt modelId="{44920AD7-6421-49F2-B409-D2D2667B23E9}" type="pres">
      <dgm:prSet presAssocID="{EA001836-6C5C-4746-9D85-E889AE6C1CBD}" presName="ParentBackground" presStyleLbl="fgAcc1" presStyleIdx="0" presStyleCnt="3"/>
      <dgm:spPr/>
    </dgm:pt>
    <dgm:pt modelId="{7D3A47CD-314A-45F1-A422-5754022CAD17}" type="pres">
      <dgm:prSet presAssocID="{EA001836-6C5C-4746-9D85-E889AE6C1CBD}" presName="Parent3" presStyleLbl="revTx" presStyleIdx="0" presStyleCnt="0">
        <dgm:presLayoutVars>
          <dgm:chMax val="1"/>
          <dgm:chPref val="1"/>
          <dgm:bulletEnabled val="1"/>
        </dgm:presLayoutVars>
      </dgm:prSet>
      <dgm:spPr/>
    </dgm:pt>
    <dgm:pt modelId="{7DEBD539-8D83-4D0F-8976-AAC68C3CE212}" type="pres">
      <dgm:prSet presAssocID="{0BC4C032-6171-4404-B636-D52CE01D127C}" presName="Accent2" presStyleCnt="0"/>
      <dgm:spPr/>
    </dgm:pt>
    <dgm:pt modelId="{4AFDD7D6-B8DC-4231-8E5B-3BA3AD7F0AA7}" type="pres">
      <dgm:prSet presAssocID="{0BC4C032-6171-4404-B636-D52CE01D127C}" presName="Accent" presStyleLbl="node1" presStyleIdx="1" presStyleCnt="3"/>
      <dgm:spPr/>
    </dgm:pt>
    <dgm:pt modelId="{EB7A0381-BE97-46C8-8B05-3EEFD71411CA}" type="pres">
      <dgm:prSet presAssocID="{0BC4C032-6171-4404-B636-D52CE01D127C}" presName="ParentBackground2" presStyleCnt="0"/>
      <dgm:spPr/>
    </dgm:pt>
    <dgm:pt modelId="{55BF49C9-CA89-4362-A450-C7B4672586DA}" type="pres">
      <dgm:prSet presAssocID="{0BC4C032-6171-4404-B636-D52CE01D127C}" presName="ParentBackground" presStyleLbl="fgAcc1" presStyleIdx="1" presStyleCnt="3"/>
      <dgm:spPr/>
    </dgm:pt>
    <dgm:pt modelId="{1FFF9336-E530-4D63-8E86-D1347210C9FC}" type="pres">
      <dgm:prSet presAssocID="{0BC4C032-6171-4404-B636-D52CE01D127C}" presName="Parent2" presStyleLbl="revTx" presStyleIdx="0" presStyleCnt="0">
        <dgm:presLayoutVars>
          <dgm:chMax val="1"/>
          <dgm:chPref val="1"/>
          <dgm:bulletEnabled val="1"/>
        </dgm:presLayoutVars>
      </dgm:prSet>
      <dgm:spPr/>
    </dgm:pt>
    <dgm:pt modelId="{8CA851BE-5782-4AB7-BBF3-F1FF6229148A}" type="pres">
      <dgm:prSet presAssocID="{46ECE541-AD4B-4FC8-8EF6-6459A3EEE25D}" presName="Accent1" presStyleCnt="0"/>
      <dgm:spPr/>
    </dgm:pt>
    <dgm:pt modelId="{EE712F16-2735-4EC7-858D-2B008E96123D}" type="pres">
      <dgm:prSet presAssocID="{46ECE541-AD4B-4FC8-8EF6-6459A3EEE25D}" presName="Accent" presStyleLbl="node1" presStyleIdx="2" presStyleCnt="3"/>
      <dgm:spPr/>
    </dgm:pt>
    <dgm:pt modelId="{3259F51A-7416-48D8-9130-5CBCADC052D6}" type="pres">
      <dgm:prSet presAssocID="{46ECE541-AD4B-4FC8-8EF6-6459A3EEE25D}" presName="ParentBackground1" presStyleCnt="0"/>
      <dgm:spPr/>
    </dgm:pt>
    <dgm:pt modelId="{5B4D7586-7FEB-45B0-8820-AD9B9029C4BC}" type="pres">
      <dgm:prSet presAssocID="{46ECE541-AD4B-4FC8-8EF6-6459A3EEE25D}" presName="ParentBackground" presStyleLbl="fgAcc1" presStyleIdx="2" presStyleCnt="3"/>
      <dgm:spPr/>
    </dgm:pt>
    <dgm:pt modelId="{8DC40FDA-7976-4D54-ACAB-79E3187F68C4}" type="pres">
      <dgm:prSet presAssocID="{46ECE541-AD4B-4FC8-8EF6-6459A3EEE25D}" presName="Parent1" presStyleLbl="revTx" presStyleIdx="0" presStyleCnt="0">
        <dgm:presLayoutVars>
          <dgm:chMax val="1"/>
          <dgm:chPref val="1"/>
          <dgm:bulletEnabled val="1"/>
        </dgm:presLayoutVars>
      </dgm:prSet>
      <dgm:spPr/>
    </dgm:pt>
  </dgm:ptLst>
  <dgm:cxnLst>
    <dgm:cxn modelId="{9A47242B-670C-4D1D-883C-A998F4729FF5}" type="presOf" srcId="{EA001836-6C5C-4746-9D85-E889AE6C1CBD}" destId="{44920AD7-6421-49F2-B409-D2D2667B23E9}" srcOrd="0" destOrd="0" presId="urn:microsoft.com/office/officeart/2011/layout/CircleProcess"/>
    <dgm:cxn modelId="{8B7B1F2D-50C2-490B-A155-E38E71A17DBD}" type="presOf" srcId="{46ECE541-AD4B-4FC8-8EF6-6459A3EEE25D}" destId="{5B4D7586-7FEB-45B0-8820-AD9B9029C4BC}" srcOrd="0" destOrd="0" presId="urn:microsoft.com/office/officeart/2011/layout/CircleProcess"/>
    <dgm:cxn modelId="{3527C040-3BAC-486E-9D99-1AA988EED1A3}" srcId="{90D7F7A2-5CA3-4569-87FB-1958254B7235}" destId="{EA001836-6C5C-4746-9D85-E889AE6C1CBD}" srcOrd="2" destOrd="0" parTransId="{2F9B70CD-B4EE-4C3C-94DD-AF8E45847AAD}" sibTransId="{6C1DBDE3-88AF-47F7-9A73-4E016A14A321}"/>
    <dgm:cxn modelId="{650FC841-D408-49D1-B9AA-FCBAB6C54919}" type="presOf" srcId="{46ECE541-AD4B-4FC8-8EF6-6459A3EEE25D}" destId="{8DC40FDA-7976-4D54-ACAB-79E3187F68C4}" srcOrd="1" destOrd="0" presId="urn:microsoft.com/office/officeart/2011/layout/CircleProcess"/>
    <dgm:cxn modelId="{2CBCA676-0C87-4DFF-BDD9-5EC9EA6A9911}" srcId="{90D7F7A2-5CA3-4569-87FB-1958254B7235}" destId="{0BC4C032-6171-4404-B636-D52CE01D127C}" srcOrd="1" destOrd="0" parTransId="{46C20E06-EBA1-4923-87C5-9135BA516B3C}" sibTransId="{F92FD90B-A217-4EA1-AEA9-33E165D7AF96}"/>
    <dgm:cxn modelId="{D2FF567A-F9F1-431C-95A5-EE8FAE5D3D98}" type="presOf" srcId="{EA001836-6C5C-4746-9D85-E889AE6C1CBD}" destId="{7D3A47CD-314A-45F1-A422-5754022CAD17}" srcOrd="1" destOrd="0" presId="urn:microsoft.com/office/officeart/2011/layout/CircleProcess"/>
    <dgm:cxn modelId="{BE5F859C-391C-409F-8594-484E7E464BDA}" type="presOf" srcId="{90D7F7A2-5CA3-4569-87FB-1958254B7235}" destId="{720F3C71-CDAD-48E6-9512-0DD80FCEDCB4}" srcOrd="0" destOrd="0" presId="urn:microsoft.com/office/officeart/2011/layout/CircleProcess"/>
    <dgm:cxn modelId="{1DEACDC2-1A53-4A06-A98C-46AF54E861B0}" type="presOf" srcId="{0BC4C032-6171-4404-B636-D52CE01D127C}" destId="{55BF49C9-CA89-4362-A450-C7B4672586DA}" srcOrd="0" destOrd="0" presId="urn:microsoft.com/office/officeart/2011/layout/CircleProcess"/>
    <dgm:cxn modelId="{7CF03DDB-A45D-4D7D-A7BD-FD596F7E91C2}" srcId="{90D7F7A2-5CA3-4569-87FB-1958254B7235}" destId="{46ECE541-AD4B-4FC8-8EF6-6459A3EEE25D}" srcOrd="0" destOrd="0" parTransId="{FAFC86D4-4DC6-41BC-BA84-3D53C2430A15}" sibTransId="{5BA28093-3873-43DC-994E-4B7DF21BBE15}"/>
    <dgm:cxn modelId="{7FF56BFC-1371-46C9-8FE0-A52ADA170022}" type="presOf" srcId="{0BC4C032-6171-4404-B636-D52CE01D127C}" destId="{1FFF9336-E530-4D63-8E86-D1347210C9FC}" srcOrd="1" destOrd="0" presId="urn:microsoft.com/office/officeart/2011/layout/CircleProcess"/>
    <dgm:cxn modelId="{E6BCD5D4-ECFC-408B-9B06-8195C7B2BA9A}" type="presParOf" srcId="{720F3C71-CDAD-48E6-9512-0DD80FCEDCB4}" destId="{D7EF678D-645E-414A-A6FB-6DF043B25403}" srcOrd="0" destOrd="0" presId="urn:microsoft.com/office/officeart/2011/layout/CircleProcess"/>
    <dgm:cxn modelId="{4A26E2FF-1B0D-4CFA-8DE0-DF6BC8E15224}" type="presParOf" srcId="{D7EF678D-645E-414A-A6FB-6DF043B25403}" destId="{2B96EC01-F48D-4D42-A005-657C2696AA4B}" srcOrd="0" destOrd="0" presId="urn:microsoft.com/office/officeart/2011/layout/CircleProcess"/>
    <dgm:cxn modelId="{579121D7-2991-4E3B-90AA-966281165EFD}" type="presParOf" srcId="{720F3C71-CDAD-48E6-9512-0DD80FCEDCB4}" destId="{8F13798A-7A1B-428E-AB58-5663069FAE72}" srcOrd="1" destOrd="0" presId="urn:microsoft.com/office/officeart/2011/layout/CircleProcess"/>
    <dgm:cxn modelId="{C7010C35-41F4-4FEC-8010-D23DF9F156EA}" type="presParOf" srcId="{8F13798A-7A1B-428E-AB58-5663069FAE72}" destId="{44920AD7-6421-49F2-B409-D2D2667B23E9}" srcOrd="0" destOrd="0" presId="urn:microsoft.com/office/officeart/2011/layout/CircleProcess"/>
    <dgm:cxn modelId="{22E87CC4-BCEA-4058-8CCB-86F9E5CD0331}" type="presParOf" srcId="{720F3C71-CDAD-48E6-9512-0DD80FCEDCB4}" destId="{7D3A47CD-314A-45F1-A422-5754022CAD17}" srcOrd="2" destOrd="0" presId="urn:microsoft.com/office/officeart/2011/layout/CircleProcess"/>
    <dgm:cxn modelId="{300EFEC1-DEA4-4191-AA96-B6E761472AAF}" type="presParOf" srcId="{720F3C71-CDAD-48E6-9512-0DD80FCEDCB4}" destId="{7DEBD539-8D83-4D0F-8976-AAC68C3CE212}" srcOrd="3" destOrd="0" presId="urn:microsoft.com/office/officeart/2011/layout/CircleProcess"/>
    <dgm:cxn modelId="{B3EFE51A-0A1B-4FAE-83DC-7EF2B388BCD0}" type="presParOf" srcId="{7DEBD539-8D83-4D0F-8976-AAC68C3CE212}" destId="{4AFDD7D6-B8DC-4231-8E5B-3BA3AD7F0AA7}" srcOrd="0" destOrd="0" presId="urn:microsoft.com/office/officeart/2011/layout/CircleProcess"/>
    <dgm:cxn modelId="{BA931E78-9210-4F39-9C0C-531C7D81D740}" type="presParOf" srcId="{720F3C71-CDAD-48E6-9512-0DD80FCEDCB4}" destId="{EB7A0381-BE97-46C8-8B05-3EEFD71411CA}" srcOrd="4" destOrd="0" presId="urn:microsoft.com/office/officeart/2011/layout/CircleProcess"/>
    <dgm:cxn modelId="{B410639E-B5D6-49B4-9929-66AC635D715E}" type="presParOf" srcId="{EB7A0381-BE97-46C8-8B05-3EEFD71411CA}" destId="{55BF49C9-CA89-4362-A450-C7B4672586DA}" srcOrd="0" destOrd="0" presId="urn:microsoft.com/office/officeart/2011/layout/CircleProcess"/>
    <dgm:cxn modelId="{7AC2A3EB-2500-400C-AC24-B149003EAAC0}" type="presParOf" srcId="{720F3C71-CDAD-48E6-9512-0DD80FCEDCB4}" destId="{1FFF9336-E530-4D63-8E86-D1347210C9FC}" srcOrd="5" destOrd="0" presId="urn:microsoft.com/office/officeart/2011/layout/CircleProcess"/>
    <dgm:cxn modelId="{E16EC6C4-ACC9-4831-8EF3-6E8293A3B13D}" type="presParOf" srcId="{720F3C71-CDAD-48E6-9512-0DD80FCEDCB4}" destId="{8CA851BE-5782-4AB7-BBF3-F1FF6229148A}" srcOrd="6" destOrd="0" presId="urn:microsoft.com/office/officeart/2011/layout/CircleProcess"/>
    <dgm:cxn modelId="{4E72FB0D-3291-4135-8A17-CFE23E954027}" type="presParOf" srcId="{8CA851BE-5782-4AB7-BBF3-F1FF6229148A}" destId="{EE712F16-2735-4EC7-858D-2B008E96123D}" srcOrd="0" destOrd="0" presId="urn:microsoft.com/office/officeart/2011/layout/CircleProcess"/>
    <dgm:cxn modelId="{3A278B85-9CF6-4E35-8CAB-D6C82B32BD90}" type="presParOf" srcId="{720F3C71-CDAD-48E6-9512-0DD80FCEDCB4}" destId="{3259F51A-7416-48D8-9130-5CBCADC052D6}" srcOrd="7" destOrd="0" presId="urn:microsoft.com/office/officeart/2011/layout/CircleProcess"/>
    <dgm:cxn modelId="{77F14282-2E7A-449B-9889-7A7E4F84F42C}" type="presParOf" srcId="{3259F51A-7416-48D8-9130-5CBCADC052D6}" destId="{5B4D7586-7FEB-45B0-8820-AD9B9029C4BC}" srcOrd="0" destOrd="0" presId="urn:microsoft.com/office/officeart/2011/layout/CircleProcess"/>
    <dgm:cxn modelId="{5A284FA5-AE1F-4395-963B-3308522530D3}" type="presParOf" srcId="{720F3C71-CDAD-48E6-9512-0DD80FCEDCB4}" destId="{8DC40FDA-7976-4D54-ACAB-79E3187F68C4}"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53D46AB-2BDF-46C6-BE0C-2436D4F3A419}" type="doc">
      <dgm:prSet loTypeId="urn:microsoft.com/office/officeart/2011/layout/RadialPictureList" loCatId="picture" qsTypeId="urn:microsoft.com/office/officeart/2005/8/quickstyle/simple1" qsCatId="simple" csTypeId="urn:microsoft.com/office/officeart/2005/8/colors/accent4_2" csCatId="accent4" phldr="1"/>
      <dgm:spPr/>
      <dgm:t>
        <a:bodyPr/>
        <a:lstStyle/>
        <a:p>
          <a:endParaRPr lang="en-US"/>
        </a:p>
      </dgm:t>
    </dgm:pt>
    <dgm:pt modelId="{40943E4F-F3DE-4E77-9A11-3B945AB49E3E}">
      <dgm:prSet phldrT="[Text]"/>
      <dgm:spPr/>
      <dgm:t>
        <a:bodyPr/>
        <a:lstStyle/>
        <a:p>
          <a:r>
            <a:rPr lang="en-US"/>
            <a:t>What plan exists already?</a:t>
          </a:r>
        </a:p>
      </dgm:t>
    </dgm:pt>
    <dgm:pt modelId="{23469828-F394-469B-A411-7BC0E739CE60}" type="parTrans" cxnId="{2241265B-141E-4917-9809-9445D4AAF89E}">
      <dgm:prSet/>
      <dgm:spPr/>
      <dgm:t>
        <a:bodyPr/>
        <a:lstStyle/>
        <a:p>
          <a:endParaRPr lang="en-US"/>
        </a:p>
      </dgm:t>
    </dgm:pt>
    <dgm:pt modelId="{10C6F7B9-E99E-4F4E-9559-D6896F086377}" type="sibTrans" cxnId="{2241265B-141E-4917-9809-9445D4AAF89E}">
      <dgm:prSet/>
      <dgm:spPr/>
      <dgm:t>
        <a:bodyPr/>
        <a:lstStyle/>
        <a:p>
          <a:endParaRPr lang="en-US"/>
        </a:p>
      </dgm:t>
    </dgm:pt>
    <dgm:pt modelId="{7F0CB607-2A35-4381-A001-9CE6B340B412}">
      <dgm:prSet phldrT="[Text]"/>
      <dgm:spPr/>
      <dgm:t>
        <a:bodyPr/>
        <a:lstStyle/>
        <a:p>
          <a:r>
            <a:rPr lang="en-US"/>
            <a:t>Does it anticipate integration with broader community resources? </a:t>
          </a:r>
        </a:p>
      </dgm:t>
    </dgm:pt>
    <dgm:pt modelId="{B949410C-591A-41CE-9DD4-A77ABCABC11B}" type="parTrans" cxnId="{C83D12D7-01A3-454D-A9D2-0604B1A9FF3F}">
      <dgm:prSet/>
      <dgm:spPr/>
      <dgm:t>
        <a:bodyPr/>
        <a:lstStyle/>
        <a:p>
          <a:endParaRPr lang="en-US"/>
        </a:p>
      </dgm:t>
    </dgm:pt>
    <dgm:pt modelId="{E0CA2A8C-A5C0-419A-AA1A-EE404BC5747B}" type="sibTrans" cxnId="{C83D12D7-01A3-454D-A9D2-0604B1A9FF3F}">
      <dgm:prSet/>
      <dgm:spPr/>
      <dgm:t>
        <a:bodyPr/>
        <a:lstStyle/>
        <a:p>
          <a:endParaRPr lang="en-US"/>
        </a:p>
      </dgm:t>
    </dgm:pt>
    <dgm:pt modelId="{003C4733-7A98-4F62-9AE8-CC43DC4A0BF3}">
      <dgm:prSet phldrT="[Text]"/>
      <dgm:spPr/>
      <dgm:t>
        <a:bodyPr/>
        <a:lstStyle/>
        <a:p>
          <a:r>
            <a:rPr lang="en-US" dirty="0"/>
            <a:t>Does it consider victim services or simply the response to the event? </a:t>
          </a:r>
        </a:p>
      </dgm:t>
    </dgm:pt>
    <dgm:pt modelId="{CFCC07D9-9AA6-4FA8-A9A9-2EE632F0AC8E}" type="parTrans" cxnId="{6CCD4CC3-4F1E-4C05-85D1-A7B194C02CBD}">
      <dgm:prSet/>
      <dgm:spPr/>
      <dgm:t>
        <a:bodyPr/>
        <a:lstStyle/>
        <a:p>
          <a:endParaRPr lang="en-US"/>
        </a:p>
      </dgm:t>
    </dgm:pt>
    <dgm:pt modelId="{D6369A6A-8404-4161-ACBC-CD5B445BE650}" type="sibTrans" cxnId="{6CCD4CC3-4F1E-4C05-85D1-A7B194C02CBD}">
      <dgm:prSet/>
      <dgm:spPr/>
      <dgm:t>
        <a:bodyPr/>
        <a:lstStyle/>
        <a:p>
          <a:endParaRPr lang="en-US"/>
        </a:p>
      </dgm:t>
    </dgm:pt>
    <dgm:pt modelId="{0C7E8223-FB04-4A78-A8C9-9F069060E6B0}">
      <dgm:prSet phldrT="[Text]"/>
      <dgm:spPr/>
      <dgm:t>
        <a:bodyPr/>
        <a:lstStyle/>
        <a:p>
          <a:r>
            <a:rPr lang="en-US" dirty="0"/>
            <a:t>Does it lend itself to coordination with outside groups? </a:t>
          </a:r>
        </a:p>
      </dgm:t>
    </dgm:pt>
    <dgm:pt modelId="{44497B04-D969-4047-8407-6CD92EEF706A}" type="parTrans" cxnId="{A49640DD-80A3-40B7-A857-D93C25E0EFE0}">
      <dgm:prSet/>
      <dgm:spPr/>
      <dgm:t>
        <a:bodyPr/>
        <a:lstStyle/>
        <a:p>
          <a:endParaRPr lang="en-US"/>
        </a:p>
      </dgm:t>
    </dgm:pt>
    <dgm:pt modelId="{84224ECF-33EE-485D-848A-590B8AD1448A}" type="sibTrans" cxnId="{A49640DD-80A3-40B7-A857-D93C25E0EFE0}">
      <dgm:prSet/>
      <dgm:spPr/>
      <dgm:t>
        <a:bodyPr/>
        <a:lstStyle/>
        <a:p>
          <a:endParaRPr lang="en-US"/>
        </a:p>
      </dgm:t>
    </dgm:pt>
    <dgm:pt modelId="{3F818056-9BBE-4197-92AE-C80AB8BD40C7}" type="pres">
      <dgm:prSet presAssocID="{153D46AB-2BDF-46C6-BE0C-2436D4F3A419}" presName="Name0" presStyleCnt="0">
        <dgm:presLayoutVars>
          <dgm:chMax val="1"/>
          <dgm:chPref val="1"/>
          <dgm:dir/>
          <dgm:resizeHandles/>
        </dgm:presLayoutVars>
      </dgm:prSet>
      <dgm:spPr/>
    </dgm:pt>
    <dgm:pt modelId="{6D459AFD-BEB3-48D9-BE49-7DADAA781EEB}" type="pres">
      <dgm:prSet presAssocID="{40943E4F-F3DE-4E77-9A11-3B945AB49E3E}" presName="Parent" presStyleLbl="node1" presStyleIdx="0" presStyleCnt="2">
        <dgm:presLayoutVars>
          <dgm:chMax val="4"/>
          <dgm:chPref val="3"/>
        </dgm:presLayoutVars>
      </dgm:prSet>
      <dgm:spPr/>
    </dgm:pt>
    <dgm:pt modelId="{5FF72FC7-04A0-4437-B696-4D46329F0B8C}" type="pres">
      <dgm:prSet presAssocID="{7F0CB607-2A35-4381-A001-9CE6B340B412}" presName="Accent" presStyleLbl="node1" presStyleIdx="1" presStyleCnt="2"/>
      <dgm:spPr/>
    </dgm:pt>
    <dgm:pt modelId="{FD69AA78-B7F6-4C7E-880A-DB6FA2EAE1E4}" type="pres">
      <dgm:prSet presAssocID="{7F0CB607-2A35-4381-A001-9CE6B340B412}" presName="Image1" presStyleLbl="fgImgPlace1" presStyleIdx="0" presStyleCnt="3" custScaleX="38382" custScaleY="39487" custLinFactNeighborX="25166" custLinFactNeighborY="-5032"/>
      <dgm:spPr>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1000" r="-1000"/>
          </a:stretch>
        </a:blipFill>
        <a:ln>
          <a:noFill/>
        </a:ln>
      </dgm:spPr>
      <dgm:extLst>
        <a:ext uri="{E40237B7-FDA0-4F09-8148-C483321AD2D9}">
          <dgm14:cNvPr xmlns:dgm14="http://schemas.microsoft.com/office/drawing/2010/diagram" id="0" name="" descr="Maximize with solid fill"/>
        </a:ext>
      </dgm:extLst>
    </dgm:pt>
    <dgm:pt modelId="{961031FC-D3A0-4F75-A099-EB10F82939BF}" type="pres">
      <dgm:prSet presAssocID="{7F0CB607-2A35-4381-A001-9CE6B340B412}" presName="Child1" presStyleLbl="revTx" presStyleIdx="0" presStyleCnt="3" custScaleX="172485" custLinFactNeighborX="35706" custLinFactNeighborY="-14714">
        <dgm:presLayoutVars>
          <dgm:chMax val="0"/>
          <dgm:chPref val="0"/>
          <dgm:bulletEnabled val="1"/>
        </dgm:presLayoutVars>
      </dgm:prSet>
      <dgm:spPr/>
    </dgm:pt>
    <dgm:pt modelId="{21E805A0-9B29-47C1-AAEE-FCE18E01C28D}" type="pres">
      <dgm:prSet presAssocID="{003C4733-7A98-4F62-9AE8-CC43DC4A0BF3}" presName="Image2" presStyleCnt="0"/>
      <dgm:spPr/>
    </dgm:pt>
    <dgm:pt modelId="{98983FEC-D581-4D85-8730-5E4BED91D1BA}" type="pres">
      <dgm:prSet presAssocID="{003C4733-7A98-4F62-9AE8-CC43DC4A0BF3}" presName="Image" presStyleLbl="fgImgPlace1" presStyleIdx="1" presStyleCnt="3" custScaleX="78307" custScaleY="67939" custLinFactNeighborX="26806" custLinFactNeighborY="-218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adge Heart outline"/>
        </a:ext>
      </dgm:extLst>
    </dgm:pt>
    <dgm:pt modelId="{C82B5177-80EB-47B7-84B6-62A1F07C80EE}" type="pres">
      <dgm:prSet presAssocID="{003C4733-7A98-4F62-9AE8-CC43DC4A0BF3}" presName="Child2" presStyleLbl="revTx" presStyleIdx="1" presStyleCnt="3" custScaleX="142445" custLinFactNeighborX="40052" custLinFactNeighborY="3956">
        <dgm:presLayoutVars>
          <dgm:chMax val="0"/>
          <dgm:chPref val="0"/>
          <dgm:bulletEnabled val="1"/>
        </dgm:presLayoutVars>
      </dgm:prSet>
      <dgm:spPr/>
    </dgm:pt>
    <dgm:pt modelId="{719F01D8-6409-4DEF-8E36-8BB05B0F7EC6}" type="pres">
      <dgm:prSet presAssocID="{0C7E8223-FB04-4A78-A8C9-9F069060E6B0}" presName="Image3" presStyleCnt="0"/>
      <dgm:spPr/>
    </dgm:pt>
    <dgm:pt modelId="{B0D4F1A7-E14A-4D25-A498-5217A27344FB}" type="pres">
      <dgm:prSet presAssocID="{0C7E8223-FB04-4A78-A8C9-9F069060E6B0}" presName="Image" presStyleLbl="fgImgPlace1" presStyleIdx="2" presStyleCnt="3" custScaleX="72359" custScaleY="62225" custLinFactNeighborX="28994" custLinFactNeighborY="112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Address Book outline"/>
        </a:ext>
      </dgm:extLst>
    </dgm:pt>
    <dgm:pt modelId="{40DF0D69-7E6B-4EC5-A121-1FFF93613E09}" type="pres">
      <dgm:prSet presAssocID="{0C7E8223-FB04-4A78-A8C9-9F069060E6B0}" presName="Child3" presStyleLbl="revTx" presStyleIdx="2" presStyleCnt="3" custScaleX="126362" custScaleY="108663" custLinFactNeighborX="21559" custLinFactNeighborY="4123">
        <dgm:presLayoutVars>
          <dgm:chMax val="0"/>
          <dgm:chPref val="0"/>
          <dgm:bulletEnabled val="1"/>
        </dgm:presLayoutVars>
      </dgm:prSet>
      <dgm:spPr/>
    </dgm:pt>
  </dgm:ptLst>
  <dgm:cxnLst>
    <dgm:cxn modelId="{DE793104-752F-4913-A3D2-7BEC95D08EC7}" type="presOf" srcId="{153D46AB-2BDF-46C6-BE0C-2436D4F3A419}" destId="{3F818056-9BBE-4197-92AE-C80AB8BD40C7}" srcOrd="0" destOrd="0" presId="urn:microsoft.com/office/officeart/2011/layout/RadialPictureList"/>
    <dgm:cxn modelId="{738A9F0C-4642-4869-9C7C-A69F01E274AC}" type="presOf" srcId="{40943E4F-F3DE-4E77-9A11-3B945AB49E3E}" destId="{6D459AFD-BEB3-48D9-BE49-7DADAA781EEB}" srcOrd="0" destOrd="0" presId="urn:microsoft.com/office/officeart/2011/layout/RadialPictureList"/>
    <dgm:cxn modelId="{53CD9F2C-F3DF-4D3F-BBA1-8F58A6DE633D}" type="presOf" srcId="{7F0CB607-2A35-4381-A001-9CE6B340B412}" destId="{961031FC-D3A0-4F75-A099-EB10F82939BF}" srcOrd="0" destOrd="0" presId="urn:microsoft.com/office/officeart/2011/layout/RadialPictureList"/>
    <dgm:cxn modelId="{2241265B-141E-4917-9809-9445D4AAF89E}" srcId="{153D46AB-2BDF-46C6-BE0C-2436D4F3A419}" destId="{40943E4F-F3DE-4E77-9A11-3B945AB49E3E}" srcOrd="0" destOrd="0" parTransId="{23469828-F394-469B-A411-7BC0E739CE60}" sibTransId="{10C6F7B9-E99E-4F4E-9559-D6896F086377}"/>
    <dgm:cxn modelId="{46EA6F9D-33EE-4205-ACD9-D8106C26C586}" type="presOf" srcId="{003C4733-7A98-4F62-9AE8-CC43DC4A0BF3}" destId="{C82B5177-80EB-47B7-84B6-62A1F07C80EE}" srcOrd="0" destOrd="0" presId="urn:microsoft.com/office/officeart/2011/layout/RadialPictureList"/>
    <dgm:cxn modelId="{6CCD4CC3-4F1E-4C05-85D1-A7B194C02CBD}" srcId="{40943E4F-F3DE-4E77-9A11-3B945AB49E3E}" destId="{003C4733-7A98-4F62-9AE8-CC43DC4A0BF3}" srcOrd="1" destOrd="0" parTransId="{CFCC07D9-9AA6-4FA8-A9A9-2EE632F0AC8E}" sibTransId="{D6369A6A-8404-4161-ACBC-CD5B445BE650}"/>
    <dgm:cxn modelId="{C83D12D7-01A3-454D-A9D2-0604B1A9FF3F}" srcId="{40943E4F-F3DE-4E77-9A11-3B945AB49E3E}" destId="{7F0CB607-2A35-4381-A001-9CE6B340B412}" srcOrd="0" destOrd="0" parTransId="{B949410C-591A-41CE-9DD4-A77ABCABC11B}" sibTransId="{E0CA2A8C-A5C0-419A-AA1A-EE404BC5747B}"/>
    <dgm:cxn modelId="{A49640DD-80A3-40B7-A857-D93C25E0EFE0}" srcId="{40943E4F-F3DE-4E77-9A11-3B945AB49E3E}" destId="{0C7E8223-FB04-4A78-A8C9-9F069060E6B0}" srcOrd="2" destOrd="0" parTransId="{44497B04-D969-4047-8407-6CD92EEF706A}" sibTransId="{84224ECF-33EE-485D-848A-590B8AD1448A}"/>
    <dgm:cxn modelId="{E8366CE4-7F65-4AFE-B031-DEC0B6846B83}" type="presOf" srcId="{0C7E8223-FB04-4A78-A8C9-9F069060E6B0}" destId="{40DF0D69-7E6B-4EC5-A121-1FFF93613E09}" srcOrd="0" destOrd="0" presId="urn:microsoft.com/office/officeart/2011/layout/RadialPictureList"/>
    <dgm:cxn modelId="{C263D288-0962-4140-844E-ED8C6F40F494}" type="presParOf" srcId="{3F818056-9BBE-4197-92AE-C80AB8BD40C7}" destId="{6D459AFD-BEB3-48D9-BE49-7DADAA781EEB}" srcOrd="0" destOrd="0" presId="urn:microsoft.com/office/officeart/2011/layout/RadialPictureList"/>
    <dgm:cxn modelId="{AB148C80-BC69-45F4-A03C-6391B565678C}" type="presParOf" srcId="{3F818056-9BBE-4197-92AE-C80AB8BD40C7}" destId="{5FF72FC7-04A0-4437-B696-4D46329F0B8C}" srcOrd="1" destOrd="0" presId="urn:microsoft.com/office/officeart/2011/layout/RadialPictureList"/>
    <dgm:cxn modelId="{BA8B3D4A-4B10-4741-A0B7-B5D9AFD5FA89}" type="presParOf" srcId="{3F818056-9BBE-4197-92AE-C80AB8BD40C7}" destId="{FD69AA78-B7F6-4C7E-880A-DB6FA2EAE1E4}" srcOrd="2" destOrd="0" presId="urn:microsoft.com/office/officeart/2011/layout/RadialPictureList"/>
    <dgm:cxn modelId="{95620CBB-BDA4-4FA3-8150-7BDB4B90961F}" type="presParOf" srcId="{3F818056-9BBE-4197-92AE-C80AB8BD40C7}" destId="{961031FC-D3A0-4F75-A099-EB10F82939BF}" srcOrd="3" destOrd="0" presId="urn:microsoft.com/office/officeart/2011/layout/RadialPictureList"/>
    <dgm:cxn modelId="{9DCC0F88-8BF6-4F19-9990-2B5B49818A15}" type="presParOf" srcId="{3F818056-9BBE-4197-92AE-C80AB8BD40C7}" destId="{21E805A0-9B29-47C1-AAEE-FCE18E01C28D}" srcOrd="4" destOrd="0" presId="urn:microsoft.com/office/officeart/2011/layout/RadialPictureList"/>
    <dgm:cxn modelId="{C0AA7193-4F10-460C-9EA7-4303484813C6}" type="presParOf" srcId="{21E805A0-9B29-47C1-AAEE-FCE18E01C28D}" destId="{98983FEC-D581-4D85-8730-5E4BED91D1BA}" srcOrd="0" destOrd="0" presId="urn:microsoft.com/office/officeart/2011/layout/RadialPictureList"/>
    <dgm:cxn modelId="{D1AAE508-2C98-4A0F-9A1C-4972AB27B5EA}" type="presParOf" srcId="{3F818056-9BBE-4197-92AE-C80AB8BD40C7}" destId="{C82B5177-80EB-47B7-84B6-62A1F07C80EE}" srcOrd="5" destOrd="0" presId="urn:microsoft.com/office/officeart/2011/layout/RadialPictureList"/>
    <dgm:cxn modelId="{D86F5A95-7C85-460D-AF5D-30F03E659AA3}" type="presParOf" srcId="{3F818056-9BBE-4197-92AE-C80AB8BD40C7}" destId="{719F01D8-6409-4DEF-8E36-8BB05B0F7EC6}" srcOrd="6" destOrd="0" presId="urn:microsoft.com/office/officeart/2011/layout/RadialPictureList"/>
    <dgm:cxn modelId="{AF310A3D-F839-410A-ADB2-E4B11E00BCFD}" type="presParOf" srcId="{719F01D8-6409-4DEF-8E36-8BB05B0F7EC6}" destId="{B0D4F1A7-E14A-4D25-A498-5217A27344FB}" srcOrd="0" destOrd="0" presId="urn:microsoft.com/office/officeart/2011/layout/RadialPictureList"/>
    <dgm:cxn modelId="{36F6AF54-9D06-4EA1-B32A-F044BFD9C34D}" type="presParOf" srcId="{3F818056-9BBE-4197-92AE-C80AB8BD40C7}" destId="{40DF0D69-7E6B-4EC5-A121-1FFF93613E09}" srcOrd="7"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6194FB-8004-406C-A20C-72EF0C4A5AFE}">
      <dsp:nvSpPr>
        <dsp:cNvPr id="0" name=""/>
        <dsp:cNvSpPr/>
      </dsp:nvSpPr>
      <dsp:spPr>
        <a:xfrm>
          <a:off x="3264086" y="2088424"/>
          <a:ext cx="2654478" cy="2296231"/>
        </a:xfrm>
        <a:prstGeom prst="hexagon">
          <a:avLst>
            <a:gd name="adj" fmla="val 28570"/>
            <a:gd name="vf" fmla="val 115470"/>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Vulnerability </a:t>
          </a:r>
          <a:r>
            <a:rPr lang="en-US" sz="2000" kern="1200" dirty="0"/>
            <a:t>Factors</a:t>
          </a:r>
        </a:p>
      </dsp:txBody>
      <dsp:txXfrm>
        <a:off x="3703970" y="2468942"/>
        <a:ext cx="1774710" cy="1535195"/>
      </dsp:txXfrm>
    </dsp:sp>
    <dsp:sp modelId="{28FA0B12-5747-4025-B7A3-5D47EBCD4594}">
      <dsp:nvSpPr>
        <dsp:cNvPr id="0" name=""/>
        <dsp:cNvSpPr/>
      </dsp:nvSpPr>
      <dsp:spPr>
        <a:xfrm>
          <a:off x="4926300" y="989833"/>
          <a:ext cx="1001527" cy="862948"/>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AACAF7-4C0F-4780-8595-2FB23569ABAD}">
      <dsp:nvSpPr>
        <dsp:cNvPr id="0" name=""/>
        <dsp:cNvSpPr/>
      </dsp:nvSpPr>
      <dsp:spPr>
        <a:xfrm>
          <a:off x="3508602" y="0"/>
          <a:ext cx="2175326" cy="1881913"/>
        </a:xfrm>
        <a:prstGeom prst="hexagon">
          <a:avLst>
            <a:gd name="adj" fmla="val 28570"/>
            <a:gd name="vf" fmla="val 115470"/>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Age</a:t>
          </a:r>
        </a:p>
      </dsp:txBody>
      <dsp:txXfrm>
        <a:off x="3869100" y="311873"/>
        <a:ext cx="1454330" cy="1258167"/>
      </dsp:txXfrm>
    </dsp:sp>
    <dsp:sp modelId="{10FB73E7-C89D-47F7-ADF5-BA41B30622AF}">
      <dsp:nvSpPr>
        <dsp:cNvPr id="0" name=""/>
        <dsp:cNvSpPr/>
      </dsp:nvSpPr>
      <dsp:spPr>
        <a:xfrm>
          <a:off x="6095160" y="2603086"/>
          <a:ext cx="1001527" cy="862948"/>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3D3ACA-201B-4E07-871F-B6CD49036612}">
      <dsp:nvSpPr>
        <dsp:cNvPr id="0" name=""/>
        <dsp:cNvSpPr/>
      </dsp:nvSpPr>
      <dsp:spPr>
        <a:xfrm>
          <a:off x="5503629" y="1157502"/>
          <a:ext cx="2175326" cy="1881913"/>
        </a:xfrm>
        <a:prstGeom prst="hexagon">
          <a:avLst>
            <a:gd name="adj" fmla="val 28570"/>
            <a:gd name="vf" fmla="val 115470"/>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Culture</a:t>
          </a:r>
        </a:p>
      </dsp:txBody>
      <dsp:txXfrm>
        <a:off x="5864127" y="1469375"/>
        <a:ext cx="1454330" cy="1258167"/>
      </dsp:txXfrm>
    </dsp:sp>
    <dsp:sp modelId="{1DB9C706-FF39-4C05-A33B-7755956AF0BC}">
      <dsp:nvSpPr>
        <dsp:cNvPr id="0" name=""/>
        <dsp:cNvSpPr/>
      </dsp:nvSpPr>
      <dsp:spPr>
        <a:xfrm>
          <a:off x="5283194" y="4424146"/>
          <a:ext cx="1001527" cy="862948"/>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7364B4-AAC5-4B9E-8B25-B379F12F2CBE}">
      <dsp:nvSpPr>
        <dsp:cNvPr id="0" name=""/>
        <dsp:cNvSpPr/>
      </dsp:nvSpPr>
      <dsp:spPr>
        <a:xfrm>
          <a:off x="5503629" y="3433018"/>
          <a:ext cx="2175326" cy="1881913"/>
        </a:xfrm>
        <a:prstGeom prst="hexagon">
          <a:avLst>
            <a:gd name="adj" fmla="val 28570"/>
            <a:gd name="vf" fmla="val 115470"/>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Physical</a:t>
          </a:r>
          <a:r>
            <a:rPr lang="en-US" sz="1500" kern="1200" dirty="0">
              <a:latin typeface="Century Gothic" panose="020B0502020202020204"/>
            </a:rPr>
            <a:t>/</a:t>
          </a:r>
          <a:r>
            <a:rPr lang="en-US" sz="1500" kern="1200" dirty="0"/>
            <a:t>Mental</a:t>
          </a:r>
          <a:r>
            <a:rPr lang="en-US" sz="1500" kern="1200" dirty="0">
              <a:latin typeface="Century Gothic" panose="020B0502020202020204"/>
            </a:rPr>
            <a:t> Vulnerabilities</a:t>
          </a:r>
          <a:endParaRPr lang="en-US" sz="1500" kern="1200" dirty="0"/>
        </a:p>
      </dsp:txBody>
      <dsp:txXfrm>
        <a:off x="5864127" y="3744891"/>
        <a:ext cx="1454330" cy="1258167"/>
      </dsp:txXfrm>
    </dsp:sp>
    <dsp:sp modelId="{73C8D254-5D3F-4578-9A58-D5FF2D5C2F90}">
      <dsp:nvSpPr>
        <dsp:cNvPr id="0" name=""/>
        <dsp:cNvSpPr/>
      </dsp:nvSpPr>
      <dsp:spPr>
        <a:xfrm>
          <a:off x="3269026" y="4613179"/>
          <a:ext cx="1001527" cy="862948"/>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8B2DEA-CEB7-42CA-AC54-CEBE19860462}">
      <dsp:nvSpPr>
        <dsp:cNvPr id="0" name=""/>
        <dsp:cNvSpPr/>
      </dsp:nvSpPr>
      <dsp:spPr>
        <a:xfrm>
          <a:off x="3508602" y="4591815"/>
          <a:ext cx="2175326" cy="1881913"/>
        </a:xfrm>
        <a:prstGeom prst="hexagon">
          <a:avLst>
            <a:gd name="adj" fmla="val 28570"/>
            <a:gd name="vf" fmla="val 115470"/>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Language</a:t>
          </a:r>
        </a:p>
      </dsp:txBody>
      <dsp:txXfrm>
        <a:off x="3869100" y="4903688"/>
        <a:ext cx="1454330" cy="1258167"/>
      </dsp:txXfrm>
    </dsp:sp>
    <dsp:sp modelId="{3FFC144D-CAFB-48B7-9C3C-1E707B96982B}">
      <dsp:nvSpPr>
        <dsp:cNvPr id="0" name=""/>
        <dsp:cNvSpPr/>
      </dsp:nvSpPr>
      <dsp:spPr>
        <a:xfrm>
          <a:off x="2081024" y="3000573"/>
          <a:ext cx="1001527" cy="862948"/>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FAFFD0-8596-48BE-9AAF-EC8C8E500D0E}">
      <dsp:nvSpPr>
        <dsp:cNvPr id="0" name=""/>
        <dsp:cNvSpPr/>
      </dsp:nvSpPr>
      <dsp:spPr>
        <a:xfrm>
          <a:off x="1504313" y="3434313"/>
          <a:ext cx="2175326" cy="1881913"/>
        </a:xfrm>
        <a:prstGeom prst="hexagon">
          <a:avLst>
            <a:gd name="adj" fmla="val 28570"/>
            <a:gd name="vf" fmla="val 115470"/>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Socioeconomic Status</a:t>
          </a:r>
        </a:p>
      </dsp:txBody>
      <dsp:txXfrm>
        <a:off x="1864811" y="3746186"/>
        <a:ext cx="1454330" cy="1258167"/>
      </dsp:txXfrm>
    </dsp:sp>
    <dsp:sp modelId="{E7A405AC-752B-4E68-B551-950EE128E7C9}">
      <dsp:nvSpPr>
        <dsp:cNvPr id="0" name=""/>
        <dsp:cNvSpPr/>
      </dsp:nvSpPr>
      <dsp:spPr>
        <a:xfrm>
          <a:off x="1504313" y="1154913"/>
          <a:ext cx="2175326" cy="1881913"/>
        </a:xfrm>
        <a:prstGeom prst="hexagon">
          <a:avLst>
            <a:gd name="adj" fmla="val 28570"/>
            <a:gd name="vf" fmla="val 115470"/>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Country of Origin</a:t>
          </a:r>
        </a:p>
      </dsp:txBody>
      <dsp:txXfrm>
        <a:off x="1864811" y="1466786"/>
        <a:ext cx="1454330" cy="12581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DEF09-2F26-4A7C-82AB-B05EEFDB7FA1}">
      <dsp:nvSpPr>
        <dsp:cNvPr id="0" name=""/>
        <dsp:cNvSpPr/>
      </dsp:nvSpPr>
      <dsp:spPr>
        <a:xfrm>
          <a:off x="8219857" y="1245668"/>
          <a:ext cx="2242137" cy="5338203"/>
        </a:xfrm>
        <a:prstGeom prst="wedgeRectCallout">
          <a:avLst>
            <a:gd name="adj1" fmla="val 0"/>
            <a:gd name="adj2" fmla="val 0"/>
          </a:avLst>
        </a:prstGeom>
        <a:solidFill>
          <a:schemeClr val="accent3">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3025" tIns="73025" rIns="73025" bIns="73025" numCol="1" spcCol="1270" anchor="t" anchorCtr="0">
          <a:noAutofit/>
        </a:bodyPr>
        <a:lstStyle/>
        <a:p>
          <a:pPr marL="0" lvl="0" indent="0" algn="r" defTabSz="1022350">
            <a:lnSpc>
              <a:spcPct val="90000"/>
            </a:lnSpc>
            <a:spcBef>
              <a:spcPct val="0"/>
            </a:spcBef>
            <a:spcAft>
              <a:spcPct val="35000"/>
            </a:spcAft>
            <a:buNone/>
          </a:pPr>
          <a:r>
            <a:rPr lang="en-US" sz="2300" kern="1200" dirty="0"/>
            <a:t>-- Resiliency Center</a:t>
          </a:r>
        </a:p>
        <a:p>
          <a:pPr marL="0" lvl="0" indent="0" algn="r" defTabSz="1022350">
            <a:lnSpc>
              <a:spcPct val="90000"/>
            </a:lnSpc>
            <a:spcBef>
              <a:spcPct val="0"/>
            </a:spcBef>
            <a:spcAft>
              <a:spcPct val="35000"/>
            </a:spcAft>
            <a:buNone/>
          </a:pPr>
          <a:r>
            <a:rPr lang="en-US" sz="2300" kern="1200" dirty="0"/>
            <a:t>-- Dates to Remember</a:t>
          </a:r>
        </a:p>
        <a:p>
          <a:pPr marL="0" lvl="0" indent="0" algn="r" defTabSz="1022350">
            <a:lnSpc>
              <a:spcPct val="90000"/>
            </a:lnSpc>
            <a:spcBef>
              <a:spcPct val="0"/>
            </a:spcBef>
            <a:spcAft>
              <a:spcPct val="35000"/>
            </a:spcAft>
            <a:buNone/>
          </a:pPr>
          <a:r>
            <a:rPr lang="en-US" sz="2300" kern="1200" dirty="0"/>
            <a:t>-- Milestones of Note</a:t>
          </a:r>
        </a:p>
      </dsp:txBody>
      <dsp:txXfrm>
        <a:off x="8504160" y="1245668"/>
        <a:ext cx="1957834" cy="5338203"/>
      </dsp:txXfrm>
    </dsp:sp>
    <dsp:sp modelId="{17032722-0CA6-4BB5-87D0-A21D59532CDE}">
      <dsp:nvSpPr>
        <dsp:cNvPr id="0" name=""/>
        <dsp:cNvSpPr/>
      </dsp:nvSpPr>
      <dsp:spPr>
        <a:xfrm>
          <a:off x="8219857" y="0"/>
          <a:ext cx="2242137" cy="1245668"/>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333500">
            <a:lnSpc>
              <a:spcPct val="90000"/>
            </a:lnSpc>
            <a:spcBef>
              <a:spcPct val="0"/>
            </a:spcBef>
            <a:spcAft>
              <a:spcPct val="35000"/>
            </a:spcAft>
            <a:buNone/>
          </a:pPr>
          <a:r>
            <a:rPr lang="en-US" sz="3000" kern="1200" dirty="0"/>
            <a:t>Long-Term</a:t>
          </a:r>
        </a:p>
      </dsp:txBody>
      <dsp:txXfrm>
        <a:off x="8219857" y="0"/>
        <a:ext cx="2242137" cy="1245668"/>
      </dsp:txXfrm>
    </dsp:sp>
    <dsp:sp modelId="{4C3D3767-CE35-4E4E-895D-F297E15B95E8}">
      <dsp:nvSpPr>
        <dsp:cNvPr id="0" name=""/>
        <dsp:cNvSpPr/>
      </dsp:nvSpPr>
      <dsp:spPr>
        <a:xfrm>
          <a:off x="5977720" y="1245668"/>
          <a:ext cx="2242137" cy="4982674"/>
        </a:xfrm>
        <a:prstGeom prst="wedgeRectCallout">
          <a:avLst>
            <a:gd name="adj1" fmla="val 62500"/>
            <a:gd name="adj2" fmla="val 20830"/>
          </a:avLst>
        </a:prstGeom>
        <a:solidFill>
          <a:schemeClr val="accent3">
            <a:tint val="50000"/>
            <a:hueOff val="1702596"/>
            <a:satOff val="14084"/>
            <a:lumOff val="594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3025" tIns="73025" rIns="73025" bIns="73025" numCol="1" spcCol="1270" anchor="t" anchorCtr="0">
          <a:noAutofit/>
        </a:bodyPr>
        <a:lstStyle/>
        <a:p>
          <a:pPr marL="0" lvl="0" indent="0" algn="r" defTabSz="1022350">
            <a:lnSpc>
              <a:spcPct val="90000"/>
            </a:lnSpc>
            <a:spcBef>
              <a:spcPct val="0"/>
            </a:spcBef>
            <a:spcAft>
              <a:spcPct val="35000"/>
            </a:spcAft>
            <a:buNone/>
          </a:pPr>
          <a:r>
            <a:rPr lang="en-US" sz="2300" kern="1200" dirty="0"/>
            <a:t>-- Family Assistance Center (FAC)</a:t>
          </a:r>
        </a:p>
        <a:p>
          <a:pPr marL="0" lvl="0" indent="0" algn="r" defTabSz="1022350">
            <a:lnSpc>
              <a:spcPct val="90000"/>
            </a:lnSpc>
            <a:spcBef>
              <a:spcPct val="0"/>
            </a:spcBef>
            <a:spcAft>
              <a:spcPct val="35000"/>
            </a:spcAft>
            <a:buNone/>
          </a:pPr>
          <a:r>
            <a:rPr lang="en-US" sz="2300" kern="1200" dirty="0"/>
            <a:t>-- Spontaneous memorial sites</a:t>
          </a:r>
        </a:p>
        <a:p>
          <a:pPr marL="0" lvl="0" indent="0" algn="r" defTabSz="1022350">
            <a:lnSpc>
              <a:spcPct val="90000"/>
            </a:lnSpc>
            <a:spcBef>
              <a:spcPct val="0"/>
            </a:spcBef>
            <a:spcAft>
              <a:spcPct val="35000"/>
            </a:spcAft>
            <a:buNone/>
          </a:pPr>
          <a:r>
            <a:rPr lang="en-US" sz="2300" kern="1200" dirty="0"/>
            <a:t>-- Interfaith memorial events</a:t>
          </a:r>
        </a:p>
        <a:p>
          <a:pPr marL="0" lvl="0" indent="0" algn="r" defTabSz="1022350">
            <a:lnSpc>
              <a:spcPct val="90000"/>
            </a:lnSpc>
            <a:spcBef>
              <a:spcPct val="0"/>
            </a:spcBef>
            <a:spcAft>
              <a:spcPct val="35000"/>
            </a:spcAft>
            <a:buNone/>
          </a:pPr>
          <a:r>
            <a:rPr lang="en-US" sz="2300" kern="1200" dirty="0"/>
            <a:t>-- Disaster site visit</a:t>
          </a:r>
        </a:p>
        <a:p>
          <a:pPr marL="0" lvl="0" indent="0" algn="r" defTabSz="1022350">
            <a:lnSpc>
              <a:spcPct val="90000"/>
            </a:lnSpc>
            <a:spcBef>
              <a:spcPct val="0"/>
            </a:spcBef>
            <a:spcAft>
              <a:spcPct val="35000"/>
            </a:spcAft>
            <a:buNone/>
          </a:pPr>
          <a:r>
            <a:rPr lang="en-US" sz="2300" kern="1200" dirty="0"/>
            <a:t>-- Non-locals</a:t>
          </a:r>
        </a:p>
      </dsp:txBody>
      <dsp:txXfrm>
        <a:off x="6262023" y="1245668"/>
        <a:ext cx="1957834" cy="4982674"/>
      </dsp:txXfrm>
    </dsp:sp>
    <dsp:sp modelId="{0BB78188-F6B3-4D83-9EB7-015670BE80CD}">
      <dsp:nvSpPr>
        <dsp:cNvPr id="0" name=""/>
        <dsp:cNvSpPr/>
      </dsp:nvSpPr>
      <dsp:spPr>
        <a:xfrm>
          <a:off x="5977720" y="181056"/>
          <a:ext cx="2242137" cy="1067904"/>
        </a:xfrm>
        <a:prstGeom prst="rect">
          <a:avLst/>
        </a:prstGeom>
        <a:solidFill>
          <a:schemeClr val="accent3">
            <a:hueOff val="1372388"/>
            <a:satOff val="8237"/>
            <a:lumOff val="627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333500">
            <a:lnSpc>
              <a:spcPct val="90000"/>
            </a:lnSpc>
            <a:spcBef>
              <a:spcPct val="0"/>
            </a:spcBef>
            <a:spcAft>
              <a:spcPct val="35000"/>
            </a:spcAft>
            <a:buNone/>
          </a:pPr>
          <a:r>
            <a:rPr lang="en-US" sz="3000" kern="1200" dirty="0"/>
            <a:t>8-9 days</a:t>
          </a:r>
        </a:p>
      </dsp:txBody>
      <dsp:txXfrm>
        <a:off x="5977720" y="181056"/>
        <a:ext cx="2242137" cy="1067904"/>
      </dsp:txXfrm>
    </dsp:sp>
    <dsp:sp modelId="{F0C82981-62CB-41C1-A606-D7CCE19BEA8B}">
      <dsp:nvSpPr>
        <dsp:cNvPr id="0" name=""/>
        <dsp:cNvSpPr/>
      </dsp:nvSpPr>
      <dsp:spPr>
        <a:xfrm>
          <a:off x="3735582" y="1245668"/>
          <a:ext cx="2242137" cy="4626486"/>
        </a:xfrm>
        <a:prstGeom prst="wedgeRectCallout">
          <a:avLst>
            <a:gd name="adj1" fmla="val 62500"/>
            <a:gd name="adj2" fmla="val 20830"/>
          </a:avLst>
        </a:prstGeom>
        <a:solidFill>
          <a:schemeClr val="accent3">
            <a:tint val="50000"/>
            <a:hueOff val="3405192"/>
            <a:satOff val="28168"/>
            <a:lumOff val="1188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3025" tIns="73025" rIns="73025" bIns="73025" numCol="1" spcCol="1270" anchor="t" anchorCtr="0">
          <a:noAutofit/>
        </a:bodyPr>
        <a:lstStyle/>
        <a:p>
          <a:pPr marL="0" lvl="0" indent="0" algn="r" defTabSz="1022350">
            <a:lnSpc>
              <a:spcPct val="90000"/>
            </a:lnSpc>
            <a:spcBef>
              <a:spcPct val="0"/>
            </a:spcBef>
            <a:spcAft>
              <a:spcPct val="35000"/>
            </a:spcAft>
            <a:buNone/>
          </a:pPr>
          <a:r>
            <a:rPr lang="en-US" sz="2300" kern="1200" dirty="0"/>
            <a:t>Information and Notification Center </a:t>
          </a:r>
        </a:p>
        <a:p>
          <a:pPr marL="0" lvl="0" indent="0" algn="r" defTabSz="1022350">
            <a:lnSpc>
              <a:spcPct val="90000"/>
            </a:lnSpc>
            <a:spcBef>
              <a:spcPct val="0"/>
            </a:spcBef>
            <a:spcAft>
              <a:spcPct val="35000"/>
            </a:spcAft>
            <a:buNone/>
          </a:pPr>
          <a:endParaRPr lang="en-US" sz="2300" kern="1200" dirty="0"/>
        </a:p>
        <a:p>
          <a:pPr marL="0" lvl="0" indent="0" algn="ctr" defTabSz="1022350">
            <a:lnSpc>
              <a:spcPct val="90000"/>
            </a:lnSpc>
            <a:spcBef>
              <a:spcPct val="0"/>
            </a:spcBef>
            <a:spcAft>
              <a:spcPct val="35000"/>
            </a:spcAft>
            <a:buNone/>
          </a:pPr>
          <a:r>
            <a:rPr lang="en-US" sz="2300" kern="1200" dirty="0"/>
            <a:t>Language matters…</a:t>
          </a:r>
        </a:p>
      </dsp:txBody>
      <dsp:txXfrm>
        <a:off x="4019885" y="1245668"/>
        <a:ext cx="1957834" cy="4626486"/>
      </dsp:txXfrm>
    </dsp:sp>
    <dsp:sp modelId="{C241545A-302F-47D5-AC56-4017601CA087}">
      <dsp:nvSpPr>
        <dsp:cNvPr id="0" name=""/>
        <dsp:cNvSpPr/>
      </dsp:nvSpPr>
      <dsp:spPr>
        <a:xfrm>
          <a:off x="3735582" y="356187"/>
          <a:ext cx="2242137" cy="889481"/>
        </a:xfrm>
        <a:prstGeom prst="rect">
          <a:avLst/>
        </a:prstGeom>
        <a:solidFill>
          <a:schemeClr val="accent3">
            <a:hueOff val="2744775"/>
            <a:satOff val="16475"/>
            <a:lumOff val="1255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333500">
            <a:lnSpc>
              <a:spcPct val="90000"/>
            </a:lnSpc>
            <a:spcBef>
              <a:spcPct val="0"/>
            </a:spcBef>
            <a:spcAft>
              <a:spcPct val="35000"/>
            </a:spcAft>
            <a:buNone/>
          </a:pPr>
          <a:r>
            <a:rPr lang="en-US" sz="3000" kern="1200" dirty="0"/>
            <a:t>24-48 Hours</a:t>
          </a:r>
        </a:p>
      </dsp:txBody>
      <dsp:txXfrm>
        <a:off x="3735582" y="356187"/>
        <a:ext cx="2242137" cy="889481"/>
      </dsp:txXfrm>
    </dsp:sp>
    <dsp:sp modelId="{E1CDF881-E9C7-425F-BEE4-75612A2FD306}">
      <dsp:nvSpPr>
        <dsp:cNvPr id="0" name=""/>
        <dsp:cNvSpPr/>
      </dsp:nvSpPr>
      <dsp:spPr>
        <a:xfrm>
          <a:off x="1493444" y="1245668"/>
          <a:ext cx="2242137" cy="4270299"/>
        </a:xfrm>
        <a:prstGeom prst="wedgeRectCallout">
          <a:avLst>
            <a:gd name="adj1" fmla="val 62500"/>
            <a:gd name="adj2" fmla="val 20830"/>
          </a:avLst>
        </a:prstGeom>
        <a:solidFill>
          <a:schemeClr val="accent3">
            <a:tint val="50000"/>
            <a:hueOff val="5107787"/>
            <a:satOff val="42252"/>
            <a:lumOff val="1782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3025" tIns="73025" rIns="73025" bIns="73025" numCol="1" spcCol="1270" anchor="t" anchorCtr="0">
          <a:noAutofit/>
        </a:bodyPr>
        <a:lstStyle/>
        <a:p>
          <a:pPr marL="0" lvl="0" indent="0" algn="r" defTabSz="1022350">
            <a:lnSpc>
              <a:spcPct val="90000"/>
            </a:lnSpc>
            <a:spcBef>
              <a:spcPct val="0"/>
            </a:spcBef>
            <a:spcAft>
              <a:spcPct val="35000"/>
            </a:spcAft>
            <a:buNone/>
          </a:pPr>
          <a:r>
            <a:rPr lang="en-US" sz="2300" kern="1200" dirty="0"/>
            <a:t>Gathering area</a:t>
          </a:r>
        </a:p>
      </dsp:txBody>
      <dsp:txXfrm>
        <a:off x="1777747" y="1245668"/>
        <a:ext cx="1957834" cy="4270299"/>
      </dsp:txXfrm>
    </dsp:sp>
    <dsp:sp modelId="{0A7465B1-2D07-4960-AF78-E524DC770D34}">
      <dsp:nvSpPr>
        <dsp:cNvPr id="0" name=""/>
        <dsp:cNvSpPr/>
      </dsp:nvSpPr>
      <dsp:spPr>
        <a:xfrm>
          <a:off x="1493444" y="533952"/>
          <a:ext cx="2242137" cy="711716"/>
        </a:xfrm>
        <a:prstGeom prst="rect">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333500">
            <a:lnSpc>
              <a:spcPct val="90000"/>
            </a:lnSpc>
            <a:spcBef>
              <a:spcPct val="0"/>
            </a:spcBef>
            <a:spcAft>
              <a:spcPct val="35000"/>
            </a:spcAft>
            <a:buNone/>
          </a:pPr>
          <a:r>
            <a:rPr lang="en-US" sz="3000" kern="1200" dirty="0"/>
            <a:t>First Hours</a:t>
          </a:r>
        </a:p>
      </dsp:txBody>
      <dsp:txXfrm>
        <a:off x="1493444" y="533952"/>
        <a:ext cx="2242137" cy="7117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526AC9-5BE0-4255-8517-72471E88F0E8}">
      <dsp:nvSpPr>
        <dsp:cNvPr id="0" name=""/>
        <dsp:cNvSpPr/>
      </dsp:nvSpPr>
      <dsp:spPr>
        <a:xfrm>
          <a:off x="40230" y="0"/>
          <a:ext cx="2430246" cy="5511053"/>
        </a:xfrm>
        <a:prstGeom prst="roundRect">
          <a:avLst>
            <a:gd name="adj" fmla="val 10000"/>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1">
          <a:noAutofit/>
        </a:bodyPr>
        <a:lstStyle/>
        <a:p>
          <a:pPr marL="0" lvl="0" indent="0" algn="l" defTabSz="755650">
            <a:lnSpc>
              <a:spcPct val="90000"/>
            </a:lnSpc>
            <a:spcBef>
              <a:spcPct val="0"/>
            </a:spcBef>
            <a:spcAft>
              <a:spcPct val="35000"/>
            </a:spcAft>
            <a:buNone/>
          </a:pPr>
          <a:r>
            <a:rPr lang="en-US" sz="1700" b="1" kern="1200" dirty="0">
              <a:latin typeface="Century Gothic"/>
            </a:rPr>
            <a:t>Direct Victims</a:t>
          </a:r>
          <a:endParaRPr lang="en-US" sz="1700" kern="1200" dirty="0">
            <a:latin typeface="Century Gothic"/>
          </a:endParaRPr>
        </a:p>
        <a:p>
          <a:pPr marL="114300" lvl="1" indent="-114300" algn="l" defTabSz="577850">
            <a:lnSpc>
              <a:spcPct val="90000"/>
            </a:lnSpc>
            <a:spcBef>
              <a:spcPct val="0"/>
            </a:spcBef>
            <a:spcAft>
              <a:spcPct val="15000"/>
            </a:spcAft>
            <a:buFont typeface="Arial" panose="020B0604020202020204" pitchFamily="34" charset="0"/>
            <a:buChar char="•"/>
          </a:pPr>
          <a:r>
            <a:rPr lang="en-US" sz="1300" kern="1200">
              <a:latin typeface="Century Gothic"/>
            </a:rPr>
            <a:t>Medical Care</a:t>
          </a:r>
        </a:p>
        <a:p>
          <a:pPr marL="114300" lvl="1" indent="-114300" algn="l" defTabSz="577850">
            <a:lnSpc>
              <a:spcPct val="90000"/>
            </a:lnSpc>
            <a:spcBef>
              <a:spcPct val="0"/>
            </a:spcBef>
            <a:spcAft>
              <a:spcPct val="15000"/>
            </a:spcAft>
            <a:buFont typeface="Arial" panose="020B0604020202020204" pitchFamily="34" charset="0"/>
            <a:buChar char="•"/>
          </a:pPr>
          <a:r>
            <a:rPr lang="en-US" sz="1300" kern="1200" dirty="0">
              <a:latin typeface="Century Gothic"/>
            </a:rPr>
            <a:t>Reunification with support systems</a:t>
          </a:r>
        </a:p>
        <a:p>
          <a:pPr marL="114300" lvl="1" indent="-114300" algn="l" defTabSz="577850" rtl="0">
            <a:lnSpc>
              <a:spcPct val="90000"/>
            </a:lnSpc>
            <a:spcBef>
              <a:spcPct val="0"/>
            </a:spcBef>
            <a:spcAft>
              <a:spcPct val="15000"/>
            </a:spcAft>
            <a:buFont typeface="Arial" panose="020B0604020202020204" pitchFamily="34" charset="0"/>
            <a:buNone/>
          </a:pPr>
          <a:r>
            <a:rPr lang="en-US" sz="1300" kern="1200">
              <a:latin typeface="Century Gothic"/>
            </a:rPr>
            <a:t> </a:t>
          </a:r>
        </a:p>
      </dsp:txBody>
      <dsp:txXfrm>
        <a:off x="40230" y="2204421"/>
        <a:ext cx="2430246" cy="2204421"/>
      </dsp:txXfrm>
    </dsp:sp>
    <dsp:sp modelId="{3274D763-93B4-4B0D-A43F-4E61AABBD3FB}">
      <dsp:nvSpPr>
        <dsp:cNvPr id="0" name=""/>
        <dsp:cNvSpPr/>
      </dsp:nvSpPr>
      <dsp:spPr>
        <a:xfrm>
          <a:off x="299851" y="330663"/>
          <a:ext cx="1835180" cy="1835180"/>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91CC88-427B-4CE5-ACA4-902E0D7B3594}">
      <dsp:nvSpPr>
        <dsp:cNvPr id="0" name=""/>
        <dsp:cNvSpPr/>
      </dsp:nvSpPr>
      <dsp:spPr>
        <a:xfrm>
          <a:off x="2503334" y="0"/>
          <a:ext cx="2430246" cy="5511053"/>
        </a:xfrm>
        <a:prstGeom prst="roundRect">
          <a:avLst>
            <a:gd name="adj" fmla="val 10000"/>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1">
          <a:noAutofit/>
        </a:bodyPr>
        <a:lstStyle/>
        <a:p>
          <a:pPr marL="0" lvl="0" indent="0" algn="l" defTabSz="755650">
            <a:lnSpc>
              <a:spcPct val="90000"/>
            </a:lnSpc>
            <a:spcBef>
              <a:spcPct val="0"/>
            </a:spcBef>
            <a:spcAft>
              <a:spcPct val="35000"/>
            </a:spcAft>
            <a:buNone/>
          </a:pPr>
          <a:r>
            <a:rPr lang="en-US" sz="1700" b="1" kern="1200" dirty="0">
              <a:latin typeface="Century Gothic"/>
            </a:rPr>
            <a:t>Families</a:t>
          </a:r>
          <a:endParaRPr lang="en-US" sz="1700" kern="1200" dirty="0">
            <a:latin typeface="Century Gothic"/>
          </a:endParaRPr>
        </a:p>
        <a:p>
          <a:pPr marL="114300" lvl="1" indent="-114300" algn="l" defTabSz="577850">
            <a:lnSpc>
              <a:spcPct val="90000"/>
            </a:lnSpc>
            <a:spcBef>
              <a:spcPct val="0"/>
            </a:spcBef>
            <a:spcAft>
              <a:spcPct val="15000"/>
            </a:spcAft>
            <a:buFont typeface="Arial" panose="020B0604020202020204" pitchFamily="34" charset="0"/>
            <a:buChar char="•"/>
          </a:pPr>
          <a:r>
            <a:rPr lang="en-US" sz="1300" kern="1200" dirty="0">
              <a:latin typeface="Century Gothic"/>
            </a:rPr>
            <a:t>Safety of their member</a:t>
          </a:r>
        </a:p>
        <a:p>
          <a:pPr marL="114300" lvl="1" indent="-114300" algn="l" defTabSz="577850">
            <a:lnSpc>
              <a:spcPct val="90000"/>
            </a:lnSpc>
            <a:spcBef>
              <a:spcPct val="0"/>
            </a:spcBef>
            <a:spcAft>
              <a:spcPct val="15000"/>
            </a:spcAft>
            <a:buFont typeface="Arial" panose="020B0604020202020204" pitchFamily="34" charset="0"/>
            <a:buChar char="•"/>
          </a:pPr>
          <a:r>
            <a:rPr lang="en-US" sz="1300" kern="1200" dirty="0">
              <a:latin typeface="Century Gothic"/>
            </a:rPr>
            <a:t>Connection to family member/friend</a:t>
          </a:r>
        </a:p>
        <a:p>
          <a:pPr marL="114300" lvl="1" indent="-114300" algn="l" defTabSz="577850">
            <a:lnSpc>
              <a:spcPct val="90000"/>
            </a:lnSpc>
            <a:spcBef>
              <a:spcPct val="0"/>
            </a:spcBef>
            <a:spcAft>
              <a:spcPct val="15000"/>
            </a:spcAft>
            <a:buFont typeface="Arial" panose="020B0604020202020204" pitchFamily="34" charset="0"/>
            <a:buChar char="•"/>
          </a:pPr>
          <a:r>
            <a:rPr lang="en-US" sz="1300" kern="1200" dirty="0">
              <a:latin typeface="Century Gothic"/>
            </a:rPr>
            <a:t>Health, emotional, and spiritual needs</a:t>
          </a:r>
        </a:p>
      </dsp:txBody>
      <dsp:txXfrm>
        <a:off x="2503334" y="2204421"/>
        <a:ext cx="2430246" cy="2204421"/>
      </dsp:txXfrm>
    </dsp:sp>
    <dsp:sp modelId="{EF8AAD77-802C-4827-BA12-B7597E6487FC}">
      <dsp:nvSpPr>
        <dsp:cNvPr id="0" name=""/>
        <dsp:cNvSpPr/>
      </dsp:nvSpPr>
      <dsp:spPr>
        <a:xfrm>
          <a:off x="2803006" y="330663"/>
          <a:ext cx="1835180" cy="1835180"/>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F5FDF4-8010-48FC-B4CF-AB546D542F46}">
      <dsp:nvSpPr>
        <dsp:cNvPr id="0" name=""/>
        <dsp:cNvSpPr/>
      </dsp:nvSpPr>
      <dsp:spPr>
        <a:xfrm>
          <a:off x="5045955" y="0"/>
          <a:ext cx="2430246" cy="5511053"/>
        </a:xfrm>
        <a:prstGeom prst="roundRect">
          <a:avLst>
            <a:gd name="adj" fmla="val 10000"/>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1">
          <a:noAutofit/>
        </a:bodyPr>
        <a:lstStyle/>
        <a:p>
          <a:pPr marL="0" lvl="0" indent="0" algn="l" defTabSz="755650">
            <a:lnSpc>
              <a:spcPct val="90000"/>
            </a:lnSpc>
            <a:spcBef>
              <a:spcPct val="0"/>
            </a:spcBef>
            <a:spcAft>
              <a:spcPct val="35000"/>
            </a:spcAft>
            <a:buNone/>
          </a:pPr>
          <a:r>
            <a:rPr lang="en-US" sz="1700" b="1" kern="1200" dirty="0">
              <a:latin typeface="Century Gothic"/>
            </a:rPr>
            <a:t>Wider Campus</a:t>
          </a:r>
          <a:endParaRPr lang="en-US" sz="1700" kern="1200" dirty="0">
            <a:latin typeface="Century Gothic"/>
          </a:endParaRPr>
        </a:p>
        <a:p>
          <a:pPr marL="114300" lvl="1" indent="-114300" algn="l" defTabSz="577850" rtl="0">
            <a:lnSpc>
              <a:spcPct val="90000"/>
            </a:lnSpc>
            <a:spcBef>
              <a:spcPct val="0"/>
            </a:spcBef>
            <a:spcAft>
              <a:spcPct val="15000"/>
            </a:spcAft>
            <a:buChar char="•"/>
          </a:pPr>
          <a:r>
            <a:rPr lang="en-US" sz="1300" kern="1200" dirty="0">
              <a:latin typeface="Century Gothic"/>
            </a:rPr>
            <a:t>Acknowledgement of event, with information about security measures and services offered</a:t>
          </a:r>
        </a:p>
        <a:p>
          <a:pPr marL="114300" lvl="1" indent="-114300" algn="l" defTabSz="577850" rtl="0">
            <a:lnSpc>
              <a:spcPct val="90000"/>
            </a:lnSpc>
            <a:spcBef>
              <a:spcPct val="0"/>
            </a:spcBef>
            <a:spcAft>
              <a:spcPct val="15000"/>
            </a:spcAft>
            <a:buFont typeface="Arial" panose="020B0604020202020204" pitchFamily="34" charset="0"/>
            <a:buChar char="•"/>
          </a:pPr>
          <a:r>
            <a:rPr lang="en-US" sz="1300" kern="1200" dirty="0">
              <a:latin typeface="Century Gothic"/>
            </a:rPr>
            <a:t>Outreach to Impacted communities and people</a:t>
          </a:r>
        </a:p>
        <a:p>
          <a:pPr marL="114300" lvl="1" indent="-114300" algn="l" defTabSz="577850">
            <a:lnSpc>
              <a:spcPct val="90000"/>
            </a:lnSpc>
            <a:spcBef>
              <a:spcPct val="0"/>
            </a:spcBef>
            <a:spcAft>
              <a:spcPct val="15000"/>
            </a:spcAft>
            <a:buChar char="•"/>
          </a:pPr>
          <a:r>
            <a:rPr lang="en-US" sz="1300" kern="1200">
              <a:latin typeface="Century Gothic" panose="020B0502020202020204"/>
            </a:rPr>
            <a:t>Guidance</a:t>
          </a:r>
          <a:r>
            <a:rPr lang="en-US" sz="1300" b="0" kern="1200">
              <a:latin typeface="Century Gothic" panose="020B0502020202020204"/>
            </a:rPr>
            <a:t> about Media Attention</a:t>
          </a:r>
          <a:endParaRPr lang="en-US" sz="1300" kern="1200"/>
        </a:p>
      </dsp:txBody>
      <dsp:txXfrm>
        <a:off x="5045955" y="2204421"/>
        <a:ext cx="2430246" cy="2204421"/>
      </dsp:txXfrm>
    </dsp:sp>
    <dsp:sp modelId="{F34F9F10-42B8-4237-A939-32D2DEE17A44}">
      <dsp:nvSpPr>
        <dsp:cNvPr id="0" name=""/>
        <dsp:cNvSpPr/>
      </dsp:nvSpPr>
      <dsp:spPr>
        <a:xfrm>
          <a:off x="5306160" y="330663"/>
          <a:ext cx="1835180" cy="1835180"/>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48AD4E-5F62-40CD-841F-4F804CC5F027}">
      <dsp:nvSpPr>
        <dsp:cNvPr id="0" name=""/>
        <dsp:cNvSpPr/>
      </dsp:nvSpPr>
      <dsp:spPr>
        <a:xfrm>
          <a:off x="7509642" y="0"/>
          <a:ext cx="2430246" cy="5511053"/>
        </a:xfrm>
        <a:prstGeom prst="roundRect">
          <a:avLst>
            <a:gd name="adj" fmla="val 10000"/>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1">
          <a:noAutofit/>
        </a:bodyPr>
        <a:lstStyle/>
        <a:p>
          <a:pPr marL="0" lvl="0" indent="0" algn="l" defTabSz="755650">
            <a:lnSpc>
              <a:spcPct val="90000"/>
            </a:lnSpc>
            <a:spcBef>
              <a:spcPct val="0"/>
            </a:spcBef>
            <a:spcAft>
              <a:spcPct val="35000"/>
            </a:spcAft>
            <a:buNone/>
          </a:pPr>
          <a:r>
            <a:rPr lang="en-US" sz="1700" b="1" kern="1200" dirty="0"/>
            <a:t>Surrounding Community</a:t>
          </a:r>
        </a:p>
        <a:p>
          <a:pPr marL="114300" lvl="1" indent="-114300" algn="l" defTabSz="577850" rtl="0">
            <a:lnSpc>
              <a:spcPct val="90000"/>
            </a:lnSpc>
            <a:spcBef>
              <a:spcPct val="0"/>
            </a:spcBef>
            <a:spcAft>
              <a:spcPct val="15000"/>
            </a:spcAft>
            <a:buChar char="•"/>
          </a:pPr>
          <a:r>
            <a:rPr lang="en-US" sz="1300" kern="1200" dirty="0">
              <a:latin typeface="Century Gothic" panose="020B0502020202020204"/>
            </a:rPr>
            <a:t>Mobilize Partners and Supports</a:t>
          </a:r>
          <a:endParaRPr lang="en-US" sz="1300" kern="1200" dirty="0"/>
        </a:p>
        <a:p>
          <a:pPr marL="114300" lvl="1" indent="-114300" algn="l" defTabSz="577850" rtl="0">
            <a:lnSpc>
              <a:spcPct val="90000"/>
            </a:lnSpc>
            <a:spcBef>
              <a:spcPct val="0"/>
            </a:spcBef>
            <a:spcAft>
              <a:spcPct val="15000"/>
            </a:spcAft>
            <a:buChar char="•"/>
          </a:pPr>
          <a:r>
            <a:rPr lang="en-US" sz="1300" kern="1200">
              <a:latin typeface="Century Gothic" panose="020B0502020202020204"/>
            </a:rPr>
            <a:t>Manage Community participation </a:t>
          </a:r>
          <a:endParaRPr lang="en-US" sz="1300" kern="1200"/>
        </a:p>
      </dsp:txBody>
      <dsp:txXfrm>
        <a:off x="7509642" y="2204421"/>
        <a:ext cx="2430246" cy="2204421"/>
      </dsp:txXfrm>
    </dsp:sp>
    <dsp:sp modelId="{2B9D0B41-1BB8-4D4D-80F8-2F331457CB8C}">
      <dsp:nvSpPr>
        <dsp:cNvPr id="0" name=""/>
        <dsp:cNvSpPr/>
      </dsp:nvSpPr>
      <dsp:spPr>
        <a:xfrm>
          <a:off x="7851083" y="330663"/>
          <a:ext cx="1835180" cy="1835180"/>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E887D7-BCC1-4606-8B5F-714445C3B35B}">
      <dsp:nvSpPr>
        <dsp:cNvPr id="0" name=""/>
        <dsp:cNvSpPr/>
      </dsp:nvSpPr>
      <dsp:spPr>
        <a:xfrm>
          <a:off x="397773" y="4408842"/>
          <a:ext cx="9148799" cy="826657"/>
        </a:xfrm>
        <a:prstGeom prst="leftRightArrow">
          <a:avLst/>
        </a:prstGeom>
        <a:solidFill>
          <a:schemeClr val="accent5">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526AC9-5BE0-4255-8517-72471E88F0E8}">
      <dsp:nvSpPr>
        <dsp:cNvPr id="0" name=""/>
        <dsp:cNvSpPr/>
      </dsp:nvSpPr>
      <dsp:spPr>
        <a:xfrm>
          <a:off x="40807" y="0"/>
          <a:ext cx="2465107" cy="5664441"/>
        </a:xfrm>
        <a:prstGeom prst="roundRect">
          <a:avLst>
            <a:gd name="adj" fmla="val 10000"/>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1">
          <a:noAutofit/>
        </a:bodyPr>
        <a:lstStyle/>
        <a:p>
          <a:pPr marL="0" lvl="0" indent="0" algn="l" defTabSz="1155700">
            <a:lnSpc>
              <a:spcPct val="90000"/>
            </a:lnSpc>
            <a:spcBef>
              <a:spcPct val="0"/>
            </a:spcBef>
            <a:spcAft>
              <a:spcPct val="35000"/>
            </a:spcAft>
            <a:buNone/>
          </a:pPr>
          <a:r>
            <a:rPr lang="en-US" sz="1700" b="1" kern="1200" dirty="0">
              <a:latin typeface="Century Gothic" panose="020B0502020202020204" pitchFamily="34" charset="0"/>
            </a:rPr>
            <a:t>Direct Victims</a:t>
          </a:r>
          <a:endParaRPr lang="en-US" sz="1700" kern="1200" dirty="0">
            <a:latin typeface="Century Gothic" panose="020B0502020202020204" pitchFamily="34" charset="0"/>
          </a:endParaRPr>
        </a:p>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dirty="0">
              <a:latin typeface="Century Gothic" panose="020B0502020202020204" pitchFamily="34" charset="0"/>
            </a:rPr>
            <a:t>  Social Services and Benefit Support</a:t>
          </a:r>
        </a:p>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a:latin typeface="Century Gothic" panose="020B0502020202020204" pitchFamily="34" charset="0"/>
            </a:rPr>
            <a:t> Victim Compensation</a:t>
          </a:r>
        </a:p>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a:latin typeface="Century Gothic" panose="020B0502020202020204" pitchFamily="34" charset="0"/>
            </a:rPr>
            <a:t> Medical Expenses</a:t>
          </a:r>
        </a:p>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a:latin typeface="Century Gothic" panose="020B0502020202020204" pitchFamily="34" charset="0"/>
            </a:rPr>
            <a:t> Legal Support</a:t>
          </a:r>
        </a:p>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a:latin typeface="Century Gothic" panose="020B0502020202020204" pitchFamily="34" charset="0"/>
            </a:rPr>
            <a:t> Behavioral Health Services</a:t>
          </a:r>
        </a:p>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a:latin typeface="Century Gothic" panose="020B0502020202020204" pitchFamily="34" charset="0"/>
            </a:rPr>
            <a:t> Spiritual Care</a:t>
          </a:r>
        </a:p>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300" kern="1200">
            <a:latin typeface="Century Gothic" panose="020B0502020202020204" pitchFamily="34" charset="0"/>
          </a:endParaRPr>
        </a:p>
      </dsp:txBody>
      <dsp:txXfrm>
        <a:off x="40807" y="2265776"/>
        <a:ext cx="2465107" cy="2265776"/>
      </dsp:txXfrm>
    </dsp:sp>
    <dsp:sp modelId="{3274D763-93B4-4B0D-A43F-4E61AABBD3FB}">
      <dsp:nvSpPr>
        <dsp:cNvPr id="0" name=""/>
        <dsp:cNvSpPr/>
      </dsp:nvSpPr>
      <dsp:spPr>
        <a:xfrm>
          <a:off x="291776" y="339866"/>
          <a:ext cx="1886258" cy="1886258"/>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91CC88-427B-4CE5-ACA4-902E0D7B3594}">
      <dsp:nvSpPr>
        <dsp:cNvPr id="0" name=""/>
        <dsp:cNvSpPr/>
      </dsp:nvSpPr>
      <dsp:spPr>
        <a:xfrm>
          <a:off x="2592613" y="0"/>
          <a:ext cx="2465107" cy="5664441"/>
        </a:xfrm>
        <a:prstGeom prst="roundRect">
          <a:avLst>
            <a:gd name="adj" fmla="val 10000"/>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1">
          <a:noAutofit/>
        </a:bodyPr>
        <a:lstStyle/>
        <a:p>
          <a:pPr marL="0" lvl="0" indent="0" algn="l" defTabSz="755650">
            <a:lnSpc>
              <a:spcPct val="90000"/>
            </a:lnSpc>
            <a:spcBef>
              <a:spcPct val="0"/>
            </a:spcBef>
            <a:spcAft>
              <a:spcPct val="35000"/>
            </a:spcAft>
            <a:buNone/>
          </a:pPr>
          <a:r>
            <a:rPr lang="en-US" sz="1700" b="1" kern="1200" dirty="0">
              <a:latin typeface="Century Gothic" panose="020B0502020202020204" pitchFamily="34" charset="0"/>
            </a:rPr>
            <a:t>Families</a:t>
          </a:r>
          <a:endParaRPr lang="en-US" sz="1700" kern="1200" dirty="0">
            <a:latin typeface="Century Gothic" panose="020B0502020202020204" pitchFamily="34" charset="0"/>
          </a:endParaRPr>
        </a:p>
        <a:p>
          <a:pPr marL="114300" lvl="1" indent="-114300" algn="l" defTabSz="577850">
            <a:lnSpc>
              <a:spcPct val="90000"/>
            </a:lnSpc>
            <a:spcBef>
              <a:spcPct val="0"/>
            </a:spcBef>
            <a:spcAft>
              <a:spcPct val="15000"/>
            </a:spcAft>
            <a:buFont typeface="Arial" panose="020B0604020202020204" pitchFamily="34" charset="0"/>
            <a:buChar char="•"/>
          </a:pPr>
          <a:r>
            <a:rPr lang="en-US" sz="1300" kern="1200">
              <a:latin typeface="Century Gothic" panose="020B0502020202020204" pitchFamily="34" charset="0"/>
            </a:rPr>
            <a:t>Burial costs</a:t>
          </a:r>
        </a:p>
        <a:p>
          <a:pPr marL="114300" lvl="1" indent="-114300" algn="l" defTabSz="577850">
            <a:lnSpc>
              <a:spcPct val="90000"/>
            </a:lnSpc>
            <a:spcBef>
              <a:spcPct val="0"/>
            </a:spcBef>
            <a:spcAft>
              <a:spcPct val="15000"/>
            </a:spcAft>
            <a:buFont typeface="Arial" panose="020B0604020202020204" pitchFamily="34" charset="0"/>
            <a:buChar char="•"/>
          </a:pPr>
          <a:r>
            <a:rPr lang="en-US" sz="1300" kern="1200">
              <a:latin typeface="Century Gothic" panose="020B0502020202020204" pitchFamily="34" charset="0"/>
            </a:rPr>
            <a:t>Behavioral Health Services</a:t>
          </a:r>
        </a:p>
        <a:p>
          <a:pPr marL="114300" lvl="1" indent="-114300" algn="l" defTabSz="577850">
            <a:lnSpc>
              <a:spcPct val="90000"/>
            </a:lnSpc>
            <a:spcBef>
              <a:spcPct val="0"/>
            </a:spcBef>
            <a:spcAft>
              <a:spcPct val="15000"/>
            </a:spcAft>
            <a:buFont typeface="Arial" panose="020B0604020202020204" pitchFamily="34" charset="0"/>
            <a:buChar char="•"/>
          </a:pPr>
          <a:r>
            <a:rPr lang="en-US" sz="1300" kern="1200">
              <a:latin typeface="Century Gothic" panose="020B0502020202020204" pitchFamily="34" charset="0"/>
            </a:rPr>
            <a:t>Spiritual Care</a:t>
          </a:r>
        </a:p>
      </dsp:txBody>
      <dsp:txXfrm>
        <a:off x="2592613" y="2265776"/>
        <a:ext cx="2465107" cy="2265776"/>
      </dsp:txXfrm>
    </dsp:sp>
    <dsp:sp modelId="{EF8AAD77-802C-4827-BA12-B7597E6487FC}">
      <dsp:nvSpPr>
        <dsp:cNvPr id="0" name=""/>
        <dsp:cNvSpPr/>
      </dsp:nvSpPr>
      <dsp:spPr>
        <a:xfrm>
          <a:off x="2830837" y="339866"/>
          <a:ext cx="1886258" cy="1886258"/>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F5FDF4-8010-48FC-B4CF-AB546D542F46}">
      <dsp:nvSpPr>
        <dsp:cNvPr id="0" name=""/>
        <dsp:cNvSpPr/>
      </dsp:nvSpPr>
      <dsp:spPr>
        <a:xfrm>
          <a:off x="5143679" y="0"/>
          <a:ext cx="2465107" cy="5664441"/>
        </a:xfrm>
        <a:prstGeom prst="roundRect">
          <a:avLst>
            <a:gd name="adj" fmla="val 10000"/>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1">
          <a:noAutofit/>
        </a:bodyPr>
        <a:lstStyle/>
        <a:p>
          <a:pPr marL="0" lvl="0" indent="0" algn="l" defTabSz="755650">
            <a:lnSpc>
              <a:spcPct val="90000"/>
            </a:lnSpc>
            <a:spcBef>
              <a:spcPct val="0"/>
            </a:spcBef>
            <a:spcAft>
              <a:spcPct val="35000"/>
            </a:spcAft>
            <a:buNone/>
          </a:pPr>
          <a:r>
            <a:rPr lang="en-US" sz="1700" b="1" kern="1200">
              <a:latin typeface="Century Gothic" panose="020B0502020202020204" pitchFamily="34" charset="0"/>
            </a:rPr>
            <a:t>Wider Campus</a:t>
          </a:r>
          <a:endParaRPr lang="en-US" sz="1700" kern="1200">
            <a:latin typeface="Century Gothic" panose="020B0502020202020204" pitchFamily="34" charset="0"/>
          </a:endParaRPr>
        </a:p>
        <a:p>
          <a:pPr marL="114300" lvl="1" indent="-114300" algn="l" defTabSz="577850">
            <a:lnSpc>
              <a:spcPct val="90000"/>
            </a:lnSpc>
            <a:spcBef>
              <a:spcPct val="0"/>
            </a:spcBef>
            <a:spcAft>
              <a:spcPct val="15000"/>
            </a:spcAft>
            <a:buFont typeface="Arial" panose="020B0604020202020204" pitchFamily="34" charset="0"/>
            <a:buChar char="•"/>
          </a:pPr>
          <a:r>
            <a:rPr lang="en-US" sz="1300" kern="1200">
              <a:latin typeface="Century Gothic" panose="020B0502020202020204" pitchFamily="34" charset="0"/>
            </a:rPr>
            <a:t>Memorials</a:t>
          </a:r>
        </a:p>
        <a:p>
          <a:pPr marL="114300" lvl="1" indent="-114300" algn="l" defTabSz="577850">
            <a:lnSpc>
              <a:spcPct val="90000"/>
            </a:lnSpc>
            <a:spcBef>
              <a:spcPct val="0"/>
            </a:spcBef>
            <a:spcAft>
              <a:spcPct val="15000"/>
            </a:spcAft>
            <a:buFont typeface="Arial" panose="020B0604020202020204" pitchFamily="34" charset="0"/>
            <a:buChar char="•"/>
          </a:pPr>
          <a:r>
            <a:rPr lang="en-US" sz="1300" kern="1200">
              <a:latin typeface="Century Gothic" panose="020B0502020202020204" pitchFamily="34" charset="0"/>
            </a:rPr>
            <a:t>Behavioral Health Services</a:t>
          </a:r>
        </a:p>
        <a:p>
          <a:pPr marL="114300" lvl="1" indent="-114300" algn="l" defTabSz="577850">
            <a:lnSpc>
              <a:spcPct val="90000"/>
            </a:lnSpc>
            <a:spcBef>
              <a:spcPct val="0"/>
            </a:spcBef>
            <a:spcAft>
              <a:spcPct val="15000"/>
            </a:spcAft>
            <a:buFont typeface="Arial" panose="020B0604020202020204" pitchFamily="34" charset="0"/>
            <a:buChar char="•"/>
          </a:pPr>
          <a:r>
            <a:rPr lang="en-US" sz="1300" kern="1200">
              <a:latin typeface="Century Gothic" panose="020B0502020202020204" pitchFamily="34" charset="0"/>
            </a:rPr>
            <a:t>Spiritual Care</a:t>
          </a:r>
        </a:p>
        <a:p>
          <a:pPr marL="114300" lvl="1" indent="-114300" algn="l" defTabSz="577850">
            <a:lnSpc>
              <a:spcPct val="90000"/>
            </a:lnSpc>
            <a:spcBef>
              <a:spcPct val="0"/>
            </a:spcBef>
            <a:spcAft>
              <a:spcPct val="15000"/>
            </a:spcAft>
            <a:buFont typeface="Arial" panose="020B0604020202020204" pitchFamily="34" charset="0"/>
            <a:buChar char="•"/>
          </a:pPr>
          <a:r>
            <a:rPr lang="en-US" sz="1300" kern="1200">
              <a:latin typeface="Century Gothic" panose="020B0502020202020204" pitchFamily="34" charset="0"/>
            </a:rPr>
            <a:t>Prepare for Disillusionment</a:t>
          </a:r>
        </a:p>
        <a:p>
          <a:pPr marL="114300" lvl="1" indent="-114300" algn="l" defTabSz="577850">
            <a:lnSpc>
              <a:spcPct val="90000"/>
            </a:lnSpc>
            <a:spcBef>
              <a:spcPct val="0"/>
            </a:spcBef>
            <a:spcAft>
              <a:spcPct val="15000"/>
            </a:spcAft>
            <a:buFont typeface="Arial" panose="020B0604020202020204" pitchFamily="34" charset="0"/>
            <a:buChar char="•"/>
          </a:pPr>
          <a:endParaRPr lang="en-US" sz="1300" kern="1200">
            <a:latin typeface="Century Gothic" panose="020B0502020202020204" pitchFamily="34" charset="0"/>
          </a:endParaRPr>
        </a:p>
      </dsp:txBody>
      <dsp:txXfrm>
        <a:off x="5143679" y="2265776"/>
        <a:ext cx="2465107" cy="2265776"/>
      </dsp:txXfrm>
    </dsp:sp>
    <dsp:sp modelId="{F34F9F10-42B8-4237-A939-32D2DEE17A44}">
      <dsp:nvSpPr>
        <dsp:cNvPr id="0" name=""/>
        <dsp:cNvSpPr/>
      </dsp:nvSpPr>
      <dsp:spPr>
        <a:xfrm>
          <a:off x="5369898" y="339866"/>
          <a:ext cx="1886258" cy="1886258"/>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48AD4E-5F62-40CD-841F-4F804CC5F027}">
      <dsp:nvSpPr>
        <dsp:cNvPr id="0" name=""/>
        <dsp:cNvSpPr/>
      </dsp:nvSpPr>
      <dsp:spPr>
        <a:xfrm>
          <a:off x="7619535" y="0"/>
          <a:ext cx="2465107" cy="5664441"/>
        </a:xfrm>
        <a:prstGeom prst="roundRect">
          <a:avLst>
            <a:gd name="adj" fmla="val 10000"/>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1">
          <a:noAutofit/>
        </a:bodyPr>
        <a:lstStyle/>
        <a:p>
          <a:pPr marL="0" lvl="0" indent="0" algn="l" defTabSz="755650">
            <a:lnSpc>
              <a:spcPct val="90000"/>
            </a:lnSpc>
            <a:spcBef>
              <a:spcPct val="0"/>
            </a:spcBef>
            <a:spcAft>
              <a:spcPct val="35000"/>
            </a:spcAft>
            <a:buNone/>
          </a:pPr>
          <a:r>
            <a:rPr lang="en-US" sz="1700" b="1" kern="1200"/>
            <a:t>Surrounding Community</a:t>
          </a:r>
        </a:p>
        <a:p>
          <a:pPr marL="114300" lvl="1" indent="-114300" algn="l" defTabSz="577850">
            <a:lnSpc>
              <a:spcPct val="90000"/>
            </a:lnSpc>
            <a:spcBef>
              <a:spcPct val="0"/>
            </a:spcBef>
            <a:spcAft>
              <a:spcPct val="15000"/>
            </a:spcAft>
            <a:buChar char="•"/>
          </a:pPr>
          <a:r>
            <a:rPr lang="en-US" sz="1300" kern="1200"/>
            <a:t>Memorials</a:t>
          </a:r>
        </a:p>
        <a:p>
          <a:pPr marL="114300" lvl="1" indent="-114300" algn="l" defTabSz="577850">
            <a:lnSpc>
              <a:spcPct val="90000"/>
            </a:lnSpc>
            <a:spcBef>
              <a:spcPct val="0"/>
            </a:spcBef>
            <a:spcAft>
              <a:spcPct val="15000"/>
            </a:spcAft>
            <a:buChar char="•"/>
          </a:pPr>
          <a:r>
            <a:rPr lang="en-US" sz="1300" kern="1200"/>
            <a:t>Behavioral Health Services</a:t>
          </a:r>
        </a:p>
        <a:p>
          <a:pPr marL="114300" lvl="1" indent="-114300" algn="l" defTabSz="577850">
            <a:lnSpc>
              <a:spcPct val="90000"/>
            </a:lnSpc>
            <a:spcBef>
              <a:spcPct val="0"/>
            </a:spcBef>
            <a:spcAft>
              <a:spcPct val="15000"/>
            </a:spcAft>
            <a:buChar char="•"/>
          </a:pPr>
          <a:r>
            <a:rPr lang="en-US" sz="1300" kern="1200"/>
            <a:t>Prepare for Disillusionment</a:t>
          </a:r>
        </a:p>
      </dsp:txBody>
      <dsp:txXfrm>
        <a:off x="7619535" y="2265776"/>
        <a:ext cx="2465107" cy="2265776"/>
      </dsp:txXfrm>
    </dsp:sp>
    <dsp:sp modelId="{2B9D0B41-1BB8-4D4D-80F8-2F331457CB8C}">
      <dsp:nvSpPr>
        <dsp:cNvPr id="0" name=""/>
        <dsp:cNvSpPr/>
      </dsp:nvSpPr>
      <dsp:spPr>
        <a:xfrm>
          <a:off x="7951891" y="339866"/>
          <a:ext cx="1886258" cy="1886258"/>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E887D7-BCC1-4606-8B5F-714445C3B35B}">
      <dsp:nvSpPr>
        <dsp:cNvPr id="0" name=""/>
        <dsp:cNvSpPr/>
      </dsp:nvSpPr>
      <dsp:spPr>
        <a:xfrm>
          <a:off x="403479" y="4531552"/>
          <a:ext cx="9280035" cy="849666"/>
        </a:xfrm>
        <a:prstGeom prst="leftRightArrow">
          <a:avLst/>
        </a:prstGeom>
        <a:solidFill>
          <a:schemeClr val="accent5">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526AC9-5BE0-4255-8517-72471E88F0E8}">
      <dsp:nvSpPr>
        <dsp:cNvPr id="0" name=""/>
        <dsp:cNvSpPr/>
      </dsp:nvSpPr>
      <dsp:spPr>
        <a:xfrm>
          <a:off x="158243" y="0"/>
          <a:ext cx="2449440" cy="5600810"/>
        </a:xfrm>
        <a:prstGeom prst="roundRect">
          <a:avLst>
            <a:gd name="adj" fmla="val 10000"/>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1">
          <a:noAutofit/>
        </a:bodyPr>
        <a:lstStyle/>
        <a:p>
          <a:pPr marL="0" lvl="0" indent="0" algn="l" defTabSz="844550">
            <a:lnSpc>
              <a:spcPct val="90000"/>
            </a:lnSpc>
            <a:spcBef>
              <a:spcPct val="0"/>
            </a:spcBef>
            <a:spcAft>
              <a:spcPct val="35000"/>
            </a:spcAft>
            <a:buNone/>
          </a:pPr>
          <a:r>
            <a:rPr lang="en-US" sz="1900" b="1" kern="1200">
              <a:latin typeface="Century Gothic"/>
            </a:rPr>
            <a:t>Direct Victims</a:t>
          </a:r>
          <a:endParaRPr lang="en-US" sz="1900" kern="1200">
            <a:latin typeface="Century Gothic"/>
          </a:endParaRPr>
        </a:p>
        <a:p>
          <a:pPr marL="114300" lvl="1" indent="-114300" algn="l" defTabSz="666750">
            <a:lnSpc>
              <a:spcPct val="90000"/>
            </a:lnSpc>
            <a:spcBef>
              <a:spcPct val="0"/>
            </a:spcBef>
            <a:spcAft>
              <a:spcPct val="15000"/>
            </a:spcAft>
            <a:buChar char="•"/>
          </a:pPr>
          <a:r>
            <a:rPr lang="en-US" sz="1500" kern="1200" dirty="0"/>
            <a:t>Support Around Day of Remembrance</a:t>
          </a:r>
        </a:p>
        <a:p>
          <a:pPr marL="114300" lvl="1" indent="-114300" algn="l" defTabSz="666750">
            <a:lnSpc>
              <a:spcPct val="90000"/>
            </a:lnSpc>
            <a:spcBef>
              <a:spcPct val="0"/>
            </a:spcBef>
            <a:spcAft>
              <a:spcPct val="15000"/>
            </a:spcAft>
            <a:buChar char="•"/>
          </a:pPr>
          <a:r>
            <a:rPr lang="en-US" sz="1500" kern="1200"/>
            <a:t>Attention to Evolving Needs</a:t>
          </a:r>
        </a:p>
        <a:p>
          <a:pPr marL="114300" lvl="1" indent="-114300" algn="l" defTabSz="666750" rtl="0">
            <a:lnSpc>
              <a:spcPct val="90000"/>
            </a:lnSpc>
            <a:spcBef>
              <a:spcPct val="0"/>
            </a:spcBef>
            <a:spcAft>
              <a:spcPct val="15000"/>
            </a:spcAft>
            <a:buFont typeface="Arial" panose="020B0604020202020204" pitchFamily="34" charset="0"/>
            <a:buChar char="•"/>
          </a:pPr>
          <a:r>
            <a:rPr lang="en-US" sz="1500" kern="1200">
              <a:latin typeface="Century Gothic"/>
            </a:rPr>
            <a:t>BOLO for Triggering Events Around the Country </a:t>
          </a:r>
        </a:p>
      </dsp:txBody>
      <dsp:txXfrm>
        <a:off x="158243" y="2240324"/>
        <a:ext cx="2449440" cy="2240324"/>
      </dsp:txXfrm>
    </dsp:sp>
    <dsp:sp modelId="{3274D763-93B4-4B0D-A43F-4E61AABBD3FB}">
      <dsp:nvSpPr>
        <dsp:cNvPr id="0" name=""/>
        <dsp:cNvSpPr/>
      </dsp:nvSpPr>
      <dsp:spPr>
        <a:xfrm>
          <a:off x="294522" y="336048"/>
          <a:ext cx="1865069" cy="186506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91CC88-427B-4CE5-ACA4-902E0D7B3594}">
      <dsp:nvSpPr>
        <dsp:cNvPr id="0" name=""/>
        <dsp:cNvSpPr/>
      </dsp:nvSpPr>
      <dsp:spPr>
        <a:xfrm>
          <a:off x="2642955" y="0"/>
          <a:ext cx="2449440" cy="5600810"/>
        </a:xfrm>
        <a:prstGeom prst="roundRect">
          <a:avLst>
            <a:gd name="adj" fmla="val 10000"/>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1">
          <a:noAutofit/>
        </a:bodyPr>
        <a:lstStyle/>
        <a:p>
          <a:pPr marL="0" lvl="0" indent="0" algn="l" defTabSz="844550">
            <a:lnSpc>
              <a:spcPct val="90000"/>
            </a:lnSpc>
            <a:spcBef>
              <a:spcPct val="0"/>
            </a:spcBef>
            <a:spcAft>
              <a:spcPct val="35000"/>
            </a:spcAft>
            <a:buNone/>
          </a:pPr>
          <a:r>
            <a:rPr lang="en-US" sz="1900" b="1" kern="1200">
              <a:latin typeface="Century Gothic"/>
            </a:rPr>
            <a:t>Families</a:t>
          </a:r>
          <a:endParaRPr lang="en-US" sz="1900" kern="1200">
            <a:latin typeface="Century Gothic"/>
          </a:endParaRPr>
        </a:p>
        <a:p>
          <a:pPr marL="114300" lvl="1" indent="-114300" algn="l" defTabSz="666750" rtl="0">
            <a:lnSpc>
              <a:spcPct val="90000"/>
            </a:lnSpc>
            <a:spcBef>
              <a:spcPct val="0"/>
            </a:spcBef>
            <a:spcAft>
              <a:spcPct val="15000"/>
            </a:spcAft>
            <a:buFont typeface="Arial" panose="020B0604020202020204" pitchFamily="34" charset="0"/>
            <a:buChar char="•"/>
          </a:pPr>
          <a:r>
            <a:rPr lang="en-US" sz="1500" kern="1200" dirty="0">
              <a:latin typeface="Century Gothic"/>
            </a:rPr>
            <a:t>Support Around Day of Remembrance</a:t>
          </a:r>
        </a:p>
        <a:p>
          <a:pPr marL="114300" lvl="1" indent="-114300" algn="l" defTabSz="666750" rtl="0">
            <a:lnSpc>
              <a:spcPct val="90000"/>
            </a:lnSpc>
            <a:spcBef>
              <a:spcPct val="0"/>
            </a:spcBef>
            <a:spcAft>
              <a:spcPct val="15000"/>
            </a:spcAft>
            <a:buFont typeface="Arial" panose="020B0604020202020204" pitchFamily="34" charset="0"/>
            <a:buChar char="•"/>
          </a:pPr>
          <a:r>
            <a:rPr lang="en-US" sz="1500" kern="1200">
              <a:latin typeface="Century Gothic"/>
            </a:rPr>
            <a:t>Attention to Evolving Needs</a:t>
          </a:r>
          <a:endParaRPr lang="en-US" sz="1500" kern="1200"/>
        </a:p>
      </dsp:txBody>
      <dsp:txXfrm>
        <a:off x="2642955" y="2240324"/>
        <a:ext cx="2449440" cy="2240324"/>
      </dsp:txXfrm>
    </dsp:sp>
    <dsp:sp modelId="{EF8AAD77-802C-4827-BA12-B7597E6487FC}">
      <dsp:nvSpPr>
        <dsp:cNvPr id="0" name=""/>
        <dsp:cNvSpPr/>
      </dsp:nvSpPr>
      <dsp:spPr>
        <a:xfrm>
          <a:off x="2817445" y="336048"/>
          <a:ext cx="1865069" cy="1865069"/>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F5FDF4-8010-48FC-B4CF-AB546D542F46}">
      <dsp:nvSpPr>
        <dsp:cNvPr id="0" name=""/>
        <dsp:cNvSpPr/>
      </dsp:nvSpPr>
      <dsp:spPr>
        <a:xfrm>
          <a:off x="5205658" y="0"/>
          <a:ext cx="2449440" cy="5600810"/>
        </a:xfrm>
        <a:prstGeom prst="roundRect">
          <a:avLst>
            <a:gd name="adj" fmla="val 10000"/>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1">
          <a:noAutofit/>
        </a:bodyPr>
        <a:lstStyle/>
        <a:p>
          <a:pPr marL="0" lvl="0" indent="0" algn="l" defTabSz="844550">
            <a:lnSpc>
              <a:spcPct val="90000"/>
            </a:lnSpc>
            <a:spcBef>
              <a:spcPct val="0"/>
            </a:spcBef>
            <a:spcAft>
              <a:spcPct val="35000"/>
            </a:spcAft>
            <a:buNone/>
          </a:pPr>
          <a:r>
            <a:rPr lang="en-US" sz="1900" b="1" kern="1200" dirty="0">
              <a:latin typeface="Century Gothic"/>
            </a:rPr>
            <a:t>Wider Campus</a:t>
          </a:r>
          <a:endParaRPr lang="en-US" sz="1900" kern="1200" dirty="0">
            <a:latin typeface="Century Gothic"/>
          </a:endParaRPr>
        </a:p>
        <a:p>
          <a:pPr marL="114300" lvl="1" indent="-114300" algn="l" defTabSz="666750" rtl="0">
            <a:lnSpc>
              <a:spcPct val="90000"/>
            </a:lnSpc>
            <a:spcBef>
              <a:spcPct val="0"/>
            </a:spcBef>
            <a:spcAft>
              <a:spcPct val="15000"/>
            </a:spcAft>
            <a:buFont typeface="Arial" panose="020B0604020202020204" pitchFamily="34" charset="0"/>
            <a:buChar char="•"/>
          </a:pPr>
          <a:r>
            <a:rPr lang="en-US" sz="1500" kern="1200">
              <a:latin typeface="Century Gothic"/>
            </a:rPr>
            <a:t>Day of Remembrance</a:t>
          </a:r>
        </a:p>
        <a:p>
          <a:pPr marL="114300" lvl="1" indent="-114300" algn="l" defTabSz="666750" rtl="0">
            <a:lnSpc>
              <a:spcPct val="90000"/>
            </a:lnSpc>
            <a:spcBef>
              <a:spcPct val="0"/>
            </a:spcBef>
            <a:spcAft>
              <a:spcPct val="15000"/>
            </a:spcAft>
            <a:buFont typeface="Arial" panose="020B0604020202020204" pitchFamily="34" charset="0"/>
            <a:buChar char="•"/>
          </a:pPr>
          <a:r>
            <a:rPr lang="en-US" sz="1500" kern="1200" dirty="0">
              <a:latin typeface="Century Gothic"/>
            </a:rPr>
            <a:t>Notable events</a:t>
          </a:r>
        </a:p>
        <a:p>
          <a:pPr marL="114300" lvl="1" indent="-114300" algn="l" defTabSz="666750">
            <a:lnSpc>
              <a:spcPct val="90000"/>
            </a:lnSpc>
            <a:spcBef>
              <a:spcPct val="0"/>
            </a:spcBef>
            <a:spcAft>
              <a:spcPct val="15000"/>
            </a:spcAft>
            <a:buChar char="•"/>
          </a:pPr>
          <a:r>
            <a:rPr lang="en-US" sz="1500" kern="1200">
              <a:latin typeface="Century Gothic" panose="020B0502020202020204"/>
            </a:rPr>
            <a:t>Reclaiming</a:t>
          </a:r>
          <a:r>
            <a:rPr lang="en-US" sz="1500" b="0" kern="1200">
              <a:latin typeface="Century Gothic" panose="020B0502020202020204"/>
            </a:rPr>
            <a:t> Identity</a:t>
          </a:r>
          <a:endParaRPr lang="en-US" sz="1500" kern="1200"/>
        </a:p>
      </dsp:txBody>
      <dsp:txXfrm>
        <a:off x="5205658" y="2240324"/>
        <a:ext cx="2449440" cy="2240324"/>
      </dsp:txXfrm>
    </dsp:sp>
    <dsp:sp modelId="{F34F9F10-42B8-4237-A939-32D2DEE17A44}">
      <dsp:nvSpPr>
        <dsp:cNvPr id="0" name=""/>
        <dsp:cNvSpPr/>
      </dsp:nvSpPr>
      <dsp:spPr>
        <a:xfrm>
          <a:off x="5340368" y="336048"/>
          <a:ext cx="1865069" cy="186506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48AD4E-5F62-40CD-841F-4F804CC5F027}">
      <dsp:nvSpPr>
        <dsp:cNvPr id="0" name=""/>
        <dsp:cNvSpPr/>
      </dsp:nvSpPr>
      <dsp:spPr>
        <a:xfrm>
          <a:off x="7573443" y="0"/>
          <a:ext cx="2449440" cy="5600810"/>
        </a:xfrm>
        <a:prstGeom prst="roundRect">
          <a:avLst>
            <a:gd name="adj" fmla="val 10000"/>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1">
          <a:noAutofit/>
        </a:bodyPr>
        <a:lstStyle/>
        <a:p>
          <a:pPr marL="0" lvl="0" indent="0" algn="l" defTabSz="844550">
            <a:lnSpc>
              <a:spcPct val="90000"/>
            </a:lnSpc>
            <a:spcBef>
              <a:spcPct val="0"/>
            </a:spcBef>
            <a:spcAft>
              <a:spcPct val="35000"/>
            </a:spcAft>
            <a:buNone/>
          </a:pPr>
          <a:r>
            <a:rPr lang="en-US" sz="1900" b="1" kern="1200" dirty="0"/>
            <a:t>Surrounding Community</a:t>
          </a:r>
        </a:p>
        <a:p>
          <a:pPr marL="114300" lvl="1" indent="-114300" algn="l" defTabSz="666750" rtl="0">
            <a:lnSpc>
              <a:spcPct val="90000"/>
            </a:lnSpc>
            <a:spcBef>
              <a:spcPct val="0"/>
            </a:spcBef>
            <a:spcAft>
              <a:spcPct val="15000"/>
            </a:spcAft>
            <a:buChar char="•"/>
          </a:pPr>
          <a:r>
            <a:rPr lang="en-US" sz="1500" kern="1200" dirty="0">
              <a:latin typeface="Century Gothic" panose="020B0502020202020204"/>
            </a:rPr>
            <a:t>After-action Review </a:t>
          </a:r>
        </a:p>
        <a:p>
          <a:pPr marL="114300" lvl="1" indent="-114300" algn="l" defTabSz="666750">
            <a:lnSpc>
              <a:spcPct val="90000"/>
            </a:lnSpc>
            <a:spcBef>
              <a:spcPct val="0"/>
            </a:spcBef>
            <a:spcAft>
              <a:spcPct val="15000"/>
            </a:spcAft>
            <a:buChar char="•"/>
          </a:pPr>
          <a:r>
            <a:rPr lang="en-US" sz="1500" kern="1200">
              <a:latin typeface="Century Gothic" panose="020B0502020202020204"/>
            </a:rPr>
            <a:t>On-going support and development of partnerships</a:t>
          </a:r>
          <a:endParaRPr lang="en-US" sz="1500" kern="1200"/>
        </a:p>
        <a:p>
          <a:pPr marL="114300" lvl="1" indent="-114300" algn="l" defTabSz="666750">
            <a:lnSpc>
              <a:spcPct val="90000"/>
            </a:lnSpc>
            <a:spcBef>
              <a:spcPct val="0"/>
            </a:spcBef>
            <a:spcAft>
              <a:spcPct val="15000"/>
            </a:spcAft>
            <a:buChar char="•"/>
          </a:pPr>
          <a:endParaRPr lang="en-US" sz="1500" kern="1200"/>
        </a:p>
      </dsp:txBody>
      <dsp:txXfrm>
        <a:off x="7573443" y="2240324"/>
        <a:ext cx="2449440" cy="2240324"/>
      </dsp:txXfrm>
    </dsp:sp>
    <dsp:sp modelId="{2B9D0B41-1BB8-4D4D-80F8-2F331457CB8C}">
      <dsp:nvSpPr>
        <dsp:cNvPr id="0" name=""/>
        <dsp:cNvSpPr/>
      </dsp:nvSpPr>
      <dsp:spPr>
        <a:xfrm>
          <a:off x="7905741" y="336048"/>
          <a:ext cx="1865069" cy="1865069"/>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E887D7-BCC1-4606-8B5F-714445C3B35B}">
      <dsp:nvSpPr>
        <dsp:cNvPr id="0" name=""/>
        <dsp:cNvSpPr/>
      </dsp:nvSpPr>
      <dsp:spPr>
        <a:xfrm>
          <a:off x="400915" y="4480648"/>
          <a:ext cx="9221053" cy="840121"/>
        </a:xfrm>
        <a:prstGeom prst="leftRightArrow">
          <a:avLst/>
        </a:prstGeom>
        <a:solidFill>
          <a:schemeClr val="accent5">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6EC01-F48D-4D42-A005-657C2696AA4B}">
      <dsp:nvSpPr>
        <dsp:cNvPr id="0" name=""/>
        <dsp:cNvSpPr/>
      </dsp:nvSpPr>
      <dsp:spPr>
        <a:xfrm>
          <a:off x="5773024" y="1048830"/>
          <a:ext cx="2518295" cy="2518761"/>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920AD7-6421-49F2-B409-D2D2667B23E9}">
      <dsp:nvSpPr>
        <dsp:cNvPr id="0" name=""/>
        <dsp:cNvSpPr/>
      </dsp:nvSpPr>
      <dsp:spPr>
        <a:xfrm>
          <a:off x="5856639" y="1132803"/>
          <a:ext cx="2351064" cy="2350814"/>
        </a:xfrm>
        <a:prstGeom prst="ellips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Will they do it?</a:t>
          </a:r>
        </a:p>
        <a:p>
          <a:pPr marL="0" lvl="0" indent="0" algn="ctr" defTabSz="1066800">
            <a:lnSpc>
              <a:spcPct val="90000"/>
            </a:lnSpc>
            <a:spcBef>
              <a:spcPct val="0"/>
            </a:spcBef>
            <a:spcAft>
              <a:spcPct val="35000"/>
            </a:spcAft>
            <a:buNone/>
          </a:pPr>
          <a:r>
            <a:rPr lang="en-US" sz="2400" kern="1200" dirty="0"/>
            <a:t>(Can we stop them?)</a:t>
          </a:r>
        </a:p>
      </dsp:txBody>
      <dsp:txXfrm>
        <a:off x="6192740" y="1468697"/>
        <a:ext cx="1678863" cy="1679026"/>
      </dsp:txXfrm>
    </dsp:sp>
    <dsp:sp modelId="{4AFDD7D6-B8DC-4231-8E5B-3BA3AD7F0AA7}">
      <dsp:nvSpPr>
        <dsp:cNvPr id="0" name=""/>
        <dsp:cNvSpPr/>
      </dsp:nvSpPr>
      <dsp:spPr>
        <a:xfrm rot="2700000">
          <a:off x="3173327" y="1051875"/>
          <a:ext cx="2512229" cy="2512229"/>
        </a:xfrm>
        <a:prstGeom prst="teardrop">
          <a:avLst>
            <a:gd name="adj" fmla="val 10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BF49C9-CA89-4362-A450-C7B4672586DA}">
      <dsp:nvSpPr>
        <dsp:cNvPr id="0" name=""/>
        <dsp:cNvSpPr/>
      </dsp:nvSpPr>
      <dsp:spPr>
        <a:xfrm>
          <a:off x="3253909" y="1132803"/>
          <a:ext cx="2351064" cy="2350814"/>
        </a:xfrm>
        <a:prstGeom prst="ellipse">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Who has the authority to act?</a:t>
          </a:r>
        </a:p>
      </dsp:txBody>
      <dsp:txXfrm>
        <a:off x="3590010" y="1468697"/>
        <a:ext cx="1678863" cy="1679026"/>
      </dsp:txXfrm>
    </dsp:sp>
    <dsp:sp modelId="{EE712F16-2735-4EC7-858D-2B008E96123D}">
      <dsp:nvSpPr>
        <dsp:cNvPr id="0" name=""/>
        <dsp:cNvSpPr/>
      </dsp:nvSpPr>
      <dsp:spPr>
        <a:xfrm rot="2700000">
          <a:off x="570597" y="1051875"/>
          <a:ext cx="2512229" cy="2512229"/>
        </a:xfrm>
        <a:prstGeom prst="teardrop">
          <a:avLst>
            <a:gd name="adj" fmla="val 10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4D7586-7FEB-45B0-8820-AD9B9029C4BC}">
      <dsp:nvSpPr>
        <dsp:cNvPr id="0" name=""/>
        <dsp:cNvSpPr/>
      </dsp:nvSpPr>
      <dsp:spPr>
        <a:xfrm>
          <a:off x="651179" y="1132803"/>
          <a:ext cx="2351064" cy="2350814"/>
        </a:xfrm>
        <a:prstGeom prst="ellipse">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Who can make the decision?</a:t>
          </a:r>
        </a:p>
      </dsp:txBody>
      <dsp:txXfrm>
        <a:off x="987280" y="1468697"/>
        <a:ext cx="1678863" cy="16790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59AFD-BEB3-48D9-BE49-7DADAA781EEB}">
      <dsp:nvSpPr>
        <dsp:cNvPr id="0" name=""/>
        <dsp:cNvSpPr/>
      </dsp:nvSpPr>
      <dsp:spPr>
        <a:xfrm>
          <a:off x="2024660" y="1399681"/>
          <a:ext cx="2517291" cy="2517415"/>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a:t>What plan exists already?</a:t>
          </a:r>
        </a:p>
      </dsp:txBody>
      <dsp:txXfrm>
        <a:off x="2393309" y="1768348"/>
        <a:ext cx="1779993" cy="1780081"/>
      </dsp:txXfrm>
    </dsp:sp>
    <dsp:sp modelId="{5FF72FC7-04A0-4437-B696-4D46329F0B8C}">
      <dsp:nvSpPr>
        <dsp:cNvPr id="0" name=""/>
        <dsp:cNvSpPr/>
      </dsp:nvSpPr>
      <dsp:spPr>
        <a:xfrm>
          <a:off x="726528" y="0"/>
          <a:ext cx="5074444" cy="5289800"/>
        </a:xfrm>
        <a:prstGeom prst="blockArc">
          <a:avLst>
            <a:gd name="adj1" fmla="val 17527788"/>
            <a:gd name="adj2" fmla="val 4119114"/>
            <a:gd name="adj3" fmla="val 575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69AA78-B7F6-4C7E-880A-DB6FA2EAE1E4}">
      <dsp:nvSpPr>
        <dsp:cNvPr id="0" name=""/>
        <dsp:cNvSpPr/>
      </dsp:nvSpPr>
      <dsp:spPr>
        <a:xfrm>
          <a:off x="5217815" y="786183"/>
          <a:ext cx="517589" cy="53263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1000" r="-1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961031FC-D3A0-4F75-A099-EB10F82939BF}">
      <dsp:nvSpPr>
        <dsp:cNvPr id="0" name=""/>
        <dsp:cNvSpPr/>
      </dsp:nvSpPr>
      <dsp:spPr>
        <a:xfrm>
          <a:off x="5904104" y="275523"/>
          <a:ext cx="3113438" cy="1305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933450">
            <a:lnSpc>
              <a:spcPct val="90000"/>
            </a:lnSpc>
            <a:spcBef>
              <a:spcPct val="0"/>
            </a:spcBef>
            <a:spcAft>
              <a:spcPct val="10000"/>
            </a:spcAft>
            <a:buNone/>
          </a:pPr>
          <a:r>
            <a:rPr lang="en-US" sz="2100" kern="1200"/>
            <a:t>Does it anticipate integration with broader community resources? </a:t>
          </a:r>
        </a:p>
      </dsp:txBody>
      <dsp:txXfrm>
        <a:off x="5904104" y="275523"/>
        <a:ext cx="3113438" cy="1305522"/>
      </dsp:txXfrm>
    </dsp:sp>
    <dsp:sp modelId="{98983FEC-D581-4D85-8730-5E4BED91D1BA}">
      <dsp:nvSpPr>
        <dsp:cNvPr id="0" name=""/>
        <dsp:cNvSpPr/>
      </dsp:nvSpPr>
      <dsp:spPr>
        <a:xfrm>
          <a:off x="5491940" y="2167222"/>
          <a:ext cx="1055987" cy="916428"/>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C82B5177-80EB-47B7-84B6-62A1F07C80EE}">
      <dsp:nvSpPr>
        <dsp:cNvPr id="0" name=""/>
        <dsp:cNvSpPr/>
      </dsp:nvSpPr>
      <dsp:spPr>
        <a:xfrm>
          <a:off x="6782399" y="2051190"/>
          <a:ext cx="2571202" cy="1305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933450">
            <a:lnSpc>
              <a:spcPct val="90000"/>
            </a:lnSpc>
            <a:spcBef>
              <a:spcPct val="0"/>
            </a:spcBef>
            <a:spcAft>
              <a:spcPct val="10000"/>
            </a:spcAft>
            <a:buNone/>
          </a:pPr>
          <a:r>
            <a:rPr lang="en-US" sz="2100" kern="1200" dirty="0"/>
            <a:t>Does it consider victim services or simply the response to the event? </a:t>
          </a:r>
        </a:p>
      </dsp:txBody>
      <dsp:txXfrm>
        <a:off x="6782399" y="2051190"/>
        <a:ext cx="2571202" cy="1305522"/>
      </dsp:txXfrm>
    </dsp:sp>
    <dsp:sp modelId="{B0D4F1A7-E14A-4D25-A498-5217A27344FB}">
      <dsp:nvSpPr>
        <dsp:cNvPr id="0" name=""/>
        <dsp:cNvSpPr/>
      </dsp:nvSpPr>
      <dsp:spPr>
        <a:xfrm>
          <a:off x="5040343" y="3806641"/>
          <a:ext cx="975777" cy="839352"/>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40DF0D69-7E6B-4EC5-A121-1FFF93613E09}">
      <dsp:nvSpPr>
        <dsp:cNvPr id="0" name=""/>
        <dsp:cNvSpPr/>
      </dsp:nvSpPr>
      <dsp:spPr>
        <a:xfrm>
          <a:off x="6065015" y="3561545"/>
          <a:ext cx="2280896" cy="1418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en-US" sz="2000" kern="1200" dirty="0"/>
            <a:t>Does it lend itself to coordination with outside groups? </a:t>
          </a:r>
        </a:p>
      </dsp:txBody>
      <dsp:txXfrm>
        <a:off x="6065015" y="3561545"/>
        <a:ext cx="2280896" cy="1418620"/>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5A34EA-6CD0-4E86-992E-887FA46CB354}" type="datetimeFigureOut">
              <a:rPr lang="en-US" smtClean="0"/>
              <a:t>3/8/2026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BDA48C-0639-482D-849D-3DFECDAC69A5}" type="slidenum">
              <a:rPr lang="en-US" smtClean="0"/>
              <a:t>‹#›</a:t>
            </a:fld>
            <a:endParaRPr lang="en-US"/>
          </a:p>
        </p:txBody>
      </p:sp>
    </p:spTree>
    <p:extLst>
      <p:ext uri="{BB962C8B-B14F-4D97-AF65-F5344CB8AC3E}">
        <p14:creationId xmlns:p14="http://schemas.microsoft.com/office/powerpoint/2010/main" val="2917581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Gerard - </a:t>
            </a:r>
          </a:p>
          <a:p>
            <a:endParaRPr lang="en-US">
              <a:cs typeface="Calibri"/>
            </a:endParaRPr>
          </a:p>
          <a:p>
            <a:r>
              <a:rPr lang="en-US">
                <a:cs typeface="Calibri"/>
              </a:rPr>
              <a:t>This timeline of the emotional impact of crises on communities helps too highlight some of the predictable stages of reaction following a traumatic event. As you can see on the left hand side of the screen events that are higher on the scale are generally positive emotional events for individuals and communities, whereas those on the lower end of the scale are more challenging emotionally. When there is some sort of warning or threat prior to the event itself you can begin to see a slight negative trend within the community. But the impact of the event itself will be the first low of the emotional challenges. following the event itself there is often a heroic phase where individuals are focused on the efforts that are being made to save lives and secure the community from any further damage. You'll also see individuals in the community reaching out seeking opportunities to contribute in a positive way, think blood drives, etc.) and we'll talk about opportunities to provide communities with direction during that time later in our discussion. The heroic phase peaks with a honeymoon period where the community feels a connection with one another and there is a common goal that is shared and understood by individuals in the community.</a:t>
            </a:r>
          </a:p>
          <a:p>
            <a:endParaRPr lang="en-US">
              <a:cs typeface="Calibri"/>
            </a:endParaRPr>
          </a:p>
          <a:p>
            <a:r>
              <a:rPr lang="en-US">
                <a:cs typeface="Calibri"/>
              </a:rPr>
              <a:t>What follows is what we discuss as the disillusionment stage. As information comes to light, as external resources begin to step back, and as individuals try to reorient their lives following a mass violence event there is a reckoning with the true impact of what has transpired. You'll also note that near the bottom of this disillusionment stage is the potential for other events to trigger individuals in the community because those events happen in close geographic proximity or share some sort of similarity with a traumatic event their community experienced.</a:t>
            </a:r>
          </a:p>
          <a:p>
            <a:endParaRPr lang="en-US">
              <a:cs typeface="Calibri"/>
            </a:endParaRPr>
          </a:p>
          <a:p>
            <a:r>
              <a:rPr lang="en-US">
                <a:cs typeface="Calibri"/>
              </a:rPr>
              <a:t>The disillusionment phase gives way to the reconstruction. Which can be thought of as the longer term recovery process.</a:t>
            </a:r>
            <a:r>
              <a:rPr lang="en-US"/>
              <a:t> There is nothing magic about the one year day of remembrance. Reconstruction and recovery can go on for months or years longer. Individuals and the community worked through their grief and come to terms with what is referred to as “the new normal”</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033D00-BB4C-471C-AD83-FDE15B577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Calibri"/>
                <a:cs typeface="Calibri"/>
                <a:sym typeface="Helvetica"/>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Helvetica"/>
            </a:endParaRPr>
          </a:p>
        </p:txBody>
      </p:sp>
    </p:spTree>
    <p:extLst>
      <p:ext uri="{BB962C8B-B14F-4D97-AF65-F5344CB8AC3E}">
        <p14:creationId xmlns:p14="http://schemas.microsoft.com/office/powerpoint/2010/main" val="944254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Identify populations that have been impacted, - particularly vulnerable populations. Vulnerable populations are those subsets of the population that may suffer greater harm or lengthened recovery. </a:t>
            </a:r>
            <a:endParaRPr lang="en-US" sz="1400"/>
          </a:p>
          <a:p>
            <a:pPr defTabSz="966506">
              <a:defRPr/>
            </a:pPr>
            <a:endParaRPr lang="en-US">
              <a:cs typeface="Calibri"/>
            </a:endParaRPr>
          </a:p>
          <a:p>
            <a:r>
              <a:rPr lang="en-US">
                <a:cs typeface="Calibri"/>
              </a:rPr>
              <a:t>Older and Younger populations</a:t>
            </a:r>
          </a:p>
          <a:p>
            <a:r>
              <a:rPr lang="en-US">
                <a:cs typeface="Calibri"/>
              </a:rPr>
              <a:t>Cultural connections that were targeted or of which the perpetrator was a member </a:t>
            </a:r>
          </a:p>
          <a:p>
            <a:r>
              <a:rPr lang="en-US">
                <a:cs typeface="Calibri"/>
              </a:rPr>
              <a:t>Individuals with pre-existing physical, mental, or emotional conditions are at increased risk</a:t>
            </a:r>
          </a:p>
          <a:p>
            <a:r>
              <a:rPr lang="en-US">
                <a:cs typeface="Calibri"/>
              </a:rPr>
              <a:t>Individuals who do not speak English need to receive specific outreach, as initial information may not reach them effectively. Burial requirements can also vary widely based upon religious or cultural traditions. </a:t>
            </a:r>
          </a:p>
          <a:p>
            <a:r>
              <a:rPr lang="en-US">
                <a:cs typeface="Calibri"/>
              </a:rPr>
              <a:t>Individuals of more modest SES may not have access to mental health services, or the ability to take time off work to tend to trauma related needs. </a:t>
            </a:r>
          </a:p>
          <a:p>
            <a:r>
              <a:rPr lang="en-US">
                <a:cs typeface="Calibri"/>
              </a:rPr>
              <a:t>Family members who are not US Citizens may not have the resources to come to the location of the event. Again, language assistance may be necessary.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033D00-BB4C-471C-AD83-FDE15B577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Calibri"/>
                <a:cs typeface="Calibri"/>
                <a:sym typeface="Helvetica"/>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Helvetica"/>
            </a:endParaRPr>
          </a:p>
        </p:txBody>
      </p:sp>
    </p:spTree>
    <p:extLst>
      <p:ext uri="{BB962C8B-B14F-4D97-AF65-F5344CB8AC3E}">
        <p14:creationId xmlns:p14="http://schemas.microsoft.com/office/powerpoint/2010/main" val="3257515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Gerard - Using the example scenarios, explain how each of the groups might respond. What questions/concerns do they have? What do they need?</a:t>
            </a:r>
          </a:p>
          <a:p>
            <a:endParaRPr lang="en-US" dirty="0"/>
          </a:p>
          <a:p>
            <a:pPr defTabSz="966506">
              <a:defRPr/>
            </a:pPr>
            <a:r>
              <a:rPr lang="en-US" dirty="0"/>
              <a:t>Directly impacted survivors - Physically injured, not physically injured, temporarily displaced or dislocated from a support system awaiting shelter or transportation</a:t>
            </a:r>
            <a:endParaRPr lang="en-US" dirty="0">
              <a:cs typeface="Calibri"/>
            </a:endParaRPr>
          </a:p>
          <a:p>
            <a:r>
              <a:rPr lang="en-US" dirty="0"/>
              <a:t>Family members/loved ones - Of those directly impacted, of individuals in broader campus community</a:t>
            </a:r>
            <a:endParaRPr lang="en-US" dirty="0">
              <a:cs typeface="Calibri"/>
            </a:endParaRPr>
          </a:p>
          <a:p>
            <a:r>
              <a:rPr lang="en-US" dirty="0"/>
              <a:t>Wider campus community - Students, employees, vendors, contractors, visitors</a:t>
            </a:r>
            <a:endParaRPr lang="en-US" dirty="0">
              <a:cs typeface="Calibri"/>
            </a:endParaRPr>
          </a:p>
          <a:p>
            <a:endParaRPr lang="en-US" dirty="0">
              <a:cs typeface="Calibri"/>
            </a:endParaRPr>
          </a:p>
          <a:p>
            <a:r>
              <a:rPr lang="en-US" dirty="0">
                <a:cs typeface="Calibri"/>
              </a:rPr>
              <a:t>Surrounding Community –As the event scales up, alerting community partners as early as possible about needs will facilitate integrating those resources appropriately. Managing community participation can be both a good thing, or present some challenges. this is where we are likely to see individuals self deploying, and coming to contribute resources or services. It is helpful to also consider the needs for Donation Management, as cards, flowers, teddy bears, and even cash will begin to appear. </a:t>
            </a:r>
          </a:p>
          <a:p>
            <a:endParaRPr lang="en-US" dirty="0">
              <a:cs typeface="Calibri"/>
            </a:endParaRPr>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60521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Using the example scenarios, explain how each of the groups might respond. What questions/concerns do they have? What do they need?</a:t>
            </a:r>
          </a:p>
          <a:p>
            <a:endParaRPr lang="en-US"/>
          </a:p>
          <a:p>
            <a:endParaRPr lang="en-US"/>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02577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E6DC5-BFA4-CFEA-2608-9AF0441527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0A6BF3-4950-AE06-D4D0-0E73ADDF08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5B8C01-62F9-2EAB-0670-0780F93E61F0}"/>
              </a:ext>
            </a:extLst>
          </p:cNvPr>
          <p:cNvSpPr>
            <a:spLocks noGrp="1"/>
          </p:cNvSpPr>
          <p:nvPr>
            <p:ph type="body" idx="1"/>
          </p:nvPr>
        </p:nvSpPr>
        <p:spPr/>
        <p:txBody>
          <a:bodyPr/>
          <a:lstStyle/>
          <a:p>
            <a:r>
              <a:rPr lang="en-US" sz="1800" b="1" dirty="0"/>
              <a:t>NCF</a:t>
            </a:r>
          </a:p>
          <a:p>
            <a:endParaRPr lang="en-US" sz="18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May need to use creative tactics to make distinctions.</a:t>
            </a:r>
            <a:endParaRPr lang="en-US" sz="1800" b="1" dirty="0"/>
          </a:p>
          <a:p>
            <a:endParaRPr lang="en-US" sz="1800" dirty="0"/>
          </a:p>
          <a:p>
            <a:r>
              <a:rPr lang="en-US" sz="1800" dirty="0"/>
              <a:t>Las Vegas – Anyone who was at the concert at the time of the shooting was classified as a victim. 850 documented “patients” (injured and deceased), but more than 18,000 present by not injured. Used property return to help as an identifier. Anyone who could identify where they were on the grounds of the festival and which of the three staged Jason </a:t>
            </a:r>
            <a:r>
              <a:rPr lang="en-US" sz="1800" dirty="0" err="1"/>
              <a:t>Aldene</a:t>
            </a:r>
            <a:r>
              <a:rPr lang="en-US" sz="1800" dirty="0"/>
              <a:t> was on at the time of the shooting was allowed into the FAC. Large numbers also meant varying levels of impact. People who were more strongly impacted (injured, lost a loved one) taken into private rooms and had the services come to them to minimize chaos.</a:t>
            </a:r>
          </a:p>
        </p:txBody>
      </p:sp>
      <p:sp>
        <p:nvSpPr>
          <p:cNvPr id="4" name="Slide Number Placeholder 3">
            <a:extLst>
              <a:ext uri="{FF2B5EF4-FFF2-40B4-BE49-F238E27FC236}">
                <a16:creationId xmlns:a16="http://schemas.microsoft.com/office/drawing/2014/main" id="{4204A353-FDCD-B282-8117-E0C0BBCAB6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C70E7-B04D-4F4C-A0F3-0BF844B8A8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684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Using the example scenarios, explain how each of the groups might respond. What questions/concerns do they have? What do they need?</a:t>
            </a:r>
          </a:p>
          <a:p>
            <a:endParaRPr lang="en-US"/>
          </a:p>
          <a:p>
            <a:pPr defTabSz="966506">
              <a:defRPr/>
            </a:pPr>
            <a:r>
              <a:rPr lang="en-US"/>
              <a:t>Directly impacted survivors - Physically injured, not physically injured, temporarily displaced or dislocated from a support system awaiting shelter or transportation</a:t>
            </a:r>
          </a:p>
          <a:p>
            <a:r>
              <a:rPr lang="en-US"/>
              <a:t>Family members/loved ones - Of those directly impacted, of individuals in broader campus community</a:t>
            </a:r>
          </a:p>
          <a:p>
            <a:r>
              <a:rPr lang="en-US"/>
              <a:t>Wider campus community - Students, employees, vendors, contractors, visitors</a:t>
            </a:r>
          </a:p>
          <a:p>
            <a:endParaRPr lang="en-US"/>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42040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06">
              <a:defRPr/>
            </a:pPr>
            <a:r>
              <a:rPr lang="en-US">
                <a:solidFill>
                  <a:srgbClr val="202122"/>
                </a:solidFill>
                <a:latin typeface="Arial" panose="020B0604020202020204" pitchFamily="34" charset="0"/>
                <a:ea typeface="Calibri" panose="020F0502020204030204" pitchFamily="34" charset="0"/>
              </a:rPr>
              <a:t>Administrative structure is often distributed and very confusing. </a:t>
            </a:r>
            <a:endParaRPr lang="en-US"/>
          </a:p>
          <a:p>
            <a:endParaRPr lang="en-US"/>
          </a:p>
          <a:p>
            <a:r>
              <a:rPr lang="en-US"/>
              <a:t>Someone needs permission</a:t>
            </a:r>
          </a:p>
          <a:p>
            <a:endParaRPr lang="en-US"/>
          </a:p>
          <a:p>
            <a:r>
              <a:rPr lang="en-US"/>
              <a:t>Once that permission is granted, can we find the right person to provide the service</a:t>
            </a:r>
          </a:p>
          <a:p>
            <a:endParaRPr lang="en-US"/>
          </a:p>
          <a:p>
            <a:r>
              <a:rPr lang="en-US"/>
              <a:t>Will they be willing, because that is not how we usually do this?  </a:t>
            </a:r>
          </a:p>
          <a:p>
            <a:endParaRPr lang="en-US"/>
          </a:p>
          <a:p>
            <a:r>
              <a:rPr lang="en-US"/>
              <a:t>Highlight the need for buy-in from the very TOP of the decision making structure.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033D00-BB4C-471C-AD83-FDE15B577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Calibri"/>
                <a:cs typeface="Calibri"/>
                <a:sym typeface="Helvetica"/>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Helvetica"/>
            </a:endParaRPr>
          </a:p>
        </p:txBody>
      </p:sp>
    </p:spTree>
    <p:extLst>
      <p:ext uri="{BB962C8B-B14F-4D97-AF65-F5344CB8AC3E}">
        <p14:creationId xmlns:p14="http://schemas.microsoft.com/office/powerpoint/2010/main" val="1469787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06">
              <a:defRPr/>
            </a:pPr>
            <a:r>
              <a:rPr lang="en-US"/>
              <a:t>Mass Violence/Mass Casualty plan to be implemented when response to an incident exceeds the day-to-day operational capacity of the HEI. </a:t>
            </a:r>
            <a:endParaRPr lang="en-US">
              <a:solidFill>
                <a:srgbClr val="FF0000"/>
              </a:solidFill>
            </a:endParaRPr>
          </a:p>
          <a:p>
            <a:pPr defTabSz="966506">
              <a:defRPr/>
            </a:pPr>
            <a:endParaRPr lang="en-US">
              <a:solidFill>
                <a:srgbClr val="FF0000"/>
              </a:solidFill>
            </a:endParaRPr>
          </a:p>
          <a:p>
            <a:pPr defTabSz="966506">
              <a:defRPr/>
            </a:pPr>
            <a:r>
              <a:rPr lang="en-US">
                <a:solidFill>
                  <a:srgbClr val="FF0000"/>
                </a:solidFill>
              </a:rPr>
              <a:t>The plan needs to be designed to be situational, scalable, and needs-focused, providing guidelines and operational tools for determining the appropriate response;</a:t>
            </a:r>
            <a:endParaRPr lang="en-US"/>
          </a:p>
          <a:p>
            <a:endParaRPr lang="en-US"/>
          </a:p>
          <a:p>
            <a:r>
              <a:rPr lang="en-US"/>
              <a:t>Plan needs to be based on HEI capabilities as well as jurisdictional capabilities and regulatory requirements,</a:t>
            </a:r>
          </a:p>
          <a:p>
            <a:r>
              <a:rPr lang="en-US"/>
              <a:t>Focus on unmet needs,</a:t>
            </a:r>
          </a:p>
          <a:p>
            <a:r>
              <a:rPr lang="en-US"/>
              <a:t>Provides immediate and short-term assistance and  transition planning to long term recovery,</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033D00-BB4C-471C-AD83-FDE15B577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Calibri"/>
                <a:cs typeface="Calibri"/>
                <a:sym typeface="Helvetica"/>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Helvetica"/>
            </a:endParaRPr>
          </a:p>
        </p:txBody>
      </p:sp>
    </p:spTree>
    <p:extLst>
      <p:ext uri="{BB962C8B-B14F-4D97-AF65-F5344CB8AC3E}">
        <p14:creationId xmlns:p14="http://schemas.microsoft.com/office/powerpoint/2010/main" val="675918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Tara</a:t>
            </a:r>
          </a:p>
          <a:p>
            <a:endParaRPr lang="en-US" dirty="0"/>
          </a:p>
          <a:p>
            <a:r>
              <a:rPr lang="en-US" dirty="0"/>
              <a:t>What does planning look like?</a:t>
            </a:r>
          </a:p>
          <a:p>
            <a:r>
              <a:rPr lang="en-US" dirty="0"/>
              <a:t>How does this fit with the larger plan/response?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7F038A-59FD-4FA5-8836-A0EE22A7CA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450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3A218-50BF-FDF7-ECF5-BA26B3D41E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AD4615-04AB-9521-8CE8-977EAD41F2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0B0C68-BDC7-D56A-61C3-EEB71405A0FE}"/>
              </a:ext>
            </a:extLst>
          </p:cNvPr>
          <p:cNvSpPr>
            <a:spLocks noGrp="1"/>
          </p:cNvSpPr>
          <p:nvPr>
            <p:ph type="dt" sz="half" idx="10"/>
          </p:nvPr>
        </p:nvSpPr>
        <p:spPr/>
        <p:txBody>
          <a:bodyPr/>
          <a:lstStyle/>
          <a:p>
            <a:fld id="{682A8DBC-B9F1-417E-91F2-0E303D1E9A99}" type="datetimeFigureOut">
              <a:rPr lang="en-US" smtClean="0"/>
              <a:t>3/8/2026</a:t>
            </a:fld>
            <a:endParaRPr lang="en-US"/>
          </a:p>
        </p:txBody>
      </p:sp>
      <p:sp>
        <p:nvSpPr>
          <p:cNvPr id="5" name="Footer Placeholder 4">
            <a:extLst>
              <a:ext uri="{FF2B5EF4-FFF2-40B4-BE49-F238E27FC236}">
                <a16:creationId xmlns:a16="http://schemas.microsoft.com/office/drawing/2014/main" id="{ECA8F08E-533E-FB8E-79C0-725D2ADEB2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C4C40A-7B43-154E-6FCA-9C6260E1949B}"/>
              </a:ext>
            </a:extLst>
          </p:cNvPr>
          <p:cNvSpPr>
            <a:spLocks noGrp="1"/>
          </p:cNvSpPr>
          <p:nvPr>
            <p:ph type="sldNum" sz="quarter" idx="12"/>
          </p:nvPr>
        </p:nvSpPr>
        <p:spPr/>
        <p:txBody>
          <a:bodyPr/>
          <a:lstStyle/>
          <a:p>
            <a:fld id="{C95A14F7-FC96-4A6E-A82A-23CE5D8A15BC}" type="slidenum">
              <a:rPr lang="en-US" smtClean="0"/>
              <a:t>‹#›</a:t>
            </a:fld>
            <a:endParaRPr lang="en-US"/>
          </a:p>
        </p:txBody>
      </p:sp>
    </p:spTree>
    <p:extLst>
      <p:ext uri="{BB962C8B-B14F-4D97-AF65-F5344CB8AC3E}">
        <p14:creationId xmlns:p14="http://schemas.microsoft.com/office/powerpoint/2010/main" val="1594658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24A32-ED9E-C954-3951-F37484D1E8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E9BEAC-7898-2AAF-ABD2-C6BB386E2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1646E4-7826-45F6-2F2F-74A83CA26107}"/>
              </a:ext>
            </a:extLst>
          </p:cNvPr>
          <p:cNvSpPr>
            <a:spLocks noGrp="1"/>
          </p:cNvSpPr>
          <p:nvPr>
            <p:ph type="dt" sz="half" idx="10"/>
          </p:nvPr>
        </p:nvSpPr>
        <p:spPr/>
        <p:txBody>
          <a:bodyPr/>
          <a:lstStyle/>
          <a:p>
            <a:fld id="{682A8DBC-B9F1-417E-91F2-0E303D1E9A99}" type="datetimeFigureOut">
              <a:rPr lang="en-US" smtClean="0"/>
              <a:t>3/8/2026</a:t>
            </a:fld>
            <a:endParaRPr lang="en-US"/>
          </a:p>
        </p:txBody>
      </p:sp>
      <p:sp>
        <p:nvSpPr>
          <p:cNvPr id="5" name="Footer Placeholder 4">
            <a:extLst>
              <a:ext uri="{FF2B5EF4-FFF2-40B4-BE49-F238E27FC236}">
                <a16:creationId xmlns:a16="http://schemas.microsoft.com/office/drawing/2014/main" id="{CD5E66AF-C087-C7F6-A5B9-A633459C6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78A56F-C536-3B62-46BC-865C6F2203AE}"/>
              </a:ext>
            </a:extLst>
          </p:cNvPr>
          <p:cNvSpPr>
            <a:spLocks noGrp="1"/>
          </p:cNvSpPr>
          <p:nvPr>
            <p:ph type="sldNum" sz="quarter" idx="12"/>
          </p:nvPr>
        </p:nvSpPr>
        <p:spPr/>
        <p:txBody>
          <a:bodyPr/>
          <a:lstStyle/>
          <a:p>
            <a:fld id="{C95A14F7-FC96-4A6E-A82A-23CE5D8A15BC}" type="slidenum">
              <a:rPr lang="en-US" smtClean="0"/>
              <a:t>‹#›</a:t>
            </a:fld>
            <a:endParaRPr lang="en-US"/>
          </a:p>
        </p:txBody>
      </p:sp>
    </p:spTree>
    <p:extLst>
      <p:ext uri="{BB962C8B-B14F-4D97-AF65-F5344CB8AC3E}">
        <p14:creationId xmlns:p14="http://schemas.microsoft.com/office/powerpoint/2010/main" val="3207357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121B6A-9635-F327-E32C-2AAA7349B2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0F81AF-440D-73C9-3A3F-D0DB03AAC5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251C9-8206-CED7-3D12-3134E613FE1C}"/>
              </a:ext>
            </a:extLst>
          </p:cNvPr>
          <p:cNvSpPr>
            <a:spLocks noGrp="1"/>
          </p:cNvSpPr>
          <p:nvPr>
            <p:ph type="dt" sz="half" idx="10"/>
          </p:nvPr>
        </p:nvSpPr>
        <p:spPr/>
        <p:txBody>
          <a:bodyPr/>
          <a:lstStyle/>
          <a:p>
            <a:fld id="{682A8DBC-B9F1-417E-91F2-0E303D1E9A99}" type="datetimeFigureOut">
              <a:rPr lang="en-US" smtClean="0"/>
              <a:t>3/8/2026</a:t>
            </a:fld>
            <a:endParaRPr lang="en-US"/>
          </a:p>
        </p:txBody>
      </p:sp>
      <p:sp>
        <p:nvSpPr>
          <p:cNvPr id="5" name="Footer Placeholder 4">
            <a:extLst>
              <a:ext uri="{FF2B5EF4-FFF2-40B4-BE49-F238E27FC236}">
                <a16:creationId xmlns:a16="http://schemas.microsoft.com/office/drawing/2014/main" id="{F6E8AEC2-8A30-03EE-5B04-0694CB915C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4E8BA3-B2F5-45F2-88CC-321704356B66}"/>
              </a:ext>
            </a:extLst>
          </p:cNvPr>
          <p:cNvSpPr>
            <a:spLocks noGrp="1"/>
          </p:cNvSpPr>
          <p:nvPr>
            <p:ph type="sldNum" sz="quarter" idx="12"/>
          </p:nvPr>
        </p:nvSpPr>
        <p:spPr/>
        <p:txBody>
          <a:bodyPr/>
          <a:lstStyle/>
          <a:p>
            <a:fld id="{C95A14F7-FC96-4A6E-A82A-23CE5D8A15BC}" type="slidenum">
              <a:rPr lang="en-US" smtClean="0"/>
              <a:t>‹#›</a:t>
            </a:fld>
            <a:endParaRPr lang="en-US"/>
          </a:p>
        </p:txBody>
      </p:sp>
    </p:spTree>
    <p:extLst>
      <p:ext uri="{BB962C8B-B14F-4D97-AF65-F5344CB8AC3E}">
        <p14:creationId xmlns:p14="http://schemas.microsoft.com/office/powerpoint/2010/main" val="1043898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0112339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Section divider 1">
    <p:bg>
      <p:bgPr>
        <a:solidFill>
          <a:schemeClr val="accen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A41411A-4D58-8B44-A7E0-C0D401A45A36}"/>
              </a:ext>
            </a:extLst>
          </p:cNvPr>
          <p:cNvSpPr>
            <a:spLocks noGrp="1"/>
          </p:cNvSpPr>
          <p:nvPr>
            <p:ph type="ftr" sz="quarter" idx="11"/>
          </p:nvPr>
        </p:nvSpPr>
        <p:spPr>
          <a:xfrm>
            <a:off x="2387600" y="6426465"/>
            <a:ext cx="3559175" cy="228600"/>
          </a:xfrm>
        </p:spPr>
        <p:txBody>
          <a:bodyPr/>
          <a:lstStyle/>
          <a:p>
            <a:r>
              <a:rPr lang="en-US" dirty="0"/>
              <a:t>Edit presentation title on Slide Master using Insert &gt; Header &amp; Footer</a:t>
            </a:r>
          </a:p>
        </p:txBody>
      </p:sp>
      <p:sp>
        <p:nvSpPr>
          <p:cNvPr id="4" name="Slide Number Placeholder 3">
            <a:extLst>
              <a:ext uri="{FF2B5EF4-FFF2-40B4-BE49-F238E27FC236}">
                <a16:creationId xmlns:a16="http://schemas.microsoft.com/office/drawing/2014/main" id="{9BAB0372-3294-5C4B-8FC7-6125AC8CA101}"/>
              </a:ext>
            </a:extLst>
          </p:cNvPr>
          <p:cNvSpPr>
            <a:spLocks noGrp="1"/>
          </p:cNvSpPr>
          <p:nvPr>
            <p:ph type="sldNum" sz="quarter" idx="12"/>
          </p:nvPr>
        </p:nvSpPr>
        <p:spPr/>
        <p:txBody>
          <a:bodyPr/>
          <a:lstStyle>
            <a:lvl1pPr>
              <a:defRPr>
                <a:solidFill>
                  <a:schemeClr val="tx1"/>
                </a:solidFill>
              </a:defRPr>
            </a:lvl1pPr>
          </a:lstStyle>
          <a:p>
            <a:fld id="{719A0B88-BF49-0446-AB6C-EDFF5613CB1A}" type="slidenum">
              <a:rPr lang="en-US"/>
              <a:pPr/>
              <a:t>‹#›</a:t>
            </a:fld>
            <a:endParaRPr lang="en-US" dirty="0"/>
          </a:p>
        </p:txBody>
      </p:sp>
      <p:sp>
        <p:nvSpPr>
          <p:cNvPr id="5" name="Text Placeholder 1">
            <a:extLst>
              <a:ext uri="{FF2B5EF4-FFF2-40B4-BE49-F238E27FC236}">
                <a16:creationId xmlns:a16="http://schemas.microsoft.com/office/drawing/2014/main" id="{055B0C33-1FF8-8D45-92A3-4C74289F1F95}"/>
              </a:ext>
            </a:extLst>
          </p:cNvPr>
          <p:cNvSpPr>
            <a:spLocks noGrp="1"/>
          </p:cNvSpPr>
          <p:nvPr>
            <p:ph type="body" sz="quarter" idx="10" hasCustomPrompt="1"/>
          </p:nvPr>
        </p:nvSpPr>
        <p:spPr bwMode="ltGray">
          <a:xfrm>
            <a:off x="454025" y="454024"/>
            <a:ext cx="3559175" cy="1371600"/>
          </a:xfrm>
        </p:spPr>
        <p:txBody>
          <a:bodyPr wrap="none" tIns="45720" rIns="0" bIns="0" anchor="t" anchorCtr="0"/>
          <a:lstStyle>
            <a:lvl1pPr marL="0" indent="0" algn="l">
              <a:lnSpc>
                <a:spcPct val="80000"/>
              </a:lnSpc>
              <a:spcBef>
                <a:spcPts val="0"/>
              </a:spcBef>
              <a:buFontTx/>
              <a:buNone/>
              <a:defRPr sz="9600" b="1" i="0" spc="0" baseline="0">
                <a:solidFill>
                  <a:schemeClr val="accent6"/>
                </a:solidFill>
                <a:latin typeface="Bahnschrift" panose="020B0502040204020203" pitchFamily="34" charset="0"/>
              </a:defRPr>
            </a:lvl1pPr>
            <a:lvl2pPr marL="0" indent="0" algn="l">
              <a:lnSpc>
                <a:spcPct val="80000"/>
              </a:lnSpc>
              <a:spcBef>
                <a:spcPts val="0"/>
              </a:spcBef>
              <a:buFontTx/>
              <a:buNone/>
              <a:defRPr sz="9600" b="0" spc="0" baseline="0">
                <a:solidFill>
                  <a:srgbClr val="8B86B3"/>
                </a:solidFill>
                <a:latin typeface="+mj-lt"/>
              </a:defRPr>
            </a:lvl2pPr>
            <a:lvl3pPr marL="0" indent="0" algn="l">
              <a:lnSpc>
                <a:spcPct val="80000"/>
              </a:lnSpc>
              <a:spcBef>
                <a:spcPts val="0"/>
              </a:spcBef>
              <a:buFontTx/>
              <a:buNone/>
              <a:defRPr sz="9600" b="0" spc="0" baseline="0">
                <a:solidFill>
                  <a:srgbClr val="8B86B3"/>
                </a:solidFill>
                <a:latin typeface="+mj-lt"/>
              </a:defRPr>
            </a:lvl3pPr>
            <a:lvl4pPr marL="0" indent="0" algn="l">
              <a:lnSpc>
                <a:spcPct val="80000"/>
              </a:lnSpc>
              <a:spcBef>
                <a:spcPts val="0"/>
              </a:spcBef>
              <a:buFontTx/>
              <a:buNone/>
              <a:defRPr sz="9600" b="0" spc="0" baseline="0">
                <a:solidFill>
                  <a:srgbClr val="8B86B3"/>
                </a:solidFill>
                <a:latin typeface="+mj-lt"/>
              </a:defRPr>
            </a:lvl4pPr>
            <a:lvl5pPr marL="0" indent="0" algn="l">
              <a:lnSpc>
                <a:spcPct val="80000"/>
              </a:lnSpc>
              <a:spcBef>
                <a:spcPts val="0"/>
              </a:spcBef>
              <a:buFontTx/>
              <a:buNone/>
              <a:defRPr sz="9600" b="0" spc="0" baseline="0">
                <a:solidFill>
                  <a:srgbClr val="8B86B3"/>
                </a:solidFill>
                <a:latin typeface="+mj-lt"/>
              </a:defRPr>
            </a:lvl5pPr>
            <a:lvl6pPr marL="0" indent="0" algn="l">
              <a:lnSpc>
                <a:spcPct val="80000"/>
              </a:lnSpc>
              <a:spcBef>
                <a:spcPts val="0"/>
              </a:spcBef>
              <a:buFontTx/>
              <a:buNone/>
              <a:defRPr sz="9600" b="0" spc="0" baseline="0">
                <a:solidFill>
                  <a:srgbClr val="8B86B3"/>
                </a:solidFill>
                <a:latin typeface="+mj-lt"/>
              </a:defRPr>
            </a:lvl6pPr>
            <a:lvl7pPr marL="0" indent="0" algn="l">
              <a:lnSpc>
                <a:spcPct val="80000"/>
              </a:lnSpc>
              <a:spcBef>
                <a:spcPts val="0"/>
              </a:spcBef>
              <a:buFontTx/>
              <a:buNone/>
              <a:defRPr sz="9600" b="0" spc="0" baseline="0">
                <a:solidFill>
                  <a:srgbClr val="8B86B3"/>
                </a:solidFill>
                <a:latin typeface="+mj-lt"/>
              </a:defRPr>
            </a:lvl7pPr>
            <a:lvl8pPr marL="0" indent="0" algn="l">
              <a:lnSpc>
                <a:spcPct val="80000"/>
              </a:lnSpc>
              <a:spcBef>
                <a:spcPts val="0"/>
              </a:spcBef>
              <a:buFontTx/>
              <a:buNone/>
              <a:defRPr sz="9600" b="0" spc="0" baseline="0">
                <a:solidFill>
                  <a:srgbClr val="8B86B3"/>
                </a:solidFill>
                <a:latin typeface="+mj-lt"/>
              </a:defRPr>
            </a:lvl8pPr>
            <a:lvl9pPr marL="0" indent="0" algn="l">
              <a:lnSpc>
                <a:spcPct val="80000"/>
              </a:lnSpc>
              <a:spcBef>
                <a:spcPts val="0"/>
              </a:spcBef>
              <a:buFontTx/>
              <a:buNone/>
              <a:defRPr sz="9600" b="0" spc="0" baseline="0">
                <a:solidFill>
                  <a:srgbClr val="8B86B3"/>
                </a:solidFill>
                <a:latin typeface="+mj-lt"/>
              </a:defRPr>
            </a:lvl9pPr>
          </a:lstStyle>
          <a:p>
            <a:pPr lvl="0"/>
            <a:r>
              <a:rPr lang="en-US" dirty="0"/>
              <a:t>0</a:t>
            </a:r>
          </a:p>
        </p:txBody>
      </p:sp>
      <p:sp>
        <p:nvSpPr>
          <p:cNvPr id="2" name="Title 2">
            <a:extLst>
              <a:ext uri="{FF2B5EF4-FFF2-40B4-BE49-F238E27FC236}">
                <a16:creationId xmlns:a16="http://schemas.microsoft.com/office/drawing/2014/main" id="{D641D334-3DBF-4D13-804B-67B29A3D48B5}"/>
              </a:ext>
            </a:extLst>
          </p:cNvPr>
          <p:cNvSpPr>
            <a:spLocks noGrp="1"/>
          </p:cNvSpPr>
          <p:nvPr>
            <p:ph type="title" hasCustomPrompt="1"/>
          </p:nvPr>
        </p:nvSpPr>
        <p:spPr>
          <a:xfrm>
            <a:off x="457200" y="2895600"/>
            <a:ext cx="11277599" cy="1767840"/>
          </a:xfrm>
        </p:spPr>
        <p:txBody>
          <a:bodyPr anchor="t" anchorCtr="0"/>
          <a:lstStyle>
            <a:lvl1pPr algn="l">
              <a:lnSpc>
                <a:spcPct val="90000"/>
              </a:lnSpc>
              <a:defRPr sz="6000" b="1">
                <a:solidFill>
                  <a:schemeClr val="tx1"/>
                </a:solidFill>
              </a:defRPr>
            </a:lvl1pPr>
          </a:lstStyle>
          <a:p>
            <a:r>
              <a:rPr lang="en-US" dirty="0"/>
              <a:t>[Section divider title]</a:t>
            </a:r>
          </a:p>
        </p:txBody>
      </p:sp>
      <p:pic>
        <p:nvPicPr>
          <p:cNvPr id="6" name="Wordmark">
            <a:extLst>
              <a:ext uri="{FF2B5EF4-FFF2-40B4-BE49-F238E27FC236}">
                <a16:creationId xmlns:a16="http://schemas.microsoft.com/office/drawing/2014/main" id="{03DDFA58-646A-F3C7-13E1-A22513C30C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57202" y="6426200"/>
            <a:ext cx="953239" cy="228600"/>
          </a:xfrm>
          <a:prstGeom prst="rect">
            <a:avLst/>
          </a:prstGeom>
        </p:spPr>
      </p:pic>
    </p:spTree>
    <p:extLst>
      <p:ext uri="{BB962C8B-B14F-4D97-AF65-F5344CB8AC3E}">
        <p14:creationId xmlns:p14="http://schemas.microsoft.com/office/powerpoint/2010/main" val="2541248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82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ooter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8A227AB-A4C5-CE4D-9D19-207146A4454E}"/>
              </a:ext>
            </a:extLst>
          </p:cNvPr>
          <p:cNvSpPr>
            <a:spLocks noGrp="1"/>
          </p:cNvSpPr>
          <p:nvPr>
            <p:ph type="ftr" sz="quarter" idx="10"/>
          </p:nvPr>
        </p:nvSpPr>
        <p:spPr/>
        <p:txBody>
          <a:bodyPr/>
          <a:lstStyle/>
          <a:p>
            <a:r>
              <a:rPr lang="en-US" dirty="0"/>
              <a:t>Edit presentation title on Slide Master using Insert &gt; Header &amp; Footer</a:t>
            </a:r>
          </a:p>
        </p:txBody>
      </p:sp>
      <p:sp>
        <p:nvSpPr>
          <p:cNvPr id="3" name="Slide Number Placeholder 2">
            <a:extLst>
              <a:ext uri="{FF2B5EF4-FFF2-40B4-BE49-F238E27FC236}">
                <a16:creationId xmlns:a16="http://schemas.microsoft.com/office/drawing/2014/main" id="{A5C18613-922A-7443-AFE9-EDA994EC90AB}"/>
              </a:ext>
            </a:extLst>
          </p:cNvPr>
          <p:cNvSpPr>
            <a:spLocks noGrp="1"/>
          </p:cNvSpPr>
          <p:nvPr>
            <p:ph type="sldNum" sz="quarter" idx="11"/>
          </p:nvPr>
        </p:nvSpPr>
        <p:spPr/>
        <p:txBody>
          <a:bodyPr/>
          <a:lstStyle/>
          <a:p>
            <a:fld id="{719A0B88-BF49-0446-AB6C-EDFF5613CB1A}" type="slidenum">
              <a:rPr lang="en-US"/>
              <a:pPr/>
              <a:t>‹#›</a:t>
            </a:fld>
            <a:endParaRPr lang="en-US" dirty="0"/>
          </a:p>
        </p:txBody>
      </p:sp>
    </p:spTree>
    <p:extLst>
      <p:ext uri="{BB962C8B-B14F-4D97-AF65-F5344CB8AC3E}">
        <p14:creationId xmlns:p14="http://schemas.microsoft.com/office/powerpoint/2010/main" val="360506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80">
          <p15:clr>
            <a:srgbClr val="5ACBF0"/>
          </p15:clr>
        </p15:guide>
        <p15:guide id="2" orient="horz" pos="3912">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B44D-11BD-7359-DB6B-E1E066EF01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37D7D8-6C07-2557-AAEF-74982306D0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232BD-0F22-CA69-EE1C-2A76EF360ED1}"/>
              </a:ext>
            </a:extLst>
          </p:cNvPr>
          <p:cNvSpPr>
            <a:spLocks noGrp="1"/>
          </p:cNvSpPr>
          <p:nvPr>
            <p:ph type="dt" sz="half" idx="10"/>
          </p:nvPr>
        </p:nvSpPr>
        <p:spPr/>
        <p:txBody>
          <a:bodyPr/>
          <a:lstStyle/>
          <a:p>
            <a:fld id="{682A8DBC-B9F1-417E-91F2-0E303D1E9A99}" type="datetimeFigureOut">
              <a:rPr lang="en-US" smtClean="0"/>
              <a:t>3/8/2026</a:t>
            </a:fld>
            <a:endParaRPr lang="en-US"/>
          </a:p>
        </p:txBody>
      </p:sp>
      <p:sp>
        <p:nvSpPr>
          <p:cNvPr id="5" name="Footer Placeholder 4">
            <a:extLst>
              <a:ext uri="{FF2B5EF4-FFF2-40B4-BE49-F238E27FC236}">
                <a16:creationId xmlns:a16="http://schemas.microsoft.com/office/drawing/2014/main" id="{845CBA8B-701A-336D-3BEF-710044402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DF1ED7-40E8-C10F-4255-C2721A91D6CD}"/>
              </a:ext>
            </a:extLst>
          </p:cNvPr>
          <p:cNvSpPr>
            <a:spLocks noGrp="1"/>
          </p:cNvSpPr>
          <p:nvPr>
            <p:ph type="sldNum" sz="quarter" idx="12"/>
          </p:nvPr>
        </p:nvSpPr>
        <p:spPr/>
        <p:txBody>
          <a:bodyPr/>
          <a:lstStyle/>
          <a:p>
            <a:fld id="{C95A14F7-FC96-4A6E-A82A-23CE5D8A15BC}" type="slidenum">
              <a:rPr lang="en-US" smtClean="0"/>
              <a:t>‹#›</a:t>
            </a:fld>
            <a:endParaRPr lang="en-US"/>
          </a:p>
        </p:txBody>
      </p:sp>
    </p:spTree>
    <p:extLst>
      <p:ext uri="{BB962C8B-B14F-4D97-AF65-F5344CB8AC3E}">
        <p14:creationId xmlns:p14="http://schemas.microsoft.com/office/powerpoint/2010/main" val="1556829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0D7A3-5269-B3D8-607E-80619B9514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C6B8FC-2202-05CE-F690-656E3B5C0B2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CAABC3-86DC-D86A-86A9-BA6731575BA3}"/>
              </a:ext>
            </a:extLst>
          </p:cNvPr>
          <p:cNvSpPr>
            <a:spLocks noGrp="1"/>
          </p:cNvSpPr>
          <p:nvPr>
            <p:ph type="dt" sz="half" idx="10"/>
          </p:nvPr>
        </p:nvSpPr>
        <p:spPr/>
        <p:txBody>
          <a:bodyPr/>
          <a:lstStyle/>
          <a:p>
            <a:fld id="{682A8DBC-B9F1-417E-91F2-0E303D1E9A99}" type="datetimeFigureOut">
              <a:rPr lang="en-US" smtClean="0"/>
              <a:t>3/8/2026</a:t>
            </a:fld>
            <a:endParaRPr lang="en-US"/>
          </a:p>
        </p:txBody>
      </p:sp>
      <p:sp>
        <p:nvSpPr>
          <p:cNvPr id="5" name="Footer Placeholder 4">
            <a:extLst>
              <a:ext uri="{FF2B5EF4-FFF2-40B4-BE49-F238E27FC236}">
                <a16:creationId xmlns:a16="http://schemas.microsoft.com/office/drawing/2014/main" id="{8E1D8899-3200-4883-74F7-BE837B545A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8057D1-F966-A872-C70E-1B129A351E62}"/>
              </a:ext>
            </a:extLst>
          </p:cNvPr>
          <p:cNvSpPr>
            <a:spLocks noGrp="1"/>
          </p:cNvSpPr>
          <p:nvPr>
            <p:ph type="sldNum" sz="quarter" idx="12"/>
          </p:nvPr>
        </p:nvSpPr>
        <p:spPr/>
        <p:txBody>
          <a:bodyPr/>
          <a:lstStyle/>
          <a:p>
            <a:fld id="{C95A14F7-FC96-4A6E-A82A-23CE5D8A15BC}" type="slidenum">
              <a:rPr lang="en-US" smtClean="0"/>
              <a:t>‹#›</a:t>
            </a:fld>
            <a:endParaRPr lang="en-US"/>
          </a:p>
        </p:txBody>
      </p:sp>
    </p:spTree>
    <p:extLst>
      <p:ext uri="{BB962C8B-B14F-4D97-AF65-F5344CB8AC3E}">
        <p14:creationId xmlns:p14="http://schemas.microsoft.com/office/powerpoint/2010/main" val="2755876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C1877-733B-264A-2ECC-4303B8C192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3B3F87-BFE4-7C4C-F00D-B880D7DAA6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CE654F-8BB0-DDD9-5334-D7A70418C5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FBB748-BF53-B956-17E0-4F40E760B5F6}"/>
              </a:ext>
            </a:extLst>
          </p:cNvPr>
          <p:cNvSpPr>
            <a:spLocks noGrp="1"/>
          </p:cNvSpPr>
          <p:nvPr>
            <p:ph type="dt" sz="half" idx="10"/>
          </p:nvPr>
        </p:nvSpPr>
        <p:spPr/>
        <p:txBody>
          <a:bodyPr/>
          <a:lstStyle/>
          <a:p>
            <a:fld id="{682A8DBC-B9F1-417E-91F2-0E303D1E9A99}" type="datetimeFigureOut">
              <a:rPr lang="en-US" smtClean="0"/>
              <a:t>3/8/2026</a:t>
            </a:fld>
            <a:endParaRPr lang="en-US"/>
          </a:p>
        </p:txBody>
      </p:sp>
      <p:sp>
        <p:nvSpPr>
          <p:cNvPr id="6" name="Footer Placeholder 5">
            <a:extLst>
              <a:ext uri="{FF2B5EF4-FFF2-40B4-BE49-F238E27FC236}">
                <a16:creationId xmlns:a16="http://schemas.microsoft.com/office/drawing/2014/main" id="{F36A9F56-359E-C123-9DBD-2013FC30E1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417C59-4FC2-1821-62B7-9725496CFBE9}"/>
              </a:ext>
            </a:extLst>
          </p:cNvPr>
          <p:cNvSpPr>
            <a:spLocks noGrp="1"/>
          </p:cNvSpPr>
          <p:nvPr>
            <p:ph type="sldNum" sz="quarter" idx="12"/>
          </p:nvPr>
        </p:nvSpPr>
        <p:spPr/>
        <p:txBody>
          <a:bodyPr/>
          <a:lstStyle/>
          <a:p>
            <a:fld id="{C95A14F7-FC96-4A6E-A82A-23CE5D8A15BC}" type="slidenum">
              <a:rPr lang="en-US" smtClean="0"/>
              <a:t>‹#›</a:t>
            </a:fld>
            <a:endParaRPr lang="en-US"/>
          </a:p>
        </p:txBody>
      </p:sp>
    </p:spTree>
    <p:extLst>
      <p:ext uri="{BB962C8B-B14F-4D97-AF65-F5344CB8AC3E}">
        <p14:creationId xmlns:p14="http://schemas.microsoft.com/office/powerpoint/2010/main" val="2249787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BC3DC-69E6-23F8-322C-43F8244DC8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99F2C6-B60E-61CC-919F-A2406952E0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22C6BB-06CA-4D39-9C8E-7F7E7878BA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42797E-40D0-1560-E262-1C240BA987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2B92A7-FD22-B78F-8363-4116A34938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97363A-A243-62CF-6DD4-D181AEC21F84}"/>
              </a:ext>
            </a:extLst>
          </p:cNvPr>
          <p:cNvSpPr>
            <a:spLocks noGrp="1"/>
          </p:cNvSpPr>
          <p:nvPr>
            <p:ph type="dt" sz="half" idx="10"/>
          </p:nvPr>
        </p:nvSpPr>
        <p:spPr/>
        <p:txBody>
          <a:bodyPr/>
          <a:lstStyle/>
          <a:p>
            <a:fld id="{682A8DBC-B9F1-417E-91F2-0E303D1E9A99}" type="datetimeFigureOut">
              <a:rPr lang="en-US" smtClean="0"/>
              <a:t>3/8/2026</a:t>
            </a:fld>
            <a:endParaRPr lang="en-US"/>
          </a:p>
        </p:txBody>
      </p:sp>
      <p:sp>
        <p:nvSpPr>
          <p:cNvPr id="8" name="Footer Placeholder 7">
            <a:extLst>
              <a:ext uri="{FF2B5EF4-FFF2-40B4-BE49-F238E27FC236}">
                <a16:creationId xmlns:a16="http://schemas.microsoft.com/office/drawing/2014/main" id="{31AF78C2-DB1A-CFB6-94AE-B51FB11E54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6AE915-EC01-3080-8076-476F899D9811}"/>
              </a:ext>
            </a:extLst>
          </p:cNvPr>
          <p:cNvSpPr>
            <a:spLocks noGrp="1"/>
          </p:cNvSpPr>
          <p:nvPr>
            <p:ph type="sldNum" sz="quarter" idx="12"/>
          </p:nvPr>
        </p:nvSpPr>
        <p:spPr/>
        <p:txBody>
          <a:bodyPr/>
          <a:lstStyle/>
          <a:p>
            <a:fld id="{C95A14F7-FC96-4A6E-A82A-23CE5D8A15BC}" type="slidenum">
              <a:rPr lang="en-US" smtClean="0"/>
              <a:t>‹#›</a:t>
            </a:fld>
            <a:endParaRPr lang="en-US"/>
          </a:p>
        </p:txBody>
      </p:sp>
    </p:spTree>
    <p:extLst>
      <p:ext uri="{BB962C8B-B14F-4D97-AF65-F5344CB8AC3E}">
        <p14:creationId xmlns:p14="http://schemas.microsoft.com/office/powerpoint/2010/main" val="1626260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659FA-AFCF-4A76-4001-A17B9E1091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236CCC-F8E1-2093-9400-07824BF7E0F6}"/>
              </a:ext>
            </a:extLst>
          </p:cNvPr>
          <p:cNvSpPr>
            <a:spLocks noGrp="1"/>
          </p:cNvSpPr>
          <p:nvPr>
            <p:ph type="dt" sz="half" idx="10"/>
          </p:nvPr>
        </p:nvSpPr>
        <p:spPr/>
        <p:txBody>
          <a:bodyPr/>
          <a:lstStyle/>
          <a:p>
            <a:fld id="{682A8DBC-B9F1-417E-91F2-0E303D1E9A99}" type="datetimeFigureOut">
              <a:rPr lang="en-US" smtClean="0"/>
              <a:t>3/8/2026</a:t>
            </a:fld>
            <a:endParaRPr lang="en-US"/>
          </a:p>
        </p:txBody>
      </p:sp>
      <p:sp>
        <p:nvSpPr>
          <p:cNvPr id="4" name="Footer Placeholder 3">
            <a:extLst>
              <a:ext uri="{FF2B5EF4-FFF2-40B4-BE49-F238E27FC236}">
                <a16:creationId xmlns:a16="http://schemas.microsoft.com/office/drawing/2014/main" id="{6DD84748-A1B4-01B4-2CC4-D0CDA973D5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8A6DE6-84F0-A0D6-A982-C3257AD0887F}"/>
              </a:ext>
            </a:extLst>
          </p:cNvPr>
          <p:cNvSpPr>
            <a:spLocks noGrp="1"/>
          </p:cNvSpPr>
          <p:nvPr>
            <p:ph type="sldNum" sz="quarter" idx="12"/>
          </p:nvPr>
        </p:nvSpPr>
        <p:spPr/>
        <p:txBody>
          <a:bodyPr/>
          <a:lstStyle/>
          <a:p>
            <a:fld id="{C95A14F7-FC96-4A6E-A82A-23CE5D8A15BC}" type="slidenum">
              <a:rPr lang="en-US" smtClean="0"/>
              <a:t>‹#›</a:t>
            </a:fld>
            <a:endParaRPr lang="en-US"/>
          </a:p>
        </p:txBody>
      </p:sp>
    </p:spTree>
    <p:extLst>
      <p:ext uri="{BB962C8B-B14F-4D97-AF65-F5344CB8AC3E}">
        <p14:creationId xmlns:p14="http://schemas.microsoft.com/office/powerpoint/2010/main" val="3560388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4A7014-256C-7FF2-86F0-A269EA92AF36}"/>
              </a:ext>
            </a:extLst>
          </p:cNvPr>
          <p:cNvSpPr>
            <a:spLocks noGrp="1"/>
          </p:cNvSpPr>
          <p:nvPr>
            <p:ph type="dt" sz="half" idx="10"/>
          </p:nvPr>
        </p:nvSpPr>
        <p:spPr/>
        <p:txBody>
          <a:bodyPr/>
          <a:lstStyle/>
          <a:p>
            <a:fld id="{682A8DBC-B9F1-417E-91F2-0E303D1E9A99}" type="datetimeFigureOut">
              <a:rPr lang="en-US" smtClean="0"/>
              <a:t>3/8/2026</a:t>
            </a:fld>
            <a:endParaRPr lang="en-US"/>
          </a:p>
        </p:txBody>
      </p:sp>
      <p:sp>
        <p:nvSpPr>
          <p:cNvPr id="3" name="Footer Placeholder 2">
            <a:extLst>
              <a:ext uri="{FF2B5EF4-FFF2-40B4-BE49-F238E27FC236}">
                <a16:creationId xmlns:a16="http://schemas.microsoft.com/office/drawing/2014/main" id="{E5046934-FEB0-778B-C51E-081C6A8D3C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4B897F-20DF-B7C4-6395-3CBB076909ED}"/>
              </a:ext>
            </a:extLst>
          </p:cNvPr>
          <p:cNvSpPr>
            <a:spLocks noGrp="1"/>
          </p:cNvSpPr>
          <p:nvPr>
            <p:ph type="sldNum" sz="quarter" idx="12"/>
          </p:nvPr>
        </p:nvSpPr>
        <p:spPr/>
        <p:txBody>
          <a:bodyPr/>
          <a:lstStyle/>
          <a:p>
            <a:fld id="{C95A14F7-FC96-4A6E-A82A-23CE5D8A15BC}" type="slidenum">
              <a:rPr lang="en-US" smtClean="0"/>
              <a:t>‹#›</a:t>
            </a:fld>
            <a:endParaRPr lang="en-US"/>
          </a:p>
        </p:txBody>
      </p:sp>
    </p:spTree>
    <p:extLst>
      <p:ext uri="{BB962C8B-B14F-4D97-AF65-F5344CB8AC3E}">
        <p14:creationId xmlns:p14="http://schemas.microsoft.com/office/powerpoint/2010/main" val="2392629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8D2C6-1F79-F42B-C750-A5FCAFFDCF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A9B3CA-0913-AD3E-FB2B-D3B5DF3478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F6C8DC-2087-01B6-F671-A052953645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9F3CDC-0705-0F79-E7A1-49C19E1D3573}"/>
              </a:ext>
            </a:extLst>
          </p:cNvPr>
          <p:cNvSpPr>
            <a:spLocks noGrp="1"/>
          </p:cNvSpPr>
          <p:nvPr>
            <p:ph type="dt" sz="half" idx="10"/>
          </p:nvPr>
        </p:nvSpPr>
        <p:spPr/>
        <p:txBody>
          <a:bodyPr/>
          <a:lstStyle/>
          <a:p>
            <a:fld id="{682A8DBC-B9F1-417E-91F2-0E303D1E9A99}" type="datetimeFigureOut">
              <a:rPr lang="en-US" smtClean="0"/>
              <a:t>3/8/2026</a:t>
            </a:fld>
            <a:endParaRPr lang="en-US"/>
          </a:p>
        </p:txBody>
      </p:sp>
      <p:sp>
        <p:nvSpPr>
          <p:cNvPr id="6" name="Footer Placeholder 5">
            <a:extLst>
              <a:ext uri="{FF2B5EF4-FFF2-40B4-BE49-F238E27FC236}">
                <a16:creationId xmlns:a16="http://schemas.microsoft.com/office/drawing/2014/main" id="{3FBC3585-3148-327B-1DF8-0FBC1D5933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CA893B-821F-DDFF-951D-87FFEC66DE60}"/>
              </a:ext>
            </a:extLst>
          </p:cNvPr>
          <p:cNvSpPr>
            <a:spLocks noGrp="1"/>
          </p:cNvSpPr>
          <p:nvPr>
            <p:ph type="sldNum" sz="quarter" idx="12"/>
          </p:nvPr>
        </p:nvSpPr>
        <p:spPr/>
        <p:txBody>
          <a:bodyPr/>
          <a:lstStyle/>
          <a:p>
            <a:fld id="{C95A14F7-FC96-4A6E-A82A-23CE5D8A15BC}" type="slidenum">
              <a:rPr lang="en-US" smtClean="0"/>
              <a:t>‹#›</a:t>
            </a:fld>
            <a:endParaRPr lang="en-US"/>
          </a:p>
        </p:txBody>
      </p:sp>
    </p:spTree>
    <p:extLst>
      <p:ext uri="{BB962C8B-B14F-4D97-AF65-F5344CB8AC3E}">
        <p14:creationId xmlns:p14="http://schemas.microsoft.com/office/powerpoint/2010/main" val="1441577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0E62D-67BA-9067-8186-07FB2693EE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BB87BC-3DA5-E163-ABC6-CB3C175D83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E87FF1-5E40-64AA-54E9-19652DE9E9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63857C-1220-FA05-40EE-440E91BD3F4C}"/>
              </a:ext>
            </a:extLst>
          </p:cNvPr>
          <p:cNvSpPr>
            <a:spLocks noGrp="1"/>
          </p:cNvSpPr>
          <p:nvPr>
            <p:ph type="dt" sz="half" idx="10"/>
          </p:nvPr>
        </p:nvSpPr>
        <p:spPr/>
        <p:txBody>
          <a:bodyPr/>
          <a:lstStyle/>
          <a:p>
            <a:fld id="{682A8DBC-B9F1-417E-91F2-0E303D1E9A99}" type="datetimeFigureOut">
              <a:rPr lang="en-US" smtClean="0"/>
              <a:t>3/8/2026</a:t>
            </a:fld>
            <a:endParaRPr lang="en-US"/>
          </a:p>
        </p:txBody>
      </p:sp>
      <p:sp>
        <p:nvSpPr>
          <p:cNvPr id="6" name="Footer Placeholder 5">
            <a:extLst>
              <a:ext uri="{FF2B5EF4-FFF2-40B4-BE49-F238E27FC236}">
                <a16:creationId xmlns:a16="http://schemas.microsoft.com/office/drawing/2014/main" id="{2B839DFE-3CDA-FDD8-EE8C-1EDB8EEE71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54CB0E-37D5-6CAE-1462-2AD9EE050D0E}"/>
              </a:ext>
            </a:extLst>
          </p:cNvPr>
          <p:cNvSpPr>
            <a:spLocks noGrp="1"/>
          </p:cNvSpPr>
          <p:nvPr>
            <p:ph type="sldNum" sz="quarter" idx="12"/>
          </p:nvPr>
        </p:nvSpPr>
        <p:spPr/>
        <p:txBody>
          <a:bodyPr/>
          <a:lstStyle/>
          <a:p>
            <a:fld id="{C95A14F7-FC96-4A6E-A82A-23CE5D8A15BC}" type="slidenum">
              <a:rPr lang="en-US" smtClean="0"/>
              <a:t>‹#›</a:t>
            </a:fld>
            <a:endParaRPr lang="en-US"/>
          </a:p>
        </p:txBody>
      </p:sp>
    </p:spTree>
    <p:extLst>
      <p:ext uri="{BB962C8B-B14F-4D97-AF65-F5344CB8AC3E}">
        <p14:creationId xmlns:p14="http://schemas.microsoft.com/office/powerpoint/2010/main" val="330682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898549-149F-CA79-A2FB-0AB1879273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9093A7-9226-6E96-6137-B788ECB0D3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0EE30C-B50C-151A-8D71-0CBFCC515A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82A8DBC-B9F1-417E-91F2-0E303D1E9A99}" type="datetimeFigureOut">
              <a:rPr lang="en-US" smtClean="0"/>
              <a:t>3/8/2026</a:t>
            </a:fld>
            <a:endParaRPr lang="en-US"/>
          </a:p>
        </p:txBody>
      </p:sp>
      <p:sp>
        <p:nvSpPr>
          <p:cNvPr id="5" name="Footer Placeholder 4">
            <a:extLst>
              <a:ext uri="{FF2B5EF4-FFF2-40B4-BE49-F238E27FC236}">
                <a16:creationId xmlns:a16="http://schemas.microsoft.com/office/drawing/2014/main" id="{FBAF04FC-8C0A-7767-0632-FFFA6844A4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4A51FA6-3FA1-0A0A-F998-8363F6EBE0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95A14F7-FC96-4A6E-A82A-23CE5D8A15BC}" type="slidenum">
              <a:rPr lang="en-US" smtClean="0"/>
              <a:t>‹#›</a:t>
            </a:fld>
            <a:endParaRPr lang="en-US"/>
          </a:p>
        </p:txBody>
      </p:sp>
    </p:spTree>
    <p:extLst>
      <p:ext uri="{BB962C8B-B14F-4D97-AF65-F5344CB8AC3E}">
        <p14:creationId xmlns:p14="http://schemas.microsoft.com/office/powerpoint/2010/main" val="1535294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26E05-D760-812E-F30C-77D0BA7B8F6C}"/>
              </a:ext>
            </a:extLst>
          </p:cNvPr>
          <p:cNvSpPr>
            <a:spLocks noGrp="1"/>
          </p:cNvSpPr>
          <p:nvPr>
            <p:ph type="ctrTitle"/>
          </p:nvPr>
        </p:nvSpPr>
        <p:spPr>
          <a:xfrm>
            <a:off x="1524000" y="2409371"/>
            <a:ext cx="9144000" cy="1100592"/>
          </a:xfrm>
          <a:gradFill>
            <a:gsLst>
              <a:gs pos="0">
                <a:schemeClr val="tx2">
                  <a:lumMod val="75000"/>
                  <a:lumOff val="25000"/>
                  <a:alpha val="1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US" dirty="0"/>
              <a:t>Who, Where and When</a:t>
            </a:r>
          </a:p>
        </p:txBody>
      </p:sp>
      <p:sp>
        <p:nvSpPr>
          <p:cNvPr id="3" name="Subtitle 2">
            <a:extLst>
              <a:ext uri="{FF2B5EF4-FFF2-40B4-BE49-F238E27FC236}">
                <a16:creationId xmlns:a16="http://schemas.microsoft.com/office/drawing/2014/main" id="{80976804-5E76-0E58-22F0-B84B654F3F93}"/>
              </a:ext>
            </a:extLst>
          </p:cNvPr>
          <p:cNvSpPr>
            <a:spLocks noGrp="1"/>
          </p:cNvSpPr>
          <p:nvPr>
            <p:ph type="subTitle" idx="1"/>
          </p:nvPr>
        </p:nvSpPr>
        <p:spPr>
          <a:xfrm>
            <a:off x="1524000" y="3686629"/>
            <a:ext cx="9144000" cy="566058"/>
          </a:xfrm>
          <a:gradFill>
            <a:gsLst>
              <a:gs pos="0">
                <a:schemeClr val="tx2">
                  <a:lumMod val="75000"/>
                  <a:lumOff val="25000"/>
                  <a:alpha val="10000"/>
                </a:schemeClr>
              </a:gs>
              <a:gs pos="47000">
                <a:schemeClr val="accent1">
                  <a:lumMod val="45000"/>
                  <a:lumOff val="55000"/>
                </a:schemeClr>
              </a:gs>
              <a:gs pos="57000">
                <a:schemeClr val="accent1">
                  <a:lumMod val="45000"/>
                  <a:lumOff val="55000"/>
                </a:schemeClr>
              </a:gs>
              <a:gs pos="65000">
                <a:schemeClr val="accent1">
                  <a:lumMod val="30000"/>
                  <a:lumOff val="70000"/>
                </a:schemeClr>
              </a:gs>
            </a:gsLst>
            <a:lin ang="5400000" scaled="1"/>
          </a:gradFill>
        </p:spPr>
        <p:txBody>
          <a:bodyPr>
            <a:normAutofit/>
          </a:bodyPr>
          <a:lstStyle/>
          <a:p>
            <a:r>
              <a:rPr lang="en-US" sz="3200" dirty="0"/>
              <a:t>Collaboration in Mass Casualty Crisis</a:t>
            </a:r>
          </a:p>
        </p:txBody>
      </p:sp>
      <p:sp>
        <p:nvSpPr>
          <p:cNvPr id="4" name="TextBox 3">
            <a:extLst>
              <a:ext uri="{FF2B5EF4-FFF2-40B4-BE49-F238E27FC236}">
                <a16:creationId xmlns:a16="http://schemas.microsoft.com/office/drawing/2014/main" id="{695F2C2F-7D59-C80B-C345-78AC91E26D7F}"/>
              </a:ext>
            </a:extLst>
          </p:cNvPr>
          <p:cNvSpPr txBox="1"/>
          <p:nvPr/>
        </p:nvSpPr>
        <p:spPr>
          <a:xfrm>
            <a:off x="4358828" y="5482193"/>
            <a:ext cx="7707886" cy="1200329"/>
          </a:xfrm>
          <a:prstGeom prst="rect">
            <a:avLst/>
          </a:prstGeom>
          <a:gradFill>
            <a:gsLst>
              <a:gs pos="0">
                <a:schemeClr val="tx2">
                  <a:lumMod val="75000"/>
                  <a:lumOff val="25000"/>
                  <a:alpha val="1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r"/>
            <a:r>
              <a:rPr lang="en-US" sz="3600" dirty="0">
                <a:latin typeface="Freestyle Script" panose="030804020302050B0404" pitchFamily="66" charset="0"/>
              </a:rPr>
              <a:t>Tara S Hughes, LCSW-R</a:t>
            </a:r>
          </a:p>
          <a:p>
            <a:pPr algn="r"/>
            <a:r>
              <a:rPr lang="en-US" dirty="0"/>
              <a:t>American Red Cross Northeast Division Disaster Mental Health Advisor</a:t>
            </a:r>
          </a:p>
          <a:p>
            <a:pPr algn="r"/>
            <a:r>
              <a:rPr lang="en-US" dirty="0"/>
              <a:t>Mass Casualty Response Subject Matter</a:t>
            </a:r>
          </a:p>
        </p:txBody>
      </p:sp>
    </p:spTree>
    <p:extLst>
      <p:ext uri="{BB962C8B-B14F-4D97-AF65-F5344CB8AC3E}">
        <p14:creationId xmlns:p14="http://schemas.microsoft.com/office/powerpoint/2010/main" val="148307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verhead of team office desk">
            <a:extLst>
              <a:ext uri="{FF2B5EF4-FFF2-40B4-BE49-F238E27FC236}">
                <a16:creationId xmlns:a16="http://schemas.microsoft.com/office/drawing/2014/main" id="{A6D6488A-4A73-2319-4F41-A74F1FA4B5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136" y="835862"/>
            <a:ext cx="8667728" cy="5778485"/>
          </a:xfrm>
          <a:prstGeom prst="rect">
            <a:avLst/>
          </a:prstGeom>
        </p:spPr>
      </p:pic>
      <p:sp>
        <p:nvSpPr>
          <p:cNvPr id="2" name="Title 1">
            <a:extLst>
              <a:ext uri="{FF2B5EF4-FFF2-40B4-BE49-F238E27FC236}">
                <a16:creationId xmlns:a16="http://schemas.microsoft.com/office/drawing/2014/main" id="{AD8AC68D-2AA2-7A53-1EF9-DA1C02A4B5E1}"/>
              </a:ext>
            </a:extLst>
          </p:cNvPr>
          <p:cNvSpPr>
            <a:spLocks noGrp="1"/>
          </p:cNvSpPr>
          <p:nvPr>
            <p:ph type="title"/>
          </p:nvPr>
        </p:nvSpPr>
        <p:spPr>
          <a:xfrm>
            <a:off x="838200" y="4999058"/>
            <a:ext cx="10515600" cy="793117"/>
          </a:xfrm>
          <a:solidFill>
            <a:schemeClr val="bg1"/>
          </a:solidFill>
          <a:ln w="28575">
            <a:solidFill>
              <a:schemeClr val="tx1"/>
            </a:solidFill>
          </a:ln>
        </p:spPr>
        <p:txBody>
          <a:bodyPr/>
          <a:lstStyle/>
          <a:p>
            <a:pPr algn="ctr"/>
            <a:r>
              <a:rPr lang="en-US" dirty="0"/>
              <a:t>Response Overview</a:t>
            </a:r>
          </a:p>
        </p:txBody>
      </p:sp>
      <p:sp>
        <p:nvSpPr>
          <p:cNvPr id="7" name="Content Placeholder 6">
            <a:extLst>
              <a:ext uri="{FF2B5EF4-FFF2-40B4-BE49-F238E27FC236}">
                <a16:creationId xmlns:a16="http://schemas.microsoft.com/office/drawing/2014/main" id="{02583C60-C73C-A9C0-274D-B1B1A4A67347}"/>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425436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Mass Casualties Incident Response…"/>
          <p:cNvSpPr txBox="1">
            <a:spLocks noGrp="1"/>
          </p:cNvSpPr>
          <p:nvPr>
            <p:ph type="title" idx="4294967295"/>
          </p:nvPr>
        </p:nvSpPr>
        <p:spPr>
          <a:xfrm>
            <a:off x="393664" y="1678675"/>
            <a:ext cx="2021822" cy="201046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txBody>
          <a:bodyPr>
            <a:noAutofit/>
          </a:bodyPr>
          <a:lstStyle/>
          <a:p>
            <a:pPr algn="ctr">
              <a:defRPr sz="2600"/>
            </a:pPr>
            <a:r>
              <a:rPr lang="en-US" sz="4000" dirty="0"/>
              <a:t>Incident Timeline</a:t>
            </a:r>
            <a:endParaRPr sz="4000" dirty="0"/>
          </a:p>
        </p:txBody>
      </p:sp>
      <p:sp>
        <p:nvSpPr>
          <p:cNvPr id="558" name="Client Service Delivery Sites:…"/>
          <p:cNvSpPr txBox="1">
            <a:spLocks noGrp="1"/>
          </p:cNvSpPr>
          <p:nvPr>
            <p:ph type="body" idx="4294967295"/>
          </p:nvPr>
        </p:nvSpPr>
        <p:spPr>
          <a:xfrm>
            <a:off x="1714733" y="1796555"/>
            <a:ext cx="8229600" cy="3635375"/>
          </a:xfrm>
          <a:prstGeom prst="rect">
            <a:avLst/>
          </a:prstGeom>
        </p:spPr>
        <p:txBody>
          <a:bodyPr>
            <a:normAutofit/>
          </a:bodyPr>
          <a:lstStyle/>
          <a:p>
            <a:pPr marL="352045" lvl="1" indent="0" defTabSz="704087">
              <a:spcBef>
                <a:spcPts val="400"/>
              </a:spcBef>
              <a:buNone/>
              <a:defRPr sz="2000"/>
            </a:pPr>
            <a:endParaRPr sz="2800" dirty="0"/>
          </a:p>
        </p:txBody>
      </p:sp>
      <p:graphicFrame>
        <p:nvGraphicFramePr>
          <p:cNvPr id="2" name="Diagram 1">
            <a:extLst>
              <a:ext uri="{FF2B5EF4-FFF2-40B4-BE49-F238E27FC236}">
                <a16:creationId xmlns:a16="http://schemas.microsoft.com/office/drawing/2014/main" id="{856A6AE4-62E6-19D9-43F3-C29E73109F39}"/>
              </a:ext>
            </a:extLst>
          </p:cNvPr>
          <p:cNvGraphicFramePr/>
          <p:nvPr>
            <p:extLst>
              <p:ext uri="{D42A27DB-BD31-4B8C-83A1-F6EECF244321}">
                <p14:modId xmlns:p14="http://schemas.microsoft.com/office/powerpoint/2010/main" val="2135771592"/>
              </p:ext>
            </p:extLst>
          </p:nvPr>
        </p:nvGraphicFramePr>
        <p:xfrm>
          <a:off x="1228299" y="137064"/>
          <a:ext cx="11955440" cy="65838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AC3E869-60A9-494C-9A51-AF600D16F0D4}"/>
              </a:ext>
            </a:extLst>
          </p:cNvPr>
          <p:cNvGraphicFramePr/>
          <p:nvPr>
            <p:extLst>
              <p:ext uri="{D42A27DB-BD31-4B8C-83A1-F6EECF244321}">
                <p14:modId xmlns:p14="http://schemas.microsoft.com/office/powerpoint/2010/main" val="753905262"/>
              </p:ext>
            </p:extLst>
          </p:nvPr>
        </p:nvGraphicFramePr>
        <p:xfrm>
          <a:off x="1123826" y="895356"/>
          <a:ext cx="9944347" cy="55110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0450015-14A5-4E52-BE3D-61B576B2739F}"/>
              </a:ext>
            </a:extLst>
          </p:cNvPr>
          <p:cNvSpPr txBox="1"/>
          <p:nvPr/>
        </p:nvSpPr>
        <p:spPr>
          <a:xfrm>
            <a:off x="3548777" y="5507657"/>
            <a:ext cx="4376393" cy="415498"/>
          </a:xfrm>
          <a:prstGeom prst="rect">
            <a:avLst/>
          </a:prstGeom>
          <a:noFill/>
        </p:spPr>
        <p:txBody>
          <a:bodyPr wrap="square" rtlCol="0">
            <a:spAutoFit/>
          </a:bodyPr>
          <a:lstStyle/>
          <a:p>
            <a:pPr defTabSz="342900">
              <a:defRPr/>
            </a:pPr>
            <a:r>
              <a:rPr lang="en-US" sz="2100" dirty="0">
                <a:solidFill>
                  <a:prstClr val="black"/>
                </a:solidFill>
                <a:latin typeface="Century Gothic" panose="020B0502020202020204"/>
                <a:ea typeface="+mj-ea"/>
                <a:cs typeface="+mj-cs"/>
                <a:sym typeface="Helvetica"/>
              </a:rPr>
              <a:t>Consistent, Uniform Information</a:t>
            </a:r>
          </a:p>
        </p:txBody>
      </p:sp>
      <p:sp>
        <p:nvSpPr>
          <p:cNvPr id="4" name="TextBox 3">
            <a:extLst>
              <a:ext uri="{FF2B5EF4-FFF2-40B4-BE49-F238E27FC236}">
                <a16:creationId xmlns:a16="http://schemas.microsoft.com/office/drawing/2014/main" id="{E2094235-D8E8-7785-27EF-69B45C2B3431}"/>
              </a:ext>
            </a:extLst>
          </p:cNvPr>
          <p:cNvSpPr txBox="1"/>
          <p:nvPr/>
        </p:nvSpPr>
        <p:spPr>
          <a:xfrm>
            <a:off x="431955" y="190734"/>
            <a:ext cx="7449835" cy="646331"/>
          </a:xfrm>
          <a:prstGeom prst="rect">
            <a:avLst/>
          </a:prstGeom>
          <a:noFill/>
        </p:spPr>
        <p:txBody>
          <a:bodyPr wrap="square" rtlCol="0">
            <a:spAutoFit/>
          </a:bodyPr>
          <a:lstStyle/>
          <a:p>
            <a:r>
              <a:rPr lang="en-US" sz="3600" dirty="0"/>
              <a:t>IMMEDIATE RESPONSE</a:t>
            </a:r>
          </a:p>
        </p:txBody>
      </p:sp>
    </p:spTree>
    <p:extLst>
      <p:ext uri="{BB962C8B-B14F-4D97-AF65-F5344CB8AC3E}">
        <p14:creationId xmlns:p14="http://schemas.microsoft.com/office/powerpoint/2010/main" val="218741620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AC3E869-60A9-494C-9A51-AF600D16F0D4}"/>
              </a:ext>
            </a:extLst>
          </p:cNvPr>
          <p:cNvGraphicFramePr/>
          <p:nvPr>
            <p:extLst>
              <p:ext uri="{D42A27DB-BD31-4B8C-83A1-F6EECF244321}">
                <p14:modId xmlns:p14="http://schemas.microsoft.com/office/powerpoint/2010/main" val="3275849441"/>
              </p:ext>
            </p:extLst>
          </p:nvPr>
        </p:nvGraphicFramePr>
        <p:xfrm>
          <a:off x="970499" y="674651"/>
          <a:ext cx="10086995" cy="56644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A4E06FA0-C807-4D6C-A523-9DA1104E4F18}"/>
              </a:ext>
            </a:extLst>
          </p:cNvPr>
          <p:cNvSpPr txBox="1"/>
          <p:nvPr/>
        </p:nvSpPr>
        <p:spPr>
          <a:xfrm>
            <a:off x="3825799" y="5419751"/>
            <a:ext cx="4376393" cy="415498"/>
          </a:xfrm>
          <a:prstGeom prst="rect">
            <a:avLst/>
          </a:prstGeom>
          <a:noFill/>
        </p:spPr>
        <p:txBody>
          <a:bodyPr wrap="square" rtlCol="0">
            <a:spAutoFit/>
          </a:bodyPr>
          <a:lstStyle/>
          <a:p>
            <a:pPr defTabSz="342900">
              <a:defRPr/>
            </a:pPr>
            <a:r>
              <a:rPr lang="en-US" sz="2100" dirty="0">
                <a:solidFill>
                  <a:prstClr val="black"/>
                </a:solidFill>
                <a:latin typeface="Century Gothic" panose="020B0502020202020204"/>
                <a:ea typeface="+mj-ea"/>
                <a:cs typeface="+mj-cs"/>
                <a:sym typeface="Helvetica"/>
              </a:rPr>
              <a:t>Consistent, Uniform Information</a:t>
            </a:r>
          </a:p>
        </p:txBody>
      </p:sp>
      <p:sp>
        <p:nvSpPr>
          <p:cNvPr id="4" name="TextBox 3">
            <a:extLst>
              <a:ext uri="{FF2B5EF4-FFF2-40B4-BE49-F238E27FC236}">
                <a16:creationId xmlns:a16="http://schemas.microsoft.com/office/drawing/2014/main" id="{87CF43EC-299E-A4D5-C2B6-873DA3236CF4}"/>
              </a:ext>
            </a:extLst>
          </p:cNvPr>
          <p:cNvSpPr txBox="1"/>
          <p:nvPr/>
        </p:nvSpPr>
        <p:spPr>
          <a:xfrm>
            <a:off x="482444" y="28320"/>
            <a:ext cx="4111995" cy="646331"/>
          </a:xfrm>
          <a:prstGeom prst="rect">
            <a:avLst/>
          </a:prstGeom>
          <a:noFill/>
        </p:spPr>
        <p:txBody>
          <a:bodyPr wrap="square" rtlCol="0">
            <a:spAutoFit/>
          </a:bodyPr>
          <a:lstStyle/>
          <a:p>
            <a:r>
              <a:rPr lang="en-US" sz="3600" dirty="0"/>
              <a:t>SHORT TERM</a:t>
            </a:r>
          </a:p>
        </p:txBody>
      </p:sp>
    </p:spTree>
    <p:extLst>
      <p:ext uri="{BB962C8B-B14F-4D97-AF65-F5344CB8AC3E}">
        <p14:creationId xmlns:p14="http://schemas.microsoft.com/office/powerpoint/2010/main" val="382773849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Title 1"/>
          <p:cNvSpPr txBox="1">
            <a:spLocks noGrp="1"/>
          </p:cNvSpPr>
          <p:nvPr>
            <p:ph type="title" idx="4294967295"/>
          </p:nvPr>
        </p:nvSpPr>
        <p:spPr>
          <a:xfrm>
            <a:off x="1524000" y="641510"/>
            <a:ext cx="7866831" cy="549275"/>
          </a:xfrm>
          <a:prstGeom prst="rect">
            <a:avLst/>
          </a:prstGeom>
        </p:spPr>
        <p:txBody>
          <a:bodyPr>
            <a:normAutofit fontScale="90000"/>
          </a:bodyPr>
          <a:lstStyle/>
          <a:p>
            <a:pPr algn="ctr"/>
            <a:r>
              <a:rPr lang="en-US" dirty="0"/>
              <a:t>Impacted People &amp; Communities</a:t>
            </a:r>
            <a:endParaRPr dirty="0"/>
          </a:p>
        </p:txBody>
      </p:sp>
      <p:sp>
        <p:nvSpPr>
          <p:cNvPr id="476" name="Content Placeholder 2"/>
          <p:cNvSpPr txBox="1">
            <a:spLocks noGrp="1"/>
          </p:cNvSpPr>
          <p:nvPr>
            <p:ph type="body" idx="4294967295"/>
          </p:nvPr>
        </p:nvSpPr>
        <p:spPr>
          <a:xfrm>
            <a:off x="340329" y="1317009"/>
            <a:ext cx="4186792" cy="5220269"/>
          </a:xfrm>
          <a:prstGeom prst="rect">
            <a:avLst/>
          </a:prstGeom>
        </p:spPr>
        <p:txBody>
          <a:bodyPr>
            <a:normAutofit/>
          </a:bodyPr>
          <a:lstStyle/>
          <a:p>
            <a:pPr>
              <a:lnSpc>
                <a:spcPct val="90000"/>
              </a:lnSpc>
            </a:pPr>
            <a:r>
              <a:rPr lang="en-US" sz="3200" b="1" dirty="0">
                <a:solidFill>
                  <a:srgbClr val="FF0000"/>
                </a:solidFill>
              </a:rPr>
              <a:t>WHO is impacted?</a:t>
            </a:r>
          </a:p>
          <a:p>
            <a:pPr lvl="1"/>
            <a:r>
              <a:rPr sz="2800" b="1" dirty="0"/>
              <a:t>Victims Eligibility</a:t>
            </a:r>
          </a:p>
          <a:p>
            <a:pPr>
              <a:lnSpc>
                <a:spcPct val="90000"/>
              </a:lnSpc>
            </a:pPr>
            <a:r>
              <a:rPr sz="3200" dirty="0"/>
              <a:t>FAC</a:t>
            </a:r>
            <a:r>
              <a:rPr lang="en-US" sz="3200" dirty="0"/>
              <a:t> access</a:t>
            </a:r>
            <a:endParaRPr sz="3200" dirty="0"/>
          </a:p>
          <a:p>
            <a:pPr>
              <a:lnSpc>
                <a:spcPct val="90000"/>
              </a:lnSpc>
            </a:pPr>
            <a:r>
              <a:rPr sz="3200" dirty="0"/>
              <a:t>Hospital Locations</a:t>
            </a:r>
          </a:p>
          <a:p>
            <a:pPr>
              <a:lnSpc>
                <a:spcPct val="90000"/>
              </a:lnSpc>
            </a:pPr>
            <a:r>
              <a:rPr sz="3200" dirty="0"/>
              <a:t>Special Considerations</a:t>
            </a:r>
          </a:p>
          <a:p>
            <a:pPr marL="742950" lvl="1" indent="-285750">
              <a:spcBef>
                <a:spcPts val="400"/>
              </a:spcBef>
              <a:defRPr sz="1800"/>
            </a:pPr>
            <a:r>
              <a:rPr sz="2000" dirty="0"/>
              <a:t>Non-documented victims</a:t>
            </a:r>
            <a:endParaRPr lang="en-US" sz="2000" dirty="0"/>
          </a:p>
          <a:p>
            <a:pPr marL="742950" lvl="1" indent="-285750">
              <a:spcBef>
                <a:spcPts val="400"/>
              </a:spcBef>
              <a:defRPr sz="1800"/>
            </a:pPr>
            <a:r>
              <a:rPr lang="en-US" sz="2000" dirty="0"/>
              <a:t>Children</a:t>
            </a:r>
          </a:p>
          <a:p>
            <a:pPr marL="742950" lvl="1" indent="-285750">
              <a:spcBef>
                <a:spcPts val="400"/>
              </a:spcBef>
              <a:defRPr sz="1800"/>
            </a:pPr>
            <a:r>
              <a:rPr lang="en-US" sz="2000" dirty="0"/>
              <a:t>Elderly</a:t>
            </a:r>
          </a:p>
          <a:p>
            <a:pPr marL="742950" lvl="1" indent="-285750">
              <a:spcBef>
                <a:spcPts val="400"/>
              </a:spcBef>
              <a:defRPr sz="1800"/>
            </a:pPr>
            <a:r>
              <a:rPr lang="en-US" sz="2000" dirty="0"/>
              <a:t>Newly injured</a:t>
            </a:r>
          </a:p>
          <a:p>
            <a:pPr marL="742950" lvl="1" indent="-285750">
              <a:spcBef>
                <a:spcPts val="400"/>
              </a:spcBef>
              <a:defRPr sz="1800"/>
            </a:pPr>
            <a:r>
              <a:rPr lang="en-US" sz="2000" dirty="0" err="1"/>
              <a:t>Etc</a:t>
            </a:r>
            <a:endParaRPr lang="en-US" sz="2000" dirty="0"/>
          </a:p>
          <a:p>
            <a:pPr marL="742950" lvl="1" indent="-285750">
              <a:spcBef>
                <a:spcPts val="400"/>
              </a:spcBef>
              <a:defRPr sz="1800"/>
            </a:pPr>
            <a:endParaRPr dirty="0"/>
          </a:p>
        </p:txBody>
      </p:sp>
      <p:pic>
        <p:nvPicPr>
          <p:cNvPr id="478" name="Picture 2" descr="Picture 2"/>
          <p:cNvPicPr>
            <a:picLocks noChangeAspect="1"/>
          </p:cNvPicPr>
          <p:nvPr/>
        </p:nvPicPr>
        <p:blipFill>
          <a:blip r:embed="rId2"/>
          <a:stretch>
            <a:fillRect/>
          </a:stretch>
        </p:blipFill>
        <p:spPr>
          <a:xfrm>
            <a:off x="4953468" y="1625089"/>
            <a:ext cx="6788232" cy="4200221"/>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93335-B949-8100-788A-B952ECDB94B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8F48680-0229-11E2-41E7-05E3BD98B8DB}"/>
              </a:ext>
            </a:extLst>
          </p:cNvPr>
          <p:cNvSpPr/>
          <p:nvPr/>
        </p:nvSpPr>
        <p:spPr>
          <a:xfrm>
            <a:off x="0" y="-2770"/>
            <a:ext cx="12192000" cy="9171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9FF9F8B2-A61D-DB10-A596-8A3BAD2E0088}"/>
              </a:ext>
            </a:extLst>
          </p:cNvPr>
          <p:cNvSpPr>
            <a:spLocks noGrp="1"/>
          </p:cNvSpPr>
          <p:nvPr>
            <p:ph type="title" idx="4294967295"/>
          </p:nvPr>
        </p:nvSpPr>
        <p:spPr>
          <a:xfrm>
            <a:off x="0" y="-3175"/>
            <a:ext cx="10718800" cy="915988"/>
          </a:xfrm>
        </p:spPr>
        <p:txBody>
          <a:bodyPr wrap="square" anchor="ctr">
            <a:normAutofit/>
          </a:bodyPr>
          <a:lstStyle/>
          <a:p>
            <a:r>
              <a:rPr lang="en-US" sz="3900" b="1" dirty="0">
                <a:solidFill>
                  <a:schemeClr val="bg1"/>
                </a:solidFill>
              </a:rPr>
              <a:t>   </a:t>
            </a:r>
            <a:r>
              <a:rPr lang="en-US" sz="3900" dirty="0">
                <a:solidFill>
                  <a:schemeClr val="bg1"/>
                </a:solidFill>
              </a:rPr>
              <a:t>Who is eligible to come to the FAC?</a:t>
            </a:r>
          </a:p>
        </p:txBody>
      </p:sp>
      <p:pic>
        <p:nvPicPr>
          <p:cNvPr id="6148" name="Picture 4" descr="men's white dress shirt">
            <a:extLst>
              <a:ext uri="{FF2B5EF4-FFF2-40B4-BE49-F238E27FC236}">
                <a16:creationId xmlns:a16="http://schemas.microsoft.com/office/drawing/2014/main" id="{DC461637-C383-25A7-9974-A88F06D1968B}"/>
              </a:ext>
            </a:extLst>
          </p:cNvPr>
          <p:cNvPicPr>
            <a:picLocks noChangeAspect="1" noChangeArrowheads="1"/>
          </p:cNvPicPr>
          <p:nvPr/>
        </p:nvPicPr>
        <p:blipFill rotWithShape="1">
          <a:blip r:embed="rId3">
            <a:alphaModFix amt="25000"/>
            <a:extLst>
              <a:ext uri="{28A0092B-C50C-407E-A947-70E740481C1C}">
                <a14:useLocalDpi xmlns:a14="http://schemas.microsoft.com/office/drawing/2010/main" val="0"/>
              </a:ext>
            </a:extLst>
          </a:blip>
          <a:srcRect t="20712" b="10078"/>
          <a:stretch/>
        </p:blipFill>
        <p:spPr bwMode="auto">
          <a:xfrm>
            <a:off x="6503581" y="913345"/>
            <a:ext cx="5688419" cy="5944655"/>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a:extLst>
              <a:ext uri="{FF2B5EF4-FFF2-40B4-BE49-F238E27FC236}">
                <a16:creationId xmlns:a16="http://schemas.microsoft.com/office/drawing/2014/main" id="{97DF8161-F2E5-C43E-A4E9-1F89AA6CB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889" y="1032947"/>
            <a:ext cx="10853955" cy="5658899"/>
          </a:xfrm>
          <a:prstGeom prst="rect">
            <a:avLst/>
          </a:prstGeom>
        </p:spPr>
      </p:pic>
    </p:spTree>
    <p:extLst>
      <p:ext uri="{BB962C8B-B14F-4D97-AF65-F5344CB8AC3E}">
        <p14:creationId xmlns:p14="http://schemas.microsoft.com/office/powerpoint/2010/main" val="120633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Responder service delivery sites:…"/>
          <p:cNvSpPr txBox="1">
            <a:spLocks noGrp="1"/>
          </p:cNvSpPr>
          <p:nvPr>
            <p:ph type="body" sz="half" idx="4294967295"/>
          </p:nvPr>
        </p:nvSpPr>
        <p:spPr>
          <a:xfrm>
            <a:off x="950793" y="347993"/>
            <a:ext cx="8882419" cy="2524125"/>
          </a:xfrm>
          <a:prstGeom prst="rect">
            <a:avLst/>
          </a:prstGeom>
        </p:spPr>
        <p:txBody>
          <a:bodyPr/>
          <a:lstStyle/>
          <a:p>
            <a:pPr>
              <a:defRPr sz="2600" b="1"/>
            </a:pPr>
            <a:r>
              <a:rPr lang="en-US" sz="3600" dirty="0"/>
              <a:t>Responder service delivery sites</a:t>
            </a:r>
            <a:r>
              <a:rPr lang="en-US" dirty="0"/>
              <a:t>:</a:t>
            </a:r>
          </a:p>
          <a:p>
            <a:pPr>
              <a:defRPr sz="2600" b="1"/>
            </a:pPr>
            <a:endParaRPr lang="en-US" sz="1200" dirty="0"/>
          </a:p>
          <a:p>
            <a:pPr marL="800100" lvl="1" indent="-342900">
              <a:defRPr sz="2600"/>
            </a:pPr>
            <a:r>
              <a:rPr lang="en-US" sz="3200" dirty="0"/>
              <a:t>Respite center for first responders </a:t>
            </a:r>
          </a:p>
          <a:p>
            <a:pPr marL="1257300" lvl="2" indent="-342900">
              <a:defRPr sz="2600"/>
            </a:pPr>
            <a:r>
              <a:rPr lang="en-US" sz="2800" dirty="0"/>
              <a:t>Transitions in and out</a:t>
            </a:r>
          </a:p>
          <a:p>
            <a:pPr marL="800100" lvl="1" indent="-342900">
              <a:defRPr sz="2600"/>
            </a:pPr>
            <a:r>
              <a:rPr lang="en-US" sz="3200" dirty="0"/>
              <a:t>Morgue and other body recovery sites</a:t>
            </a:r>
          </a:p>
          <a:p>
            <a:pPr marL="800100" lvl="1" indent="-342900">
              <a:defRPr sz="2600"/>
            </a:pPr>
            <a:endParaRPr lang="en-US" dirty="0"/>
          </a:p>
        </p:txBody>
      </p:sp>
      <p:pic>
        <p:nvPicPr>
          <p:cNvPr id="5" name="Picture 4" descr="Stressed doctor at work">
            <a:extLst>
              <a:ext uri="{FF2B5EF4-FFF2-40B4-BE49-F238E27FC236}">
                <a16:creationId xmlns:a16="http://schemas.microsoft.com/office/drawing/2014/main" id="{F2D0B2DB-BC09-8B77-FA4A-674B9E0125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2591" y="3429000"/>
            <a:ext cx="4674234" cy="3063922"/>
          </a:xfrm>
          <a:prstGeom prst="rect">
            <a:avLst/>
          </a:prstGeom>
        </p:spPr>
      </p:pic>
      <p:pic>
        <p:nvPicPr>
          <p:cNvPr id="11" name="Picture 10" descr="Man wearing a sleeveless shirt">
            <a:extLst>
              <a:ext uri="{FF2B5EF4-FFF2-40B4-BE49-F238E27FC236}">
                <a16:creationId xmlns:a16="http://schemas.microsoft.com/office/drawing/2014/main" id="{E4FCE519-203A-15CF-1571-38B78C0A3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345" y="3429000"/>
            <a:ext cx="4718715" cy="3145810"/>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impanzee resting">
            <a:extLst>
              <a:ext uri="{FF2B5EF4-FFF2-40B4-BE49-F238E27FC236}">
                <a16:creationId xmlns:a16="http://schemas.microsoft.com/office/drawing/2014/main" id="{3DC077F3-CC0E-C263-635B-AFF3D52D00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189" y="365125"/>
            <a:ext cx="6306805" cy="4203510"/>
          </a:xfrm>
          <a:prstGeom prst="rect">
            <a:avLst/>
          </a:prstGeom>
        </p:spPr>
      </p:pic>
      <p:sp>
        <p:nvSpPr>
          <p:cNvPr id="2" name="Title 1">
            <a:extLst>
              <a:ext uri="{FF2B5EF4-FFF2-40B4-BE49-F238E27FC236}">
                <a16:creationId xmlns:a16="http://schemas.microsoft.com/office/drawing/2014/main" id="{96F6B204-2C1B-F728-16C8-45F4CD4482DA}"/>
              </a:ext>
            </a:extLst>
          </p:cNvPr>
          <p:cNvSpPr>
            <a:spLocks noGrp="1"/>
          </p:cNvSpPr>
          <p:nvPr>
            <p:ph type="title"/>
          </p:nvPr>
        </p:nvSpPr>
        <p:spPr/>
        <p:txBody>
          <a:bodyPr/>
          <a:lstStyle/>
          <a:p>
            <a:endParaRPr lang="en-US"/>
          </a:p>
        </p:txBody>
      </p:sp>
      <p:pic>
        <p:nvPicPr>
          <p:cNvPr id="13" name="Content Placeholder 12" descr="Wheels of cheese resting on shelves">
            <a:extLst>
              <a:ext uri="{FF2B5EF4-FFF2-40B4-BE49-F238E27FC236}">
                <a16:creationId xmlns:a16="http://schemas.microsoft.com/office/drawing/2014/main" id="{F48FC446-FADD-E57C-7357-CC23CBC81B6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6860" y="2228234"/>
            <a:ext cx="6527007" cy="4351338"/>
          </a:xfrm>
          <a:prstGeom prst="rect">
            <a:avLst/>
          </a:prstGeom>
        </p:spPr>
      </p:pic>
    </p:spTree>
    <p:extLst>
      <p:ext uri="{BB962C8B-B14F-4D97-AF65-F5344CB8AC3E}">
        <p14:creationId xmlns:p14="http://schemas.microsoft.com/office/powerpoint/2010/main" val="644401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AC3E869-60A9-494C-9A51-AF600D16F0D4}"/>
              </a:ext>
            </a:extLst>
          </p:cNvPr>
          <p:cNvGraphicFramePr/>
          <p:nvPr>
            <p:extLst>
              <p:ext uri="{D42A27DB-BD31-4B8C-83A1-F6EECF244321}">
                <p14:modId xmlns:p14="http://schemas.microsoft.com/office/powerpoint/2010/main" val="4232745351"/>
              </p:ext>
            </p:extLst>
          </p:nvPr>
        </p:nvGraphicFramePr>
        <p:xfrm>
          <a:off x="1084558" y="775357"/>
          <a:ext cx="10022884" cy="5600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TextBox 23">
            <a:extLst>
              <a:ext uri="{FF2B5EF4-FFF2-40B4-BE49-F238E27FC236}">
                <a16:creationId xmlns:a16="http://schemas.microsoft.com/office/drawing/2014/main" id="{11C452D5-56A5-4923-919A-F5362E322A90}"/>
              </a:ext>
            </a:extLst>
          </p:cNvPr>
          <p:cNvSpPr txBox="1"/>
          <p:nvPr/>
        </p:nvSpPr>
        <p:spPr>
          <a:xfrm>
            <a:off x="3907803" y="5441024"/>
            <a:ext cx="4376393" cy="415498"/>
          </a:xfrm>
          <a:prstGeom prst="rect">
            <a:avLst/>
          </a:prstGeom>
          <a:noFill/>
        </p:spPr>
        <p:txBody>
          <a:bodyPr wrap="square" rtlCol="0">
            <a:spAutoFit/>
          </a:bodyPr>
          <a:lstStyle/>
          <a:p>
            <a:pPr defTabSz="342900"/>
            <a:r>
              <a:rPr lang="en-US" sz="2100" dirty="0">
                <a:solidFill>
                  <a:prstClr val="black"/>
                </a:solidFill>
                <a:latin typeface="Century Gothic" panose="020B0502020202020204"/>
              </a:rPr>
              <a:t>Consistent, Uniform Information</a:t>
            </a:r>
          </a:p>
        </p:txBody>
      </p:sp>
      <p:sp>
        <p:nvSpPr>
          <p:cNvPr id="3" name="TextBox 2">
            <a:extLst>
              <a:ext uri="{FF2B5EF4-FFF2-40B4-BE49-F238E27FC236}">
                <a16:creationId xmlns:a16="http://schemas.microsoft.com/office/drawing/2014/main" id="{38E92A20-D6AC-216F-87EA-A5DC199FB9FD}"/>
              </a:ext>
            </a:extLst>
          </p:cNvPr>
          <p:cNvSpPr txBox="1"/>
          <p:nvPr/>
        </p:nvSpPr>
        <p:spPr>
          <a:xfrm>
            <a:off x="263661" y="129026"/>
            <a:ext cx="5832339" cy="646331"/>
          </a:xfrm>
          <a:prstGeom prst="rect">
            <a:avLst/>
          </a:prstGeom>
          <a:noFill/>
        </p:spPr>
        <p:txBody>
          <a:bodyPr wrap="square" rtlCol="0">
            <a:spAutoFit/>
          </a:bodyPr>
          <a:lstStyle/>
          <a:p>
            <a:r>
              <a:rPr lang="en-US" sz="3600" dirty="0"/>
              <a:t>LONG TERM</a:t>
            </a:r>
          </a:p>
        </p:txBody>
      </p:sp>
    </p:spTree>
    <p:extLst>
      <p:ext uri="{BB962C8B-B14F-4D97-AF65-F5344CB8AC3E}">
        <p14:creationId xmlns:p14="http://schemas.microsoft.com/office/powerpoint/2010/main" val="131425284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AEE22F2-98A6-4E8A-AC80-8895142C8E8D}"/>
              </a:ext>
            </a:extLst>
          </p:cNvPr>
          <p:cNvSpPr>
            <a:spLocks noGrp="1"/>
          </p:cNvSpPr>
          <p:nvPr>
            <p:ph sz="half" idx="4294967295"/>
          </p:nvPr>
        </p:nvSpPr>
        <p:spPr>
          <a:xfrm>
            <a:off x="1524000" y="2335214"/>
            <a:ext cx="3278188" cy="3036887"/>
          </a:xfrm>
        </p:spPr>
        <p:txBody>
          <a:bodyPr>
            <a:normAutofit/>
          </a:bodyPr>
          <a:lstStyle/>
          <a:p>
            <a:pPr lvl="1"/>
            <a:endParaRPr lang="en-US"/>
          </a:p>
          <a:p>
            <a:pPr lvl="1"/>
            <a:endParaRPr lang="en-US"/>
          </a:p>
        </p:txBody>
      </p:sp>
      <p:graphicFrame>
        <p:nvGraphicFramePr>
          <p:cNvPr id="2" name="Diagram 1">
            <a:extLst>
              <a:ext uri="{FF2B5EF4-FFF2-40B4-BE49-F238E27FC236}">
                <a16:creationId xmlns:a16="http://schemas.microsoft.com/office/drawing/2014/main" id="{A61EE11C-F673-4F42-86A4-F9CED6383D48}"/>
              </a:ext>
            </a:extLst>
          </p:cNvPr>
          <p:cNvGraphicFramePr/>
          <p:nvPr>
            <p:extLst>
              <p:ext uri="{D42A27DB-BD31-4B8C-83A1-F6EECF244321}">
                <p14:modId xmlns:p14="http://schemas.microsoft.com/office/powerpoint/2010/main" val="1407189019"/>
              </p:ext>
            </p:extLst>
          </p:nvPr>
        </p:nvGraphicFramePr>
        <p:xfrm>
          <a:off x="1605886" y="1709757"/>
          <a:ext cx="8341617" cy="46159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E7C5738-BEAC-B963-A42B-9792AA4AAEFD}"/>
              </a:ext>
            </a:extLst>
          </p:cNvPr>
          <p:cNvSpPr txBox="1"/>
          <p:nvPr/>
        </p:nvSpPr>
        <p:spPr>
          <a:xfrm>
            <a:off x="2408597" y="396222"/>
            <a:ext cx="7374806" cy="1938992"/>
          </a:xfrm>
          <a:prstGeom prst="rect">
            <a:avLst/>
          </a:prstGeom>
          <a:noFill/>
        </p:spPr>
        <p:txBody>
          <a:bodyPr wrap="square" rtlCol="0">
            <a:spAutoFit/>
          </a:bodyPr>
          <a:lstStyle/>
          <a:p>
            <a:r>
              <a:rPr lang="en-US" sz="4000" dirty="0"/>
              <a:t>Unified Command</a:t>
            </a:r>
          </a:p>
          <a:p>
            <a:endParaRPr lang="en-US" sz="4000" dirty="0"/>
          </a:p>
          <a:p>
            <a:r>
              <a:rPr lang="en-US" sz="4000" dirty="0"/>
              <a:t>	…handling Elected Officials</a:t>
            </a:r>
          </a:p>
        </p:txBody>
      </p:sp>
    </p:spTree>
    <p:extLst>
      <p:ext uri="{BB962C8B-B14F-4D97-AF65-F5344CB8AC3E}">
        <p14:creationId xmlns:p14="http://schemas.microsoft.com/office/powerpoint/2010/main" val="401583847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4BE4C0-71AB-43A8-9291-A375D261C93D}"/>
              </a:ext>
            </a:extLst>
          </p:cNvPr>
          <p:cNvSpPr>
            <a:spLocks noGrp="1"/>
          </p:cNvSpPr>
          <p:nvPr>
            <p:ph type="body" idx="4294967295"/>
          </p:nvPr>
        </p:nvSpPr>
        <p:spPr>
          <a:xfrm>
            <a:off x="648868" y="2297689"/>
            <a:ext cx="2481409" cy="1617963"/>
          </a:xfrm>
        </p:spPr>
        <p:txBody>
          <a:bodyPr>
            <a:normAutofit lnSpcReduction="10000"/>
          </a:bodyPr>
          <a:lstStyle/>
          <a:p>
            <a:endParaRPr lang="en-US" sz="3600" b="1" dirty="0"/>
          </a:p>
          <a:p>
            <a:r>
              <a:rPr lang="en-US" sz="3600" b="1" dirty="0"/>
              <a:t>Why Do We Care?</a:t>
            </a:r>
          </a:p>
          <a:p>
            <a:endParaRPr lang="en-US" b="1" dirty="0"/>
          </a:p>
          <a:p>
            <a:endParaRPr lang="en-US" b="1" dirty="0"/>
          </a:p>
          <a:p>
            <a:endParaRPr lang="en-US" b="1" dirty="0"/>
          </a:p>
        </p:txBody>
      </p:sp>
      <p:pic>
        <p:nvPicPr>
          <p:cNvPr id="5" name="Graphic 4" descr="Playbook with solid fill">
            <a:extLst>
              <a:ext uri="{FF2B5EF4-FFF2-40B4-BE49-F238E27FC236}">
                <a16:creationId xmlns:a16="http://schemas.microsoft.com/office/drawing/2014/main" id="{2A254DAE-8085-E04B-E384-50C6BFECFA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36447" y="471692"/>
            <a:ext cx="6386308" cy="6386308"/>
          </a:xfrm>
          <a:prstGeom prst="rect">
            <a:avLst/>
          </a:prstGeom>
        </p:spPr>
      </p:pic>
      <p:sp>
        <p:nvSpPr>
          <p:cNvPr id="6" name="TextBox 5">
            <a:extLst>
              <a:ext uri="{FF2B5EF4-FFF2-40B4-BE49-F238E27FC236}">
                <a16:creationId xmlns:a16="http://schemas.microsoft.com/office/drawing/2014/main" id="{347EAADE-6EC2-D7AB-8388-A27E10CF2402}"/>
              </a:ext>
            </a:extLst>
          </p:cNvPr>
          <p:cNvSpPr txBox="1"/>
          <p:nvPr/>
        </p:nvSpPr>
        <p:spPr>
          <a:xfrm>
            <a:off x="8291306" y="2086852"/>
            <a:ext cx="3158327" cy="2308324"/>
          </a:xfrm>
          <a:prstGeom prst="rect">
            <a:avLst/>
          </a:prstGeom>
          <a:noFill/>
        </p:spPr>
        <p:txBody>
          <a:bodyPr wrap="square" rtlCol="0">
            <a:spAutoFit/>
          </a:bodyPr>
          <a:lstStyle/>
          <a:p>
            <a:r>
              <a:rPr lang="en-US" sz="3600" b="1" dirty="0"/>
              <a:t>The Challenge of Integrated Community Response</a:t>
            </a:r>
          </a:p>
        </p:txBody>
      </p:sp>
    </p:spTree>
    <p:extLst>
      <p:ext uri="{BB962C8B-B14F-4D97-AF65-F5344CB8AC3E}">
        <p14:creationId xmlns:p14="http://schemas.microsoft.com/office/powerpoint/2010/main" val="342802609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15AA0C1-300D-4075-8689-4028883AC2B5}"/>
              </a:ext>
            </a:extLst>
          </p:cNvPr>
          <p:cNvGraphicFramePr/>
          <p:nvPr>
            <p:extLst>
              <p:ext uri="{D42A27DB-BD31-4B8C-83A1-F6EECF244321}">
                <p14:modId xmlns:p14="http://schemas.microsoft.com/office/powerpoint/2010/main" val="2191910748"/>
              </p:ext>
            </p:extLst>
          </p:nvPr>
        </p:nvGraphicFramePr>
        <p:xfrm>
          <a:off x="2834828" y="342455"/>
          <a:ext cx="9357172" cy="528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descr="Two people sketching and brainstorming on table">
            <a:extLst>
              <a:ext uri="{FF2B5EF4-FFF2-40B4-BE49-F238E27FC236}">
                <a16:creationId xmlns:a16="http://schemas.microsoft.com/office/drawing/2014/main" id="{FC46C7AA-509F-457D-8E6E-6F190552CA63}"/>
              </a:ext>
            </a:extLst>
          </p:cNvPr>
          <p:cNvPicPr>
            <a:picLocks noChangeAspect="1"/>
          </p:cNvPicPr>
          <p:nvPr/>
        </p:nvPicPr>
        <p:blipFill rotWithShape="1">
          <a:blip r:embed="rId8">
            <a:alphaModFix amt="70000"/>
          </a:blip>
          <a:srcRect l="19167" r="33734"/>
          <a:stretch/>
        </p:blipFill>
        <p:spPr>
          <a:xfrm>
            <a:off x="863340" y="531880"/>
            <a:ext cx="3634740" cy="5143500"/>
          </a:xfrm>
          <a:prstGeom prst="rect">
            <a:avLst/>
          </a:prstGeom>
        </p:spPr>
      </p:pic>
      <p:sp>
        <p:nvSpPr>
          <p:cNvPr id="12" name="Oval 11">
            <a:extLst>
              <a:ext uri="{FF2B5EF4-FFF2-40B4-BE49-F238E27FC236}">
                <a16:creationId xmlns:a16="http://schemas.microsoft.com/office/drawing/2014/main" id="{0B440C45-7E13-4EEE-BA57-D7B8BD5B43C3}"/>
              </a:ext>
            </a:extLst>
          </p:cNvPr>
          <p:cNvSpPr/>
          <p:nvPr/>
        </p:nvSpPr>
        <p:spPr>
          <a:xfrm>
            <a:off x="7439025" y="1920240"/>
            <a:ext cx="582930" cy="594360"/>
          </a:xfrm>
          <a:prstGeom prst="ellipse">
            <a:avLst/>
          </a:prstGeom>
          <a:noFill/>
          <a:ln w="19050">
            <a:solidFill>
              <a:srgbClr val="BFC0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entury Gothic" panose="020B0502020202020204"/>
              <a:sym typeface="Helvetica"/>
            </a:endParaRPr>
          </a:p>
        </p:txBody>
      </p:sp>
    </p:spTree>
    <p:extLst>
      <p:ext uri="{BB962C8B-B14F-4D97-AF65-F5344CB8AC3E}">
        <p14:creationId xmlns:p14="http://schemas.microsoft.com/office/powerpoint/2010/main" val="54804024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7FD104D-5870-827C-9A89-F414337241FC}"/>
              </a:ext>
            </a:extLst>
          </p:cNvPr>
          <p:cNvSpPr>
            <a:spLocks noGrp="1"/>
          </p:cNvSpPr>
          <p:nvPr>
            <p:ph type="ftr" sz="quarter" idx="11"/>
          </p:nvPr>
        </p:nvSpPr>
        <p:spPr/>
        <p:txBody>
          <a:bodyPr/>
          <a:lstStyle/>
          <a:p>
            <a:r>
              <a:rPr lang="en-US"/>
              <a:t>Edit presentation title on Slide Master using Insert &gt; Header &amp; Footer</a:t>
            </a:r>
            <a:endParaRPr lang="en-US" dirty="0"/>
          </a:p>
        </p:txBody>
      </p:sp>
      <p:sp>
        <p:nvSpPr>
          <p:cNvPr id="3" name="Slide Number Placeholder 2">
            <a:extLst>
              <a:ext uri="{FF2B5EF4-FFF2-40B4-BE49-F238E27FC236}">
                <a16:creationId xmlns:a16="http://schemas.microsoft.com/office/drawing/2014/main" id="{C684DACB-3418-73D3-2B66-D890378B0EA3}"/>
              </a:ext>
            </a:extLst>
          </p:cNvPr>
          <p:cNvSpPr>
            <a:spLocks noGrp="1"/>
          </p:cNvSpPr>
          <p:nvPr>
            <p:ph type="sldNum" sz="quarter" idx="12"/>
          </p:nvPr>
        </p:nvSpPr>
        <p:spPr/>
        <p:txBody>
          <a:bodyPr/>
          <a:lstStyle/>
          <a:p>
            <a:fld id="{719A0B88-BF49-0446-AB6C-EDFF5613CB1A}" type="slidenum">
              <a:rPr lang="en-US" smtClean="0"/>
              <a:pPr/>
              <a:t>21</a:t>
            </a:fld>
            <a:endParaRPr lang="en-US" dirty="0"/>
          </a:p>
        </p:txBody>
      </p:sp>
      <p:sp>
        <p:nvSpPr>
          <p:cNvPr id="6" name="Title 5">
            <a:extLst>
              <a:ext uri="{FF2B5EF4-FFF2-40B4-BE49-F238E27FC236}">
                <a16:creationId xmlns:a16="http://schemas.microsoft.com/office/drawing/2014/main" id="{856E246F-979C-E225-6FEF-2DFEA2BC6D05}"/>
              </a:ext>
            </a:extLst>
          </p:cNvPr>
          <p:cNvSpPr>
            <a:spLocks noGrp="1"/>
          </p:cNvSpPr>
          <p:nvPr>
            <p:ph type="title" idx="4294967295"/>
          </p:nvPr>
        </p:nvSpPr>
        <p:spPr>
          <a:xfrm>
            <a:off x="0" y="2895600"/>
            <a:ext cx="11277600" cy="1768475"/>
          </a:xfrm>
        </p:spPr>
        <p:txBody>
          <a:bodyPr/>
          <a:lstStyle/>
          <a:p>
            <a:pPr algn="ctr"/>
            <a:r>
              <a:rPr lang="en-US" dirty="0"/>
              <a:t>Mass Fatality vs Mass Casualty</a:t>
            </a:r>
          </a:p>
        </p:txBody>
      </p:sp>
    </p:spTree>
    <p:extLst>
      <p:ext uri="{BB962C8B-B14F-4D97-AF65-F5344CB8AC3E}">
        <p14:creationId xmlns:p14="http://schemas.microsoft.com/office/powerpoint/2010/main" val="2620638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8D1B3D5C-303F-F95D-6720-43CD3EB823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812799" y="457200"/>
            <a:ext cx="10566401" cy="5943600"/>
          </a:xfrm>
          <a:prstGeom prst="rect">
            <a:avLst/>
          </a:prstGeom>
          <a:noFill/>
        </p:spPr>
      </p:pic>
    </p:spTree>
    <p:extLst>
      <p:ext uri="{BB962C8B-B14F-4D97-AF65-F5344CB8AC3E}">
        <p14:creationId xmlns:p14="http://schemas.microsoft.com/office/powerpoint/2010/main" val="153059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C7026056-2998-5C39-9119-7AE41B0015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812799" y="457200"/>
            <a:ext cx="10566401" cy="5943600"/>
          </a:xfrm>
          <a:prstGeom prst="rect">
            <a:avLst/>
          </a:prstGeom>
          <a:noFill/>
        </p:spPr>
      </p:pic>
    </p:spTree>
    <p:extLst>
      <p:ext uri="{BB962C8B-B14F-4D97-AF65-F5344CB8AC3E}">
        <p14:creationId xmlns:p14="http://schemas.microsoft.com/office/powerpoint/2010/main" val="8377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TextBox 6"/>
          <p:cNvSpPr txBox="1">
            <a:spLocks noGrp="1"/>
          </p:cNvSpPr>
          <p:nvPr>
            <p:ph type="sldNum" sz="quarter" idx="2"/>
          </p:nvPr>
        </p:nvSpPr>
        <p:spPr>
          <a:xfrm>
            <a:off x="9581808" y="6535580"/>
            <a:ext cx="92394" cy="2462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lgn="ctr">
              <a:defRPr sz="1000">
                <a:solidFill>
                  <a:srgbClr val="FFFFFF"/>
                </a:solidFill>
                <a:latin typeface="Verdana"/>
                <a:ea typeface="Verdana"/>
                <a:cs typeface="Verdana"/>
                <a:sym typeface="Verdana"/>
              </a:defRPr>
            </a:lvl1pPr>
          </a:lstStyle>
          <a:p>
            <a:endParaRPr dirty="0"/>
          </a:p>
        </p:txBody>
      </p:sp>
      <p:sp>
        <p:nvSpPr>
          <p:cNvPr id="687" name="Rectangle 2"/>
          <p:cNvSpPr txBox="1">
            <a:spLocks noGrp="1"/>
          </p:cNvSpPr>
          <p:nvPr>
            <p:ph type="title" idx="4294967295"/>
          </p:nvPr>
        </p:nvSpPr>
        <p:spPr>
          <a:xfrm>
            <a:off x="1524001" y="1096964"/>
            <a:ext cx="5769840" cy="549275"/>
          </a:xfrm>
          <a:prstGeom prst="rect">
            <a:avLst/>
          </a:prstGeom>
        </p:spPr>
        <p:txBody>
          <a:bodyPr>
            <a:normAutofit fontScale="90000"/>
          </a:bodyPr>
          <a:lstStyle/>
          <a:p>
            <a:r>
              <a:rPr dirty="0"/>
              <a:t>Types of Readiness</a:t>
            </a:r>
          </a:p>
        </p:txBody>
      </p:sp>
      <p:sp>
        <p:nvSpPr>
          <p:cNvPr id="688" name="Rectangle 3"/>
          <p:cNvSpPr txBox="1">
            <a:spLocks noGrp="1"/>
          </p:cNvSpPr>
          <p:nvPr>
            <p:ph type="body" idx="4294967295"/>
          </p:nvPr>
        </p:nvSpPr>
        <p:spPr>
          <a:xfrm>
            <a:off x="1524000" y="1905001"/>
            <a:ext cx="9218798" cy="5101659"/>
          </a:xfrm>
          <a:prstGeom prst="rect">
            <a:avLst/>
          </a:prstGeom>
        </p:spPr>
        <p:txBody>
          <a:bodyPr>
            <a:normAutofit/>
          </a:bodyPr>
          <a:lstStyle/>
          <a:p>
            <a:pPr>
              <a:lnSpc>
                <a:spcPct val="90000"/>
              </a:lnSpc>
              <a:defRPr>
                <a:solidFill>
                  <a:srgbClr val="000000"/>
                </a:solidFill>
              </a:defRPr>
            </a:pPr>
            <a:r>
              <a:rPr lang="en-US" dirty="0"/>
              <a:t>Jurisdiction &amp; Region</a:t>
            </a:r>
            <a:endParaRPr dirty="0"/>
          </a:p>
          <a:p>
            <a:pPr marL="742950" lvl="1" indent="-285750">
              <a:spcBef>
                <a:spcPts val="400"/>
              </a:spcBef>
              <a:defRPr sz="1800">
                <a:solidFill>
                  <a:srgbClr val="000000"/>
                </a:solidFill>
              </a:defRPr>
            </a:pPr>
            <a:r>
              <a:rPr sz="2000" dirty="0"/>
              <a:t>Do you have a plan?</a:t>
            </a:r>
          </a:p>
          <a:p>
            <a:pPr marL="742950" lvl="1" indent="-285750">
              <a:spcBef>
                <a:spcPts val="400"/>
              </a:spcBef>
              <a:defRPr sz="1800">
                <a:solidFill>
                  <a:srgbClr val="000000"/>
                </a:solidFill>
              </a:defRPr>
            </a:pPr>
            <a:r>
              <a:rPr sz="2000" dirty="0"/>
              <a:t>Relationships with community partners</a:t>
            </a:r>
          </a:p>
          <a:p>
            <a:pPr lvl="2">
              <a:spcBef>
                <a:spcPts val="400"/>
              </a:spcBef>
              <a:defRPr sz="1800">
                <a:solidFill>
                  <a:srgbClr val="000000"/>
                </a:solidFill>
              </a:defRPr>
            </a:pPr>
            <a:r>
              <a:rPr sz="2400" dirty="0"/>
              <a:t>Who should be at the table?</a:t>
            </a:r>
          </a:p>
          <a:p>
            <a:pPr marL="0" lvl="2" indent="914400">
              <a:spcBef>
                <a:spcPts val="400"/>
              </a:spcBef>
              <a:buNone/>
              <a:defRPr sz="1800">
                <a:solidFill>
                  <a:srgbClr val="000000"/>
                </a:solidFill>
              </a:defRPr>
            </a:pPr>
            <a:r>
              <a:rPr sz="2400" dirty="0"/>
              <a:t>	VOADs, </a:t>
            </a:r>
            <a:r>
              <a:rPr lang="en-US" sz="2400" dirty="0"/>
              <a:t>Red Cross</a:t>
            </a:r>
            <a:endParaRPr sz="2400" dirty="0"/>
          </a:p>
          <a:p>
            <a:pPr marL="0" lvl="2" indent="914400">
              <a:spcBef>
                <a:spcPts val="400"/>
              </a:spcBef>
              <a:buNone/>
              <a:defRPr sz="1800">
                <a:solidFill>
                  <a:srgbClr val="000000"/>
                </a:solidFill>
              </a:defRPr>
            </a:pPr>
            <a:r>
              <a:rPr sz="2400" dirty="0"/>
              <a:t>	State/local agencies (</a:t>
            </a:r>
            <a:r>
              <a:rPr lang="en-US" sz="2400" dirty="0"/>
              <a:t>MOVA</a:t>
            </a:r>
            <a:r>
              <a:rPr sz="2400" dirty="0"/>
              <a:t>)		</a:t>
            </a:r>
          </a:p>
          <a:p>
            <a:pPr marL="0" lvl="2" indent="914400">
              <a:spcBef>
                <a:spcPts val="400"/>
              </a:spcBef>
              <a:buNone/>
              <a:defRPr sz="1800">
                <a:solidFill>
                  <a:srgbClr val="000000"/>
                </a:solidFill>
              </a:defRPr>
            </a:pPr>
            <a:r>
              <a:rPr sz="2400" dirty="0"/>
              <a:t>	Federal Partners (FBI, NTSB, DOJ)</a:t>
            </a:r>
          </a:p>
          <a:p>
            <a:pPr marL="742950" lvl="1" indent="-285750">
              <a:spcBef>
                <a:spcPts val="400"/>
              </a:spcBef>
              <a:defRPr sz="1800">
                <a:solidFill>
                  <a:srgbClr val="000000"/>
                </a:solidFill>
              </a:defRPr>
            </a:pPr>
            <a:r>
              <a:rPr sz="2000" dirty="0"/>
              <a:t>Workforce readiness</a:t>
            </a:r>
          </a:p>
          <a:p>
            <a:pPr>
              <a:lnSpc>
                <a:spcPct val="90000"/>
              </a:lnSpc>
              <a:defRPr>
                <a:solidFill>
                  <a:srgbClr val="000000"/>
                </a:solidFill>
              </a:defRPr>
            </a:pPr>
            <a:r>
              <a:rPr dirty="0"/>
              <a:t>Coordination with national partners</a:t>
            </a:r>
          </a:p>
          <a:p>
            <a:pPr>
              <a:lnSpc>
                <a:spcPct val="90000"/>
              </a:lnSpc>
              <a:defRPr>
                <a:solidFill>
                  <a:srgbClr val="000000"/>
                </a:solidFill>
              </a:defRPr>
            </a:pPr>
            <a:r>
              <a:rPr dirty="0"/>
              <a:t>Relevant trainings, exercises, and drills</a:t>
            </a:r>
          </a:p>
        </p:txBody>
      </p:sp>
      <p:pic>
        <p:nvPicPr>
          <p:cNvPr id="691" name="Picture 3" descr="Picture 3"/>
          <p:cNvPicPr>
            <a:picLocks noChangeAspect="1"/>
          </p:cNvPicPr>
          <p:nvPr/>
        </p:nvPicPr>
        <p:blipFill>
          <a:blip r:embed="rId2"/>
          <a:stretch>
            <a:fillRect/>
          </a:stretch>
        </p:blipFill>
        <p:spPr>
          <a:xfrm>
            <a:off x="10056018" y="3298638"/>
            <a:ext cx="1223963" cy="1223965"/>
          </a:xfrm>
          <a:prstGeom prst="rect">
            <a:avLst/>
          </a:prstGeom>
          <a:ln w="12700">
            <a:miter lim="400000"/>
          </a:ln>
        </p:spPr>
      </p:pic>
      <p:pic>
        <p:nvPicPr>
          <p:cNvPr id="692" name="Picture 4" descr="Picture 4"/>
          <p:cNvPicPr>
            <a:picLocks noChangeAspect="1"/>
          </p:cNvPicPr>
          <p:nvPr/>
        </p:nvPicPr>
        <p:blipFill>
          <a:blip r:embed="rId3"/>
          <a:stretch>
            <a:fillRect/>
          </a:stretch>
        </p:blipFill>
        <p:spPr>
          <a:xfrm>
            <a:off x="8082862" y="1036638"/>
            <a:ext cx="1448455" cy="1467939"/>
          </a:xfrm>
          <a:prstGeom prst="rect">
            <a:avLst/>
          </a:prstGeom>
          <a:ln w="12700">
            <a:miter lim="400000"/>
          </a:ln>
        </p:spPr>
      </p:pic>
      <p:pic>
        <p:nvPicPr>
          <p:cNvPr id="690" name="Picture 2" descr="Picture 2"/>
          <p:cNvPicPr>
            <a:picLocks noChangeAspect="1"/>
          </p:cNvPicPr>
          <p:nvPr/>
        </p:nvPicPr>
        <p:blipFill>
          <a:blip r:embed="rId4"/>
          <a:stretch>
            <a:fillRect/>
          </a:stretch>
        </p:blipFill>
        <p:spPr>
          <a:xfrm>
            <a:off x="9186863" y="2252027"/>
            <a:ext cx="1133475" cy="1143002"/>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85CF-ABB4-49D5-9376-F2A2A5B10017}"/>
              </a:ext>
            </a:extLst>
          </p:cNvPr>
          <p:cNvSpPr>
            <a:spLocks noGrp="1"/>
          </p:cNvSpPr>
          <p:nvPr>
            <p:ph type="title" idx="4294967295"/>
          </p:nvPr>
        </p:nvSpPr>
        <p:spPr>
          <a:xfrm>
            <a:off x="499463" y="593219"/>
            <a:ext cx="3775584" cy="1813391"/>
          </a:xfrm>
        </p:spPr>
        <p:txBody>
          <a:bodyPr>
            <a:noAutofit/>
          </a:bodyPr>
          <a:lstStyle/>
          <a:p>
            <a:pPr algn="ctr"/>
            <a:r>
              <a:rPr lang="en-US" sz="3200" dirty="0">
                <a:latin typeface="Lato" panose="020F0502020204030203" pitchFamily="34" charset="0"/>
              </a:rPr>
              <a:t>TRAINING Considerations</a:t>
            </a:r>
          </a:p>
        </p:txBody>
      </p:sp>
      <p:sp>
        <p:nvSpPr>
          <p:cNvPr id="3" name="Content Placeholder 2">
            <a:extLst>
              <a:ext uri="{FF2B5EF4-FFF2-40B4-BE49-F238E27FC236}">
                <a16:creationId xmlns:a16="http://schemas.microsoft.com/office/drawing/2014/main" id="{77AC74D9-1329-401B-9587-BE1EAB998F31}"/>
              </a:ext>
            </a:extLst>
          </p:cNvPr>
          <p:cNvSpPr>
            <a:spLocks noGrp="1"/>
          </p:cNvSpPr>
          <p:nvPr>
            <p:ph sz="half" idx="4294967295"/>
          </p:nvPr>
        </p:nvSpPr>
        <p:spPr>
          <a:xfrm>
            <a:off x="5037615" y="319761"/>
            <a:ext cx="6883244" cy="5987958"/>
          </a:xfrm>
        </p:spPr>
        <p:txBody>
          <a:bodyPr>
            <a:normAutofit/>
          </a:bodyPr>
          <a:lstStyle/>
          <a:p>
            <a:pPr>
              <a:lnSpc>
                <a:spcPct val="120000"/>
              </a:lnSpc>
            </a:pPr>
            <a:r>
              <a:rPr lang="en-US" sz="2400" dirty="0">
                <a:latin typeface="Lato" panose="020F0502020204030203" pitchFamily="34" charset="0"/>
              </a:rPr>
              <a:t>Consistency in training and responding practices</a:t>
            </a:r>
          </a:p>
          <a:p>
            <a:pPr>
              <a:lnSpc>
                <a:spcPct val="120000"/>
              </a:lnSpc>
            </a:pPr>
            <a:r>
              <a:rPr lang="en-US" sz="2400" dirty="0">
                <a:latin typeface="Lato" panose="020F0502020204030203" pitchFamily="34" charset="0"/>
              </a:rPr>
              <a:t>Possibly Train non-traditional personnel/teams in ICS/NIMS (especially leadership)</a:t>
            </a:r>
          </a:p>
          <a:p>
            <a:pPr>
              <a:lnSpc>
                <a:spcPct val="120000"/>
              </a:lnSpc>
            </a:pPr>
            <a:r>
              <a:rPr lang="en-US" sz="2400" dirty="0">
                <a:latin typeface="Lato" panose="020F0502020204030203" pitchFamily="34" charset="0"/>
              </a:rPr>
              <a:t>Train Leadership in mass violence response </a:t>
            </a:r>
          </a:p>
          <a:p>
            <a:pPr lvl="1">
              <a:lnSpc>
                <a:spcPct val="120000"/>
              </a:lnSpc>
            </a:pPr>
            <a:r>
              <a:rPr lang="en-US" dirty="0">
                <a:latin typeface="Lato" panose="020F0502020204030203" pitchFamily="34" charset="0"/>
              </a:rPr>
              <a:t>Leadership</a:t>
            </a:r>
          </a:p>
          <a:p>
            <a:pPr lvl="1">
              <a:lnSpc>
                <a:spcPct val="120000"/>
              </a:lnSpc>
            </a:pPr>
            <a:r>
              <a:rPr lang="en-US" dirty="0">
                <a:latin typeface="Lato" panose="020F0502020204030203" pitchFamily="34" charset="0"/>
              </a:rPr>
              <a:t>Communication</a:t>
            </a:r>
          </a:p>
          <a:p>
            <a:pPr lvl="1">
              <a:lnSpc>
                <a:spcPct val="120000"/>
              </a:lnSpc>
            </a:pPr>
            <a:r>
              <a:rPr lang="en-US" dirty="0">
                <a:latin typeface="Lato" panose="020F0502020204030203" pitchFamily="34" charset="0"/>
              </a:rPr>
              <a:t>Steps for recovery</a:t>
            </a:r>
          </a:p>
          <a:p>
            <a:pPr>
              <a:lnSpc>
                <a:spcPct val="120000"/>
              </a:lnSpc>
            </a:pPr>
            <a:r>
              <a:rPr lang="en-US" sz="2400" dirty="0">
                <a:latin typeface="Lato" panose="020F0502020204030203" pitchFamily="34" charset="0"/>
              </a:rPr>
              <a:t>Train/Drill with Victim Advocates (local, federal)</a:t>
            </a:r>
          </a:p>
          <a:p>
            <a:pPr>
              <a:lnSpc>
                <a:spcPct val="120000"/>
              </a:lnSpc>
            </a:pPr>
            <a:r>
              <a:rPr lang="en-US" sz="2400" dirty="0">
                <a:latin typeface="Lato" panose="020F0502020204030203" pitchFamily="34" charset="0"/>
              </a:rPr>
              <a:t>Train Behavioral Health in mass violence response (immediate and longer term)</a:t>
            </a:r>
          </a:p>
          <a:p>
            <a:pPr>
              <a:lnSpc>
                <a:spcPct val="120000"/>
              </a:lnSpc>
            </a:pPr>
            <a:r>
              <a:rPr lang="en-US" sz="2400" dirty="0">
                <a:latin typeface="Lato" panose="020F0502020204030203" pitchFamily="34" charset="0"/>
              </a:rPr>
              <a:t>Get EAP staff trained in mass violence response</a:t>
            </a:r>
          </a:p>
        </p:txBody>
      </p:sp>
      <p:pic>
        <p:nvPicPr>
          <p:cNvPr id="6" name="Picture 5" descr="A picture containing text, person, indoor&#10;&#10;Description automatically generated">
            <a:extLst>
              <a:ext uri="{FF2B5EF4-FFF2-40B4-BE49-F238E27FC236}">
                <a16:creationId xmlns:a16="http://schemas.microsoft.com/office/drawing/2014/main" id="{A5A73D5B-4123-44FA-84E1-E34392FE43EE}"/>
              </a:ext>
            </a:extLst>
          </p:cNvPr>
          <p:cNvPicPr>
            <a:picLocks noChangeAspect="1"/>
          </p:cNvPicPr>
          <p:nvPr/>
        </p:nvPicPr>
        <p:blipFill>
          <a:blip r:embed="rId4"/>
          <a:stretch>
            <a:fillRect/>
          </a:stretch>
        </p:blipFill>
        <p:spPr>
          <a:xfrm>
            <a:off x="558049" y="3072314"/>
            <a:ext cx="3658412" cy="2433860"/>
          </a:xfrm>
          <a:prstGeom prst="rect">
            <a:avLst/>
          </a:prstGeom>
        </p:spPr>
      </p:pic>
      <p:pic>
        <p:nvPicPr>
          <p:cNvPr id="7" name="Picture 6">
            <a:extLst>
              <a:ext uri="{FF2B5EF4-FFF2-40B4-BE49-F238E27FC236}">
                <a16:creationId xmlns:a16="http://schemas.microsoft.com/office/drawing/2014/main" id="{84F5328B-5B41-4503-97DE-327F5BA4C5D6}"/>
              </a:ext>
            </a:extLst>
          </p:cNvPr>
          <p:cNvPicPr>
            <a:picLocks noChangeAspect="1"/>
          </p:cNvPicPr>
          <p:nvPr/>
        </p:nvPicPr>
        <p:blipFill>
          <a:blip r:embed="rId5"/>
          <a:stretch>
            <a:fillRect/>
          </a:stretch>
        </p:blipFill>
        <p:spPr>
          <a:xfrm>
            <a:off x="1763000" y="4807790"/>
            <a:ext cx="728765" cy="178619"/>
          </a:xfrm>
          <a:prstGeom prst="rect">
            <a:avLst/>
          </a:prstGeom>
        </p:spPr>
      </p:pic>
    </p:spTree>
    <p:custDataLst>
      <p:tags r:id="rId1"/>
    </p:custDataLst>
    <p:extLst>
      <p:ext uri="{BB962C8B-B14F-4D97-AF65-F5344CB8AC3E}">
        <p14:creationId xmlns:p14="http://schemas.microsoft.com/office/powerpoint/2010/main" val="405081572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Title 1"/>
          <p:cNvSpPr txBox="1">
            <a:spLocks noGrp="1"/>
          </p:cNvSpPr>
          <p:nvPr>
            <p:ph type="title" idx="4294967295"/>
          </p:nvPr>
        </p:nvSpPr>
        <p:spPr>
          <a:xfrm>
            <a:off x="2282350" y="274733"/>
            <a:ext cx="6712901" cy="549275"/>
          </a:xfrm>
          <a:prstGeom prst="rect">
            <a:avLst/>
          </a:prstGeom>
        </p:spPr>
        <p:txBody>
          <a:bodyPr>
            <a:normAutofit fontScale="90000"/>
          </a:bodyPr>
          <a:lstStyle/>
          <a:p>
            <a:pPr algn="r"/>
            <a:r>
              <a:rPr dirty="0"/>
              <a:t>Protecting </a:t>
            </a:r>
            <a:r>
              <a:rPr lang="en-US" dirty="0"/>
              <a:t>The</a:t>
            </a:r>
            <a:r>
              <a:rPr dirty="0"/>
              <a:t> Workforce</a:t>
            </a:r>
          </a:p>
        </p:txBody>
      </p:sp>
      <p:sp>
        <p:nvSpPr>
          <p:cNvPr id="531" name="Content Placeholder 2"/>
          <p:cNvSpPr txBox="1">
            <a:spLocks noGrp="1"/>
          </p:cNvSpPr>
          <p:nvPr>
            <p:ph type="body" sz="half" idx="4294967295"/>
          </p:nvPr>
        </p:nvSpPr>
        <p:spPr>
          <a:xfrm>
            <a:off x="454974" y="1352113"/>
            <a:ext cx="6553151" cy="5094676"/>
          </a:xfrm>
          <a:prstGeom prst="rect">
            <a:avLst/>
          </a:prstGeom>
        </p:spPr>
        <p:txBody>
          <a:bodyPr>
            <a:noAutofit/>
          </a:bodyPr>
          <a:lstStyle/>
          <a:p>
            <a:pPr>
              <a:lnSpc>
                <a:spcPct val="80000"/>
              </a:lnSpc>
              <a:defRPr sz="2200"/>
            </a:pPr>
            <a:r>
              <a:rPr lang="en-US" sz="3200" dirty="0"/>
              <a:t>This isn’t for everyone!</a:t>
            </a:r>
          </a:p>
          <a:p>
            <a:pPr>
              <a:lnSpc>
                <a:spcPct val="80000"/>
              </a:lnSpc>
              <a:defRPr sz="2200"/>
            </a:pPr>
            <a:endParaRPr sz="3200" dirty="0"/>
          </a:p>
          <a:p>
            <a:pPr algn="r">
              <a:lnSpc>
                <a:spcPct val="80000"/>
              </a:lnSpc>
              <a:defRPr sz="2200"/>
            </a:pPr>
            <a:endParaRPr sz="3200" dirty="0"/>
          </a:p>
          <a:p>
            <a:pPr>
              <a:lnSpc>
                <a:spcPct val="80000"/>
              </a:lnSpc>
              <a:defRPr sz="2200"/>
            </a:pPr>
            <a:endParaRPr sz="3200" dirty="0"/>
          </a:p>
          <a:p>
            <a:pPr algn="r">
              <a:lnSpc>
                <a:spcPct val="80000"/>
              </a:lnSpc>
              <a:defRPr sz="2200"/>
            </a:pPr>
            <a:endParaRPr sz="3200" dirty="0"/>
          </a:p>
          <a:p>
            <a:pPr>
              <a:lnSpc>
                <a:spcPct val="80000"/>
              </a:lnSpc>
              <a:defRPr sz="2200" b="1"/>
            </a:pPr>
            <a:r>
              <a:rPr sz="3200" dirty="0"/>
              <a:t>Take Care of Yourself!</a:t>
            </a:r>
          </a:p>
        </p:txBody>
      </p:sp>
      <p:sp>
        <p:nvSpPr>
          <p:cNvPr id="2" name="TextBox 1">
            <a:extLst>
              <a:ext uri="{FF2B5EF4-FFF2-40B4-BE49-F238E27FC236}">
                <a16:creationId xmlns:a16="http://schemas.microsoft.com/office/drawing/2014/main" id="{EDD7991D-8570-841D-0C48-E6905F5C507A}"/>
              </a:ext>
            </a:extLst>
          </p:cNvPr>
          <p:cNvSpPr txBox="1"/>
          <p:nvPr/>
        </p:nvSpPr>
        <p:spPr>
          <a:xfrm>
            <a:off x="5261163" y="1985395"/>
            <a:ext cx="6475863" cy="4801314"/>
          </a:xfrm>
          <a:prstGeom prst="rect">
            <a:avLst/>
          </a:prstGeom>
          <a:noFill/>
        </p:spPr>
        <p:txBody>
          <a:bodyPr wrap="square" rtlCol="0">
            <a:spAutoFit/>
          </a:bodyPr>
          <a:lstStyle/>
          <a:p>
            <a:pPr marL="457200" indent="-457200">
              <a:buFont typeface="Arial" panose="020B0604020202020204" pitchFamily="34" charset="0"/>
              <a:buChar char="•"/>
            </a:pPr>
            <a:r>
              <a:rPr lang="en-US" sz="3200" i="1" dirty="0"/>
              <a:t>Responsibility of the individual worker, the supervisor, and the organization</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endParaRPr lang="en-US" sz="3200" i="1" dirty="0"/>
          </a:p>
          <a:p>
            <a:pPr marL="457200" indent="-457200">
              <a:buFont typeface="Arial" panose="020B0604020202020204" pitchFamily="34" charset="0"/>
              <a:buChar char="•"/>
            </a:pPr>
            <a:r>
              <a:rPr lang="en-US" sz="3200" i="1" dirty="0"/>
              <a:t>The wellbeing of the workforce is a primary consideration during all phases of the response</a:t>
            </a:r>
          </a:p>
          <a:p>
            <a:endParaRPr lang="en-US" dirty="0"/>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A50B3-A71D-6153-1D43-FAE253EC50C0}"/>
              </a:ext>
            </a:extLst>
          </p:cNvPr>
          <p:cNvSpPr>
            <a:spLocks noGrp="1"/>
          </p:cNvSpPr>
          <p:nvPr>
            <p:ph type="title"/>
          </p:nvPr>
        </p:nvSpPr>
        <p:spPr>
          <a:xfrm>
            <a:off x="709020" y="2358571"/>
            <a:ext cx="4356466" cy="1173498"/>
          </a:xfrm>
          <a:gradFill>
            <a:gsLst>
              <a:gs pos="0">
                <a:schemeClr val="tx2">
                  <a:lumMod val="75000"/>
                  <a:lumOff val="25000"/>
                  <a:alpha val="10000"/>
                </a:schemeClr>
              </a:gs>
              <a:gs pos="47000">
                <a:schemeClr val="accent1">
                  <a:lumMod val="45000"/>
                  <a:lumOff val="55000"/>
                </a:schemeClr>
              </a:gs>
              <a:gs pos="57000">
                <a:schemeClr val="accent1">
                  <a:lumMod val="45000"/>
                  <a:lumOff val="55000"/>
                </a:schemeClr>
              </a:gs>
              <a:gs pos="65000">
                <a:schemeClr val="accent1">
                  <a:lumMod val="30000"/>
                  <a:lumOff val="70000"/>
                </a:schemeClr>
              </a:gs>
            </a:gsLst>
            <a:lin ang="5400000" scaled="1"/>
          </a:gradFill>
        </p:spPr>
        <p:txBody>
          <a:bodyPr/>
          <a:lstStyle/>
          <a:p>
            <a:r>
              <a:rPr lang="en-US" dirty="0"/>
              <a:t>THANK YOU!</a:t>
            </a:r>
          </a:p>
        </p:txBody>
      </p:sp>
      <p:sp>
        <p:nvSpPr>
          <p:cNvPr id="3" name="Text Placeholder 2">
            <a:extLst>
              <a:ext uri="{FF2B5EF4-FFF2-40B4-BE49-F238E27FC236}">
                <a16:creationId xmlns:a16="http://schemas.microsoft.com/office/drawing/2014/main" id="{3E3720F7-0287-290F-7E10-A3A8E6744D0F}"/>
              </a:ext>
            </a:extLst>
          </p:cNvPr>
          <p:cNvSpPr>
            <a:spLocks noGrp="1"/>
          </p:cNvSpPr>
          <p:nvPr>
            <p:ph type="body" idx="1"/>
          </p:nvPr>
        </p:nvSpPr>
        <p:spPr>
          <a:xfrm>
            <a:off x="5138056" y="4589464"/>
            <a:ext cx="6209393" cy="751794"/>
          </a:xfrm>
          <a:gradFill>
            <a:gsLst>
              <a:gs pos="0">
                <a:schemeClr val="tx2">
                  <a:lumMod val="75000"/>
                  <a:lumOff val="25000"/>
                  <a:alpha val="10000"/>
                </a:schemeClr>
              </a:gs>
              <a:gs pos="47000">
                <a:schemeClr val="accent1">
                  <a:lumMod val="45000"/>
                  <a:lumOff val="55000"/>
                </a:schemeClr>
              </a:gs>
              <a:gs pos="57000">
                <a:schemeClr val="accent1">
                  <a:lumMod val="45000"/>
                  <a:lumOff val="55000"/>
                </a:schemeClr>
              </a:gs>
              <a:gs pos="65000">
                <a:schemeClr val="accent1">
                  <a:lumMod val="30000"/>
                  <a:lumOff val="70000"/>
                </a:schemeClr>
              </a:gs>
            </a:gsLst>
            <a:lin ang="5400000" scaled="1"/>
          </a:gradFill>
        </p:spPr>
        <p:txBody>
          <a:bodyPr>
            <a:normAutofit/>
          </a:bodyPr>
          <a:lstStyle/>
          <a:p>
            <a:pPr algn="r"/>
            <a:r>
              <a:rPr lang="en-US" sz="4000" dirty="0"/>
              <a:t>Tara.Hughes@redcross.org</a:t>
            </a:r>
          </a:p>
        </p:txBody>
      </p:sp>
    </p:spTree>
    <p:extLst>
      <p:ext uri="{BB962C8B-B14F-4D97-AF65-F5344CB8AC3E}">
        <p14:creationId xmlns:p14="http://schemas.microsoft.com/office/powerpoint/2010/main" val="2660481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Title 1"/>
          <p:cNvSpPr txBox="1">
            <a:spLocks noGrp="1"/>
          </p:cNvSpPr>
          <p:nvPr>
            <p:ph type="title" idx="4294967295"/>
          </p:nvPr>
        </p:nvSpPr>
        <p:spPr>
          <a:xfrm>
            <a:off x="1198628" y="721519"/>
            <a:ext cx="8893427" cy="688975"/>
          </a:xfrm>
          <a:prstGeom prst="rect">
            <a:avLst/>
          </a:prstGeom>
        </p:spPr>
        <p:txBody>
          <a:bodyPr>
            <a:noAutofit/>
          </a:bodyPr>
          <a:lstStyle>
            <a:lvl1pPr defTabSz="850391">
              <a:defRPr sz="1900"/>
            </a:lvl1pPr>
          </a:lstStyle>
          <a:p>
            <a:pPr algn="ctr"/>
            <a:r>
              <a:rPr sz="3600" dirty="0"/>
              <a:t>Mass Casualty Incidents </a:t>
            </a:r>
            <a:r>
              <a:rPr lang="en-US" sz="3600" dirty="0"/>
              <a:t>are </a:t>
            </a:r>
            <a:r>
              <a:rPr sz="3600" dirty="0"/>
              <a:t>Different</a:t>
            </a:r>
          </a:p>
        </p:txBody>
      </p:sp>
      <p:sp>
        <p:nvSpPr>
          <p:cNvPr id="353" name="TextBox 5"/>
          <p:cNvSpPr txBox="1"/>
          <p:nvPr/>
        </p:nvSpPr>
        <p:spPr>
          <a:xfrm>
            <a:off x="1568879" y="5030442"/>
            <a:ext cx="8736352" cy="1200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342900" indent="-342900">
              <a:buSzPct val="100000"/>
              <a:buFont typeface="Arial"/>
              <a:buChar char="•"/>
              <a:defRPr sz="2400">
                <a:solidFill>
                  <a:srgbClr val="151516"/>
                </a:solidFill>
                <a:latin typeface="+mn-lt"/>
                <a:ea typeface="+mn-ea"/>
                <a:cs typeface="+mn-cs"/>
                <a:sym typeface="Calibri"/>
              </a:defRPr>
            </a:pPr>
            <a:r>
              <a:rPr sz="2400" dirty="0"/>
              <a:t>Stress on victims, responders and the whole community.</a:t>
            </a:r>
            <a:endParaRPr sz="2400" strike="sngStrike" dirty="0">
              <a:solidFill>
                <a:srgbClr val="FF0000"/>
              </a:solidFill>
            </a:endParaRPr>
          </a:p>
          <a:p>
            <a:pPr marL="342900" indent="-342900">
              <a:buSzPct val="100000"/>
              <a:buFont typeface="Arial"/>
              <a:buChar char="•"/>
              <a:defRPr sz="2400">
                <a:solidFill>
                  <a:srgbClr val="151516"/>
                </a:solidFill>
                <a:latin typeface="+mn-lt"/>
                <a:ea typeface="+mn-ea"/>
                <a:cs typeface="+mn-cs"/>
                <a:sym typeface="Calibri"/>
              </a:defRPr>
            </a:pPr>
            <a:r>
              <a:rPr sz="2400" dirty="0"/>
              <a:t>Disaster responders’ families’ concern for their loved ones’ safety, especially in terrorist or active shooter incidents.</a:t>
            </a:r>
          </a:p>
        </p:txBody>
      </p:sp>
      <p:pic>
        <p:nvPicPr>
          <p:cNvPr id="3" name="Graphic 2" descr="Ripple with solid fill">
            <a:extLst>
              <a:ext uri="{FF2B5EF4-FFF2-40B4-BE49-F238E27FC236}">
                <a16:creationId xmlns:a16="http://schemas.microsoft.com/office/drawing/2014/main" id="{FCD76128-5F4F-E509-350A-2DFC5662AB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1182" y="1450755"/>
            <a:ext cx="1419880" cy="1419880"/>
          </a:xfrm>
          <a:prstGeom prst="rect">
            <a:avLst/>
          </a:prstGeom>
        </p:spPr>
      </p:pic>
      <p:pic>
        <p:nvPicPr>
          <p:cNvPr id="5" name="Graphic 4" descr="Hourglass 60% with solid fill">
            <a:extLst>
              <a:ext uri="{FF2B5EF4-FFF2-40B4-BE49-F238E27FC236}">
                <a16:creationId xmlns:a16="http://schemas.microsoft.com/office/drawing/2014/main" id="{35FEEE94-575B-BF7A-86B6-B7E1632DA9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81808" y="1788129"/>
            <a:ext cx="914400" cy="914400"/>
          </a:xfrm>
          <a:prstGeom prst="rect">
            <a:avLst/>
          </a:prstGeom>
        </p:spPr>
      </p:pic>
      <p:pic>
        <p:nvPicPr>
          <p:cNvPr id="7" name="Graphic 6" descr="Group of people with solid fill">
            <a:extLst>
              <a:ext uri="{FF2B5EF4-FFF2-40B4-BE49-F238E27FC236}">
                <a16:creationId xmlns:a16="http://schemas.microsoft.com/office/drawing/2014/main" id="{6B8BC288-D82B-6860-723D-573C52A8DAD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71021" y="2374597"/>
            <a:ext cx="2348643" cy="2348643"/>
          </a:xfrm>
          <a:prstGeom prst="rect">
            <a:avLst/>
          </a:prstGeom>
        </p:spPr>
      </p:pic>
      <p:sp>
        <p:nvSpPr>
          <p:cNvPr id="9" name="TextBox 8">
            <a:extLst>
              <a:ext uri="{FF2B5EF4-FFF2-40B4-BE49-F238E27FC236}">
                <a16:creationId xmlns:a16="http://schemas.microsoft.com/office/drawing/2014/main" id="{C90953C9-657C-B356-2CEA-C6FD5CE45976}"/>
              </a:ext>
            </a:extLst>
          </p:cNvPr>
          <p:cNvSpPr txBox="1"/>
          <p:nvPr/>
        </p:nvSpPr>
        <p:spPr>
          <a:xfrm>
            <a:off x="398298" y="2910897"/>
            <a:ext cx="3567842"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Size and scale.</a:t>
            </a:r>
          </a:p>
          <a:p>
            <a:pPr marL="342900" indent="-342900">
              <a:buFont typeface="Arial" panose="020B0604020202020204" pitchFamily="34" charset="0"/>
              <a:buChar char="•"/>
            </a:pPr>
            <a:r>
              <a:rPr lang="en-US" sz="2400" dirty="0"/>
              <a:t>Number of agencies potentially involved</a:t>
            </a:r>
          </a:p>
          <a:p>
            <a:pPr marL="342900" indent="-342900">
              <a:buFont typeface="Arial" panose="020B0604020202020204" pitchFamily="34" charset="0"/>
              <a:buChar char="•"/>
            </a:pPr>
            <a:r>
              <a:rPr lang="en-US" sz="2400" dirty="0"/>
              <a:t>Services needed.</a:t>
            </a:r>
          </a:p>
        </p:txBody>
      </p:sp>
      <p:sp>
        <p:nvSpPr>
          <p:cNvPr id="11" name="TextBox 10">
            <a:extLst>
              <a:ext uri="{FF2B5EF4-FFF2-40B4-BE49-F238E27FC236}">
                <a16:creationId xmlns:a16="http://schemas.microsoft.com/office/drawing/2014/main" id="{405D4B6E-C338-5BFA-AB54-790D0826696A}"/>
              </a:ext>
            </a:extLst>
          </p:cNvPr>
          <p:cNvSpPr txBox="1"/>
          <p:nvPr/>
        </p:nvSpPr>
        <p:spPr>
          <a:xfrm>
            <a:off x="8274479" y="3087288"/>
            <a:ext cx="3427597" cy="830997"/>
          </a:xfrm>
          <a:prstGeom prst="rect">
            <a:avLst/>
          </a:prstGeom>
          <a:noFill/>
        </p:spPr>
        <p:txBody>
          <a:bodyPr wrap="square" rtlCol="0">
            <a:spAutoFit/>
          </a:bodyPr>
          <a:lstStyle/>
          <a:p>
            <a:pPr marL="342900" indent="-342900">
              <a:buSzPct val="100000"/>
              <a:buFont typeface="Arial"/>
              <a:buChar char="•"/>
              <a:defRPr sz="2400">
                <a:solidFill>
                  <a:srgbClr val="151516"/>
                </a:solidFill>
                <a:latin typeface="+mn-lt"/>
                <a:ea typeface="+mn-ea"/>
                <a:cs typeface="+mn-cs"/>
                <a:sym typeface="Calibri"/>
              </a:defRPr>
            </a:pPr>
            <a:r>
              <a:rPr lang="en-US" dirty="0"/>
              <a:t>Length and duration.</a:t>
            </a:r>
          </a:p>
          <a:p>
            <a:pPr marL="342900" indent="-342900">
              <a:buSzPct val="100000"/>
              <a:buFont typeface="Arial"/>
              <a:buChar char="•"/>
              <a:defRPr sz="2400">
                <a:solidFill>
                  <a:srgbClr val="151516"/>
                </a:solidFill>
                <a:latin typeface="+mn-lt"/>
                <a:ea typeface="+mn-ea"/>
                <a:cs typeface="+mn-cs"/>
                <a:sym typeface="Calibri"/>
              </a:defRPr>
            </a:pPr>
            <a:r>
              <a:rPr lang="en-US" dirty="0"/>
              <a:t>Long-term effects.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TextBox 6"/>
          <p:cNvSpPr txBox="1">
            <a:spLocks noGrp="1"/>
          </p:cNvSpPr>
          <p:nvPr>
            <p:ph type="sldNum" sz="quarter" idx="2"/>
          </p:nvPr>
        </p:nvSpPr>
        <p:spPr>
          <a:xfrm>
            <a:off x="9581808" y="6535580"/>
            <a:ext cx="92394" cy="2462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lgn="ctr">
              <a:defRPr sz="1000">
                <a:solidFill>
                  <a:srgbClr val="FFFFFF"/>
                </a:solidFill>
                <a:latin typeface="Verdana"/>
                <a:ea typeface="Verdana"/>
                <a:cs typeface="Verdana"/>
                <a:sym typeface="Verdana"/>
              </a:defRPr>
            </a:lvl1pPr>
          </a:lstStyle>
          <a:p>
            <a:endParaRPr dirty="0"/>
          </a:p>
        </p:txBody>
      </p:sp>
      <p:sp>
        <p:nvSpPr>
          <p:cNvPr id="356" name="Title 1"/>
          <p:cNvSpPr txBox="1">
            <a:spLocks noGrp="1"/>
          </p:cNvSpPr>
          <p:nvPr>
            <p:ph type="title" idx="4294967295"/>
          </p:nvPr>
        </p:nvSpPr>
        <p:spPr>
          <a:xfrm>
            <a:off x="1524001" y="1096964"/>
            <a:ext cx="4054475" cy="549275"/>
          </a:xfrm>
          <a:prstGeom prst="rect">
            <a:avLst/>
          </a:prstGeom>
        </p:spPr>
        <p:txBody>
          <a:bodyPr>
            <a:normAutofit fontScale="90000"/>
          </a:bodyPr>
          <a:lstStyle/>
          <a:p>
            <a:r>
              <a:t>Scale !</a:t>
            </a:r>
          </a:p>
        </p:txBody>
      </p:sp>
      <p:pic>
        <p:nvPicPr>
          <p:cNvPr id="358" name="Picture 2" descr="Picture 2"/>
          <p:cNvPicPr>
            <a:picLocks noChangeAspect="1"/>
          </p:cNvPicPr>
          <p:nvPr/>
        </p:nvPicPr>
        <p:blipFill>
          <a:blip r:embed="rId2"/>
          <a:stretch>
            <a:fillRect/>
          </a:stretch>
        </p:blipFill>
        <p:spPr>
          <a:xfrm>
            <a:off x="2953652" y="1694164"/>
            <a:ext cx="6284695" cy="4189799"/>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4101F5-9C28-4349-A64F-7B40E6EBC461}"/>
              </a:ext>
            </a:extLst>
          </p:cNvPr>
          <p:cNvSpPr>
            <a:spLocks noGrp="1"/>
          </p:cNvSpPr>
          <p:nvPr>
            <p:ph type="title" idx="4294967295"/>
          </p:nvPr>
        </p:nvSpPr>
        <p:spPr>
          <a:xfrm>
            <a:off x="2361191" y="211880"/>
            <a:ext cx="7886700" cy="993775"/>
          </a:xfrm>
        </p:spPr>
        <p:txBody>
          <a:bodyPr/>
          <a:lstStyle/>
          <a:p>
            <a:r>
              <a:rPr lang="en-US" dirty="0"/>
              <a:t>Favorite Graph…</a:t>
            </a:r>
          </a:p>
        </p:txBody>
      </p:sp>
      <p:pic>
        <p:nvPicPr>
          <p:cNvPr id="9" name="Google Shape;825;p52">
            <a:extLst>
              <a:ext uri="{FF2B5EF4-FFF2-40B4-BE49-F238E27FC236}">
                <a16:creationId xmlns:a16="http://schemas.microsoft.com/office/drawing/2014/main" id="{09ED604F-CDAB-AE44-95AE-46AC584739FE}"/>
              </a:ext>
            </a:extLst>
          </p:cNvPr>
          <p:cNvPicPr preferRelativeResize="0"/>
          <p:nvPr/>
        </p:nvPicPr>
        <p:blipFill rotWithShape="1">
          <a:blip r:embed="rId3">
            <a:alphaModFix/>
          </a:blip>
          <a:srcRect b="6558"/>
          <a:stretch/>
        </p:blipFill>
        <p:spPr>
          <a:xfrm>
            <a:off x="723666" y="1032190"/>
            <a:ext cx="9682543" cy="5391049"/>
          </a:xfrm>
          <a:prstGeom prst="rect">
            <a:avLst/>
          </a:prstGeom>
          <a:noFill/>
          <a:ln>
            <a:noFill/>
          </a:ln>
        </p:spPr>
      </p:pic>
      <p:sp>
        <p:nvSpPr>
          <p:cNvPr id="10" name="Google Shape;826;p52">
            <a:extLst>
              <a:ext uri="{FF2B5EF4-FFF2-40B4-BE49-F238E27FC236}">
                <a16:creationId xmlns:a16="http://schemas.microsoft.com/office/drawing/2014/main" id="{5C8E7BFC-7667-734C-AB63-3F8FF5675AF4}"/>
              </a:ext>
            </a:extLst>
          </p:cNvPr>
          <p:cNvSpPr txBox="1"/>
          <p:nvPr/>
        </p:nvSpPr>
        <p:spPr>
          <a:xfrm>
            <a:off x="8245537" y="6481967"/>
            <a:ext cx="3338756" cy="230802"/>
          </a:xfrm>
          <a:prstGeom prst="rect">
            <a:avLst/>
          </a:prstGeom>
          <a:noFill/>
          <a:ln>
            <a:noFill/>
          </a:ln>
        </p:spPr>
        <p:txBody>
          <a:bodyPr spcFirstLastPara="1" wrap="square" lIns="34275" tIns="34275" rIns="34275" bIns="34275" anchor="t" anchorCtr="0">
            <a:spAutoFit/>
          </a:bodyPr>
          <a:lstStyle/>
          <a:p>
            <a:pPr defTabSz="342900">
              <a:buClr>
                <a:srgbClr val="0071BC"/>
              </a:buClr>
              <a:buSzPts val="1400"/>
              <a:defRPr/>
            </a:pPr>
            <a:r>
              <a:rPr lang="en-US" sz="1050" dirty="0">
                <a:solidFill>
                  <a:srgbClr val="0071BC"/>
                </a:solidFill>
                <a:latin typeface="Arial"/>
                <a:ea typeface="Arial"/>
                <a:cs typeface="Arial"/>
                <a:sym typeface="Arial"/>
              </a:rPr>
              <a:t>Adapted from Myers &amp; </a:t>
            </a:r>
            <a:r>
              <a:rPr lang="en-US" sz="1050" dirty="0" err="1">
                <a:solidFill>
                  <a:srgbClr val="0071BC"/>
                </a:solidFill>
                <a:latin typeface="Arial"/>
                <a:ea typeface="Arial"/>
                <a:cs typeface="Arial"/>
                <a:sym typeface="Arial"/>
              </a:rPr>
              <a:t>Zunin</a:t>
            </a:r>
            <a:r>
              <a:rPr lang="en-US" sz="1050" dirty="0">
                <a:solidFill>
                  <a:srgbClr val="0071BC"/>
                </a:solidFill>
                <a:latin typeface="Arial"/>
                <a:ea typeface="Arial"/>
                <a:cs typeface="Arial"/>
                <a:sym typeface="Arial"/>
              </a:rPr>
              <a:t>, 1990; SAMHSA, 2018</a:t>
            </a:r>
            <a:endParaRPr sz="1050" dirty="0">
              <a:solidFill>
                <a:srgbClr val="0071BC"/>
              </a:solidFill>
              <a:latin typeface="Arial"/>
              <a:ea typeface="Arial"/>
              <a:cs typeface="Arial"/>
              <a:sym typeface="Arial"/>
            </a:endParaRPr>
          </a:p>
        </p:txBody>
      </p:sp>
    </p:spTree>
    <p:extLst>
      <p:ext uri="{BB962C8B-B14F-4D97-AF65-F5344CB8AC3E}">
        <p14:creationId xmlns:p14="http://schemas.microsoft.com/office/powerpoint/2010/main" val="63910655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84734" y="505137"/>
            <a:ext cx="3022531" cy="400050"/>
          </a:xfrm>
        </p:spPr>
        <p:txBody>
          <a:bodyPr>
            <a:noAutofit/>
          </a:bodyPr>
          <a:lstStyle/>
          <a:p>
            <a:r>
              <a:rPr lang="en-US" sz="3600" dirty="0">
                <a:latin typeface="Calibri" panose="020F0502020204030204" pitchFamily="34" charset="0"/>
                <a:cs typeface="Calibri" panose="020F0502020204030204" pitchFamily="34" charset="0"/>
              </a:rPr>
              <a:t>Key Concepts</a:t>
            </a:r>
          </a:p>
        </p:txBody>
      </p:sp>
      <p:sp>
        <p:nvSpPr>
          <p:cNvPr id="3" name="Content Placeholder 2"/>
          <p:cNvSpPr>
            <a:spLocks noGrp="1"/>
          </p:cNvSpPr>
          <p:nvPr>
            <p:ph idx="4294967295"/>
          </p:nvPr>
        </p:nvSpPr>
        <p:spPr>
          <a:xfrm>
            <a:off x="3857685" y="1294366"/>
            <a:ext cx="7305675" cy="4918505"/>
          </a:xfrm>
        </p:spPr>
        <p:txBody>
          <a:bodyPr>
            <a:normAutofit fontScale="85000" lnSpcReduction="20000"/>
          </a:bodyPr>
          <a:lstStyle/>
          <a:p>
            <a:pPr>
              <a:buFont typeface="Wingdings" pitchFamily="2" charset="2"/>
              <a:buChar char="Ø"/>
            </a:pPr>
            <a:r>
              <a:rPr lang="en-US" sz="3100" dirty="0">
                <a:latin typeface="Calibri" panose="020F0502020204030204" pitchFamily="34" charset="0"/>
                <a:cs typeface="Calibri" panose="020F0502020204030204" pitchFamily="34" charset="0"/>
              </a:rPr>
              <a:t>No one who experiences a disaster is untouched by it. </a:t>
            </a:r>
          </a:p>
          <a:p>
            <a:pPr>
              <a:buFont typeface="Wingdings" pitchFamily="2" charset="2"/>
              <a:buChar char="Ø"/>
            </a:pPr>
            <a:endParaRPr lang="en-US" sz="3100" dirty="0">
              <a:latin typeface="Calibri" panose="020F0502020204030204" pitchFamily="34" charset="0"/>
              <a:cs typeface="Calibri" panose="020F0502020204030204" pitchFamily="34" charset="0"/>
            </a:endParaRPr>
          </a:p>
          <a:p>
            <a:pPr>
              <a:buFont typeface="Wingdings" pitchFamily="2" charset="2"/>
              <a:buChar char="Ø"/>
            </a:pPr>
            <a:r>
              <a:rPr lang="en-US" sz="3100" dirty="0">
                <a:latin typeface="Calibri" panose="020F0502020204030204" pitchFamily="34" charset="0"/>
                <a:cs typeface="Calibri" panose="020F0502020204030204" pitchFamily="34" charset="0"/>
              </a:rPr>
              <a:t>Mass casualty events involving trauma and loss </a:t>
            </a:r>
            <a:r>
              <a:rPr lang="en-US" sz="3100" i="1" dirty="0">
                <a:latin typeface="Calibri" panose="020F0502020204030204" pitchFamily="34" charset="0"/>
                <a:cs typeface="Calibri" panose="020F0502020204030204" pitchFamily="34" charset="0"/>
              </a:rPr>
              <a:t>affect both the individual and the community</a:t>
            </a:r>
            <a:r>
              <a:rPr lang="en-US" sz="3100" dirty="0">
                <a:latin typeface="Calibri" panose="020F0502020204030204" pitchFamily="34" charset="0"/>
                <a:cs typeface="Calibri" panose="020F0502020204030204" pitchFamily="34" charset="0"/>
              </a:rPr>
              <a:t>.</a:t>
            </a:r>
          </a:p>
          <a:p>
            <a:pPr marL="0" indent="0">
              <a:buNone/>
            </a:pPr>
            <a:endParaRPr lang="en-US" sz="3100" dirty="0">
              <a:latin typeface="Calibri" panose="020F0502020204030204" pitchFamily="34" charset="0"/>
              <a:cs typeface="Calibri" panose="020F0502020204030204" pitchFamily="34" charset="0"/>
            </a:endParaRPr>
          </a:p>
          <a:p>
            <a:pPr>
              <a:buFont typeface="Wingdings" pitchFamily="2" charset="2"/>
              <a:buChar char="Ø"/>
            </a:pPr>
            <a:r>
              <a:rPr lang="en-US" sz="3100" dirty="0">
                <a:latin typeface="Calibri" panose="020F0502020204030204" pitchFamily="34" charset="0"/>
                <a:cs typeface="Calibri" panose="020F0502020204030204" pitchFamily="34" charset="0"/>
              </a:rPr>
              <a:t>Most survivors respond to active, genuine interest and concern. </a:t>
            </a:r>
          </a:p>
          <a:p>
            <a:pPr>
              <a:buFont typeface="Wingdings" pitchFamily="2" charset="2"/>
              <a:buChar char="Ø"/>
            </a:pPr>
            <a:endParaRPr lang="en-US" sz="3100" dirty="0">
              <a:latin typeface="Calibri" panose="020F0502020204030204" pitchFamily="34" charset="0"/>
              <a:cs typeface="Calibri" panose="020F0502020204030204" pitchFamily="34" charset="0"/>
            </a:endParaRPr>
          </a:p>
          <a:p>
            <a:pPr>
              <a:buFont typeface="Wingdings" pitchFamily="2" charset="2"/>
              <a:buChar char="Ø"/>
            </a:pPr>
            <a:r>
              <a:rPr lang="en-US" sz="3100" dirty="0">
                <a:latin typeface="Calibri" panose="020F0502020204030204" pitchFamily="34" charset="0"/>
                <a:cs typeface="Calibri" panose="020F0502020204030204" pitchFamily="34" charset="0"/>
              </a:rPr>
              <a:t>Confusing and distressing</a:t>
            </a:r>
          </a:p>
          <a:p>
            <a:pPr lvl="1">
              <a:buFont typeface="Wingdings" pitchFamily="2" charset="2"/>
              <a:buChar char="Ø"/>
            </a:pPr>
            <a:r>
              <a:rPr lang="en-US" sz="2700" dirty="0">
                <a:latin typeface="Calibri" panose="020F0502020204030204" pitchFamily="34" charset="0"/>
                <a:cs typeface="Calibri" panose="020F0502020204030204" pitchFamily="34" charset="0"/>
              </a:rPr>
              <a:t>Law enforcement procedures, </a:t>
            </a:r>
          </a:p>
          <a:p>
            <a:pPr lvl="1">
              <a:buFont typeface="Wingdings" pitchFamily="2" charset="2"/>
              <a:buChar char="Ø"/>
            </a:pPr>
            <a:r>
              <a:rPr lang="en-US" sz="2700" dirty="0">
                <a:latin typeface="Calibri" panose="020F0502020204030204" pitchFamily="34" charset="0"/>
                <a:cs typeface="Calibri" panose="020F0502020204030204" pitchFamily="34" charset="0"/>
              </a:rPr>
              <a:t>Criminal and Legal proceedings</a:t>
            </a:r>
          </a:p>
          <a:p>
            <a:pPr lvl="1">
              <a:buFont typeface="Wingdings" pitchFamily="2" charset="2"/>
              <a:buChar char="Ø"/>
            </a:pPr>
            <a:r>
              <a:rPr lang="en-US" sz="2700" dirty="0">
                <a:latin typeface="Calibri" panose="020F0502020204030204" pitchFamily="34" charset="0"/>
                <a:cs typeface="Calibri" panose="020F0502020204030204" pitchFamily="34" charset="0"/>
              </a:rPr>
              <a:t>Medical Examiner’s protocols, </a:t>
            </a:r>
          </a:p>
          <a:p>
            <a:pPr lvl="1">
              <a:buFont typeface="Wingdings" pitchFamily="2" charset="2"/>
              <a:buChar char="Ø"/>
            </a:pPr>
            <a:r>
              <a:rPr lang="en-US" sz="2700" dirty="0">
                <a:latin typeface="Calibri" panose="020F0502020204030204" pitchFamily="34" charset="0"/>
                <a:cs typeface="Calibri" panose="020F0502020204030204" pitchFamily="34" charset="0"/>
              </a:rPr>
              <a:t>Disaster Relief requirements</a:t>
            </a:r>
          </a:p>
        </p:txBody>
      </p:sp>
      <p:pic>
        <p:nvPicPr>
          <p:cNvPr id="5" name="Picture 4" descr="Aerial view of roiling sea">
            <a:extLst>
              <a:ext uri="{FF2B5EF4-FFF2-40B4-BE49-F238E27FC236}">
                <a16:creationId xmlns:a16="http://schemas.microsoft.com/office/drawing/2014/main" id="{A3D1AB5B-D383-7CF0-F7EE-E4A2380B09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35635" y="1814424"/>
            <a:ext cx="5915242" cy="3327324"/>
          </a:xfrm>
          <a:prstGeom prst="rect">
            <a:avLst/>
          </a:prstGeom>
        </p:spPr>
      </p:pic>
    </p:spTree>
    <p:extLst>
      <p:ext uri="{BB962C8B-B14F-4D97-AF65-F5344CB8AC3E}">
        <p14:creationId xmlns:p14="http://schemas.microsoft.com/office/powerpoint/2010/main" val="113391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7FD3397-23A5-438F-AD3E-612C60C767A7}"/>
              </a:ext>
            </a:extLst>
          </p:cNvPr>
          <p:cNvGraphicFramePr>
            <a:graphicFrameLocks noGrp="1"/>
          </p:cNvGraphicFramePr>
          <p:nvPr>
            <p:ph sz="half" idx="4294967295"/>
            <p:extLst>
              <p:ext uri="{D42A27DB-BD31-4B8C-83A1-F6EECF244321}">
                <p14:modId xmlns:p14="http://schemas.microsoft.com/office/powerpoint/2010/main" val="4239216126"/>
              </p:ext>
            </p:extLst>
          </p:nvPr>
        </p:nvGraphicFramePr>
        <p:xfrm>
          <a:off x="2457099" y="168293"/>
          <a:ext cx="9183269" cy="64737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90EA46E2-5FA1-480B-A0B4-F305DE7F2FC0}"/>
              </a:ext>
            </a:extLst>
          </p:cNvPr>
          <p:cNvSpPr>
            <a:spLocks noGrp="1"/>
          </p:cNvSpPr>
          <p:nvPr>
            <p:ph sz="half" idx="4294967295"/>
          </p:nvPr>
        </p:nvSpPr>
        <p:spPr>
          <a:xfrm>
            <a:off x="709704" y="1541762"/>
            <a:ext cx="3117850" cy="3774476"/>
          </a:xfrm>
        </p:spPr>
        <p:txBody>
          <a:bodyPr>
            <a:normAutofit/>
          </a:bodyPr>
          <a:lstStyle/>
          <a:p>
            <a:pPr marL="0" indent="0">
              <a:buNone/>
            </a:pPr>
            <a:r>
              <a:rPr lang="en-US" sz="3600" dirty="0"/>
              <a:t>Why is there so much variability in response?</a:t>
            </a:r>
          </a:p>
        </p:txBody>
      </p:sp>
    </p:spTree>
    <p:extLst>
      <p:ext uri="{BB962C8B-B14F-4D97-AF65-F5344CB8AC3E}">
        <p14:creationId xmlns:p14="http://schemas.microsoft.com/office/powerpoint/2010/main" val="157965680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E3BF-C2BC-EE3F-EFA2-4DE51A84B575}"/>
              </a:ext>
            </a:extLst>
          </p:cNvPr>
          <p:cNvSpPr>
            <a:spLocks noGrp="1"/>
          </p:cNvSpPr>
          <p:nvPr>
            <p:ph type="title" idx="4294967295"/>
          </p:nvPr>
        </p:nvSpPr>
        <p:spPr>
          <a:xfrm>
            <a:off x="1809034" y="1010173"/>
            <a:ext cx="8573932" cy="1201737"/>
          </a:xfrm>
        </p:spPr>
        <p:txBody>
          <a:bodyPr>
            <a:normAutofit fontScale="90000"/>
          </a:bodyPr>
          <a:lstStyle/>
          <a:p>
            <a:pPr algn="ctr"/>
            <a:r>
              <a:rPr lang="en-US" dirty="0">
                <a:latin typeface="Calibri" panose="020F0502020204030204" pitchFamily="34" charset="0"/>
                <a:ea typeface="Calibri" panose="020F0502020204030204" pitchFamily="34" charset="0"/>
                <a:cs typeface="Times New Roman" panose="02020603050405020304" pitchFamily="18" charset="0"/>
              </a:rPr>
              <a:t>Personnel and Command Challenges</a:t>
            </a:r>
            <a:br>
              <a:rPr lang="en-US"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C019824A-DA1C-782C-6BE3-8EDD71DDF16B}"/>
              </a:ext>
            </a:extLst>
          </p:cNvPr>
          <p:cNvSpPr>
            <a:spLocks noGrp="1"/>
          </p:cNvSpPr>
          <p:nvPr>
            <p:ph idx="4294967295"/>
          </p:nvPr>
        </p:nvSpPr>
        <p:spPr>
          <a:xfrm>
            <a:off x="2277304" y="5405965"/>
            <a:ext cx="7204075" cy="1279038"/>
          </a:xfrm>
        </p:spPr>
        <p:txBody>
          <a:bodyPr>
            <a:normAutofit/>
          </a:bodyPr>
          <a:lstStyle/>
          <a:p>
            <a:pPr marL="0" indent="0" algn="ctr">
              <a:spcBef>
                <a:spcPts val="0"/>
              </a:spcBef>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lgn="ctr">
              <a:spcBef>
                <a:spcPts val="0"/>
              </a:spcBef>
              <a:buNone/>
            </a:pPr>
            <a:r>
              <a:rPr lang="en-US" sz="3600" dirty="0">
                <a:latin typeface="Calibri" panose="020F0502020204030204" pitchFamily="34" charset="0"/>
                <a:ea typeface="Calibri" panose="020F0502020204030204" pitchFamily="34" charset="0"/>
                <a:cs typeface="Times New Roman" panose="02020603050405020304" pitchFamily="18" charset="0"/>
              </a:rPr>
              <a:t>Then, back again?</a:t>
            </a:r>
          </a:p>
          <a:p>
            <a:pPr>
              <a:spcBef>
                <a:spcPts val="0"/>
              </a:spcBef>
              <a:buFont typeface="Wingdings" pitchFamily="2" charset="2"/>
              <a:buChar char="Ø"/>
            </a:pPr>
            <a:endParaRPr lang="en-US" sz="27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5" name="Picture 4" descr="Close up of a red and black marbles">
            <a:extLst>
              <a:ext uri="{FF2B5EF4-FFF2-40B4-BE49-F238E27FC236}">
                <a16:creationId xmlns:a16="http://schemas.microsoft.com/office/drawing/2014/main" id="{E33995B1-2DA0-52A2-5859-83C731DB2C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4407" y="2892150"/>
            <a:ext cx="2586194" cy="2055223"/>
          </a:xfrm>
          <a:prstGeom prst="rect">
            <a:avLst/>
          </a:prstGeom>
        </p:spPr>
      </p:pic>
      <p:pic>
        <p:nvPicPr>
          <p:cNvPr id="7" name="Picture 6" descr="Close up of metal cogs in lock">
            <a:extLst>
              <a:ext uri="{FF2B5EF4-FFF2-40B4-BE49-F238E27FC236}">
                <a16:creationId xmlns:a16="http://schemas.microsoft.com/office/drawing/2014/main" id="{B9FC7261-CA58-FDA6-B5A1-682D2FAEF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8023" y="2892150"/>
            <a:ext cx="2738514" cy="2055223"/>
          </a:xfrm>
          <a:prstGeom prst="rect">
            <a:avLst/>
          </a:prstGeom>
        </p:spPr>
      </p:pic>
      <p:sp>
        <p:nvSpPr>
          <p:cNvPr id="8" name="TextBox 7">
            <a:extLst>
              <a:ext uri="{FF2B5EF4-FFF2-40B4-BE49-F238E27FC236}">
                <a16:creationId xmlns:a16="http://schemas.microsoft.com/office/drawing/2014/main" id="{AF8FA23F-78F5-FE86-059C-4C0291640EA8}"/>
              </a:ext>
            </a:extLst>
          </p:cNvPr>
          <p:cNvSpPr txBox="1"/>
          <p:nvPr/>
        </p:nvSpPr>
        <p:spPr>
          <a:xfrm>
            <a:off x="920009" y="1768949"/>
            <a:ext cx="4190532" cy="954107"/>
          </a:xfrm>
          <a:prstGeom prst="rect">
            <a:avLst/>
          </a:prstGeom>
          <a:noFill/>
        </p:spPr>
        <p:txBody>
          <a:bodyPr wrap="square" rtlCol="0">
            <a:spAutoFit/>
          </a:bodyPr>
          <a:lstStyle/>
          <a:p>
            <a:pPr algn="ctr"/>
            <a:r>
              <a:rPr lang="en-US" sz="2800" dirty="0">
                <a:latin typeface="Calibri" panose="020F0502020204030204" pitchFamily="34" charset="0"/>
                <a:ea typeface="Calibri" panose="020F0502020204030204" pitchFamily="34" charset="0"/>
                <a:cs typeface="Times New Roman" panose="02020603050405020304" pitchFamily="18" charset="0"/>
              </a:rPr>
              <a:t>How you go from being </a:t>
            </a:r>
          </a:p>
          <a:p>
            <a:pPr algn="ctr"/>
            <a:r>
              <a:rPr lang="en-US" sz="2800" dirty="0">
                <a:latin typeface="Calibri" panose="020F0502020204030204" pitchFamily="34" charset="0"/>
                <a:ea typeface="Calibri" panose="020F0502020204030204" pitchFamily="34" charset="0"/>
                <a:cs typeface="Times New Roman" panose="02020603050405020304" pitchFamily="18" charset="0"/>
              </a:rPr>
              <a:t>“in charge” </a:t>
            </a:r>
          </a:p>
        </p:txBody>
      </p:sp>
      <p:sp>
        <p:nvSpPr>
          <p:cNvPr id="9" name="TextBox 8">
            <a:extLst>
              <a:ext uri="{FF2B5EF4-FFF2-40B4-BE49-F238E27FC236}">
                <a16:creationId xmlns:a16="http://schemas.microsoft.com/office/drawing/2014/main" id="{9A5AD63F-8B57-5CC2-124D-B5FD3544CFB4}"/>
              </a:ext>
            </a:extLst>
          </p:cNvPr>
          <p:cNvSpPr txBox="1"/>
          <p:nvPr/>
        </p:nvSpPr>
        <p:spPr>
          <a:xfrm>
            <a:off x="6681292" y="1768949"/>
            <a:ext cx="3451976" cy="954107"/>
          </a:xfrm>
          <a:prstGeom prst="rect">
            <a:avLst/>
          </a:prstGeom>
          <a:noFill/>
        </p:spPr>
        <p:txBody>
          <a:bodyPr wrap="square" rtlCol="0">
            <a:spAutoFit/>
          </a:bodyPr>
          <a:lstStyle/>
          <a:p>
            <a:r>
              <a:rPr lang="en-US" sz="2800" dirty="0">
                <a:latin typeface="Calibri" panose="020F0502020204030204" pitchFamily="34" charset="0"/>
                <a:ea typeface="Calibri" panose="020F0502020204030204" pitchFamily="34" charset="0"/>
                <a:cs typeface="Times New Roman" panose="02020603050405020304" pitchFamily="18" charset="0"/>
              </a:rPr>
              <a:t>to being a cog in the wheel…. </a:t>
            </a:r>
          </a:p>
        </p:txBody>
      </p:sp>
      <p:sp>
        <p:nvSpPr>
          <p:cNvPr id="10" name="Arrow: Striped Right 9">
            <a:extLst>
              <a:ext uri="{FF2B5EF4-FFF2-40B4-BE49-F238E27FC236}">
                <a16:creationId xmlns:a16="http://schemas.microsoft.com/office/drawing/2014/main" id="{C25C5CF7-B1E0-E42B-4FCD-858B57A03E8B}"/>
              </a:ext>
            </a:extLst>
          </p:cNvPr>
          <p:cNvSpPr/>
          <p:nvPr/>
        </p:nvSpPr>
        <p:spPr>
          <a:xfrm>
            <a:off x="4431755" y="3489306"/>
            <a:ext cx="2249537" cy="645639"/>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Striped Right 10">
            <a:extLst>
              <a:ext uri="{FF2B5EF4-FFF2-40B4-BE49-F238E27FC236}">
                <a16:creationId xmlns:a16="http://schemas.microsoft.com/office/drawing/2014/main" id="{7C70EA44-1066-E607-48DE-ED726EE0BAE7}"/>
              </a:ext>
            </a:extLst>
          </p:cNvPr>
          <p:cNvSpPr/>
          <p:nvPr/>
        </p:nvSpPr>
        <p:spPr>
          <a:xfrm rot="5400000">
            <a:off x="4863017" y="4767395"/>
            <a:ext cx="1387011" cy="645639"/>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993975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Title 1"/>
          <p:cNvSpPr txBox="1">
            <a:spLocks noGrp="1"/>
          </p:cNvSpPr>
          <p:nvPr>
            <p:ph type="title" idx="4294967295"/>
          </p:nvPr>
        </p:nvSpPr>
        <p:spPr>
          <a:xfrm>
            <a:off x="1524000" y="628732"/>
            <a:ext cx="9628313" cy="688975"/>
          </a:xfrm>
          <a:prstGeom prst="rect">
            <a:avLst/>
          </a:prstGeom>
        </p:spPr>
        <p:txBody>
          <a:bodyPr>
            <a:noAutofit/>
          </a:bodyPr>
          <a:lstStyle>
            <a:lvl1pPr defTabSz="850391">
              <a:defRPr sz="1900"/>
            </a:lvl1pPr>
          </a:lstStyle>
          <a:p>
            <a:r>
              <a:rPr sz="3600" dirty="0"/>
              <a:t>Multi-Agency Collaboration and Cooperation</a:t>
            </a:r>
          </a:p>
        </p:txBody>
      </p:sp>
      <p:sp>
        <p:nvSpPr>
          <p:cNvPr id="511" name="Content Placeholder 2"/>
          <p:cNvSpPr txBox="1">
            <a:spLocks noGrp="1"/>
          </p:cNvSpPr>
          <p:nvPr>
            <p:ph type="body" sz="half" idx="4294967295"/>
          </p:nvPr>
        </p:nvSpPr>
        <p:spPr>
          <a:xfrm>
            <a:off x="207563" y="1781584"/>
            <a:ext cx="6412020" cy="4191000"/>
          </a:xfrm>
          <a:prstGeom prst="rect">
            <a:avLst/>
          </a:prstGeom>
        </p:spPr>
        <p:txBody>
          <a:bodyPr>
            <a:normAutofit lnSpcReduction="10000"/>
          </a:bodyPr>
          <a:lstStyle/>
          <a:p>
            <a:pPr>
              <a:lnSpc>
                <a:spcPct val="110000"/>
              </a:lnSpc>
            </a:pPr>
            <a:r>
              <a:rPr dirty="0"/>
              <a:t>Communication among agencies</a:t>
            </a:r>
          </a:p>
          <a:p>
            <a:pPr>
              <a:lnSpc>
                <a:spcPct val="110000"/>
              </a:lnSpc>
            </a:pPr>
            <a:r>
              <a:rPr dirty="0"/>
              <a:t>Adherence to a strict chain of command</a:t>
            </a:r>
          </a:p>
          <a:p>
            <a:pPr>
              <a:lnSpc>
                <a:spcPct val="110000"/>
              </a:lnSpc>
            </a:pPr>
            <a:r>
              <a:rPr dirty="0"/>
              <a:t>Crime scenes or investigation sites which will restrict movement by </a:t>
            </a:r>
            <a:r>
              <a:rPr lang="en-US" dirty="0"/>
              <a:t>response </a:t>
            </a:r>
            <a:r>
              <a:rPr dirty="0"/>
              <a:t>personnel</a:t>
            </a:r>
          </a:p>
          <a:p>
            <a:pPr>
              <a:lnSpc>
                <a:spcPct val="110000"/>
              </a:lnSpc>
            </a:pPr>
            <a:r>
              <a:rPr dirty="0"/>
              <a:t>Knowledge of relevant MOUs and legislation</a:t>
            </a:r>
          </a:p>
        </p:txBody>
      </p:sp>
      <p:pic>
        <p:nvPicPr>
          <p:cNvPr id="512" name="Picture 3" descr="Picture 3"/>
          <p:cNvPicPr>
            <a:picLocks noChangeAspect="1"/>
          </p:cNvPicPr>
          <p:nvPr/>
        </p:nvPicPr>
        <p:blipFill>
          <a:blip r:embed="rId2"/>
          <a:stretch>
            <a:fillRect/>
          </a:stretch>
        </p:blipFill>
        <p:spPr>
          <a:xfrm>
            <a:off x="6768710" y="2114435"/>
            <a:ext cx="4724400" cy="3230565"/>
          </a:xfrm>
          <a:prstGeom prst="rect">
            <a:avLst/>
          </a:prstGeom>
          <a:ln w="12700">
            <a:miter lim="400000"/>
          </a:ln>
        </p:spPr>
      </p:pic>
    </p:spTree>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215</TotalTime>
  <Words>1912</Words>
  <Application>Microsoft Office PowerPoint</Application>
  <PresentationFormat>Widescreen</PresentationFormat>
  <Paragraphs>251</Paragraphs>
  <Slides>27</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Aptos</vt:lpstr>
      <vt:lpstr>Aptos Display</vt:lpstr>
      <vt:lpstr>Arial</vt:lpstr>
      <vt:lpstr>Bahnschrift</vt:lpstr>
      <vt:lpstr>Calibri</vt:lpstr>
      <vt:lpstr>Century Gothic</vt:lpstr>
      <vt:lpstr>Freestyle Script</vt:lpstr>
      <vt:lpstr>Lato</vt:lpstr>
      <vt:lpstr>Wingdings</vt:lpstr>
      <vt:lpstr>Office Theme</vt:lpstr>
      <vt:lpstr>Who, Where and When</vt:lpstr>
      <vt:lpstr>PowerPoint Presentation</vt:lpstr>
      <vt:lpstr>Mass Casualty Incidents are Different</vt:lpstr>
      <vt:lpstr>Scale !</vt:lpstr>
      <vt:lpstr>Favorite Graph…</vt:lpstr>
      <vt:lpstr>Key Concepts</vt:lpstr>
      <vt:lpstr>PowerPoint Presentation</vt:lpstr>
      <vt:lpstr>Personnel and Command Challenges </vt:lpstr>
      <vt:lpstr>Multi-Agency Collaboration and Cooperation</vt:lpstr>
      <vt:lpstr>Response Overview</vt:lpstr>
      <vt:lpstr>Incident Timeline</vt:lpstr>
      <vt:lpstr>PowerPoint Presentation</vt:lpstr>
      <vt:lpstr>PowerPoint Presentation</vt:lpstr>
      <vt:lpstr>Impacted People &amp; Communities</vt:lpstr>
      <vt:lpstr>   Who is eligible to come to the FAC?</vt:lpstr>
      <vt:lpstr>PowerPoint Presentation</vt:lpstr>
      <vt:lpstr>PowerPoint Presentation</vt:lpstr>
      <vt:lpstr>PowerPoint Presentation</vt:lpstr>
      <vt:lpstr>PowerPoint Presentation</vt:lpstr>
      <vt:lpstr>PowerPoint Presentation</vt:lpstr>
      <vt:lpstr>Mass Fatality vs Mass Casualty</vt:lpstr>
      <vt:lpstr>PowerPoint Presentation</vt:lpstr>
      <vt:lpstr>PowerPoint Presentation</vt:lpstr>
      <vt:lpstr>Types of Readiness</vt:lpstr>
      <vt:lpstr>TRAINING Considerations</vt:lpstr>
      <vt:lpstr>Protecting The Workforce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Tara Hughes</dc:creator>
  <cp:lastModifiedBy>Tara Hughes</cp:lastModifiedBy>
  <cp:revision>2</cp:revision>
  <dcterms:created xsi:type="dcterms:W3CDTF">2026-03-07T19:40:54Z</dcterms:created>
  <dcterms:modified xsi:type="dcterms:W3CDTF">2026-03-08T17:18:09Z</dcterms:modified>
</cp:coreProperties>
</file>